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3"/>
  </p:notesMasterIdLst>
  <p:handoutMasterIdLst>
    <p:handoutMasterId r:id="rId24"/>
  </p:handoutMasterIdLst>
  <p:sldIdLst>
    <p:sldId id="286" r:id="rId2"/>
    <p:sldId id="259" r:id="rId3"/>
    <p:sldId id="288" r:id="rId4"/>
    <p:sldId id="289" r:id="rId5"/>
    <p:sldId id="264" r:id="rId6"/>
    <p:sldId id="290" r:id="rId7"/>
    <p:sldId id="265" r:id="rId8"/>
    <p:sldId id="267" r:id="rId9"/>
    <p:sldId id="291" r:id="rId10"/>
    <p:sldId id="270" r:id="rId11"/>
    <p:sldId id="271" r:id="rId12"/>
    <p:sldId id="272" r:id="rId13"/>
    <p:sldId id="273" r:id="rId14"/>
    <p:sldId id="292" r:id="rId15"/>
    <p:sldId id="275" r:id="rId16"/>
    <p:sldId id="276" r:id="rId17"/>
    <p:sldId id="278" r:id="rId18"/>
    <p:sldId id="279" r:id="rId19"/>
    <p:sldId id="280" r:id="rId20"/>
    <p:sldId id="281" r:id="rId21"/>
    <p:sldId id="293" r:id="rId22"/>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B80D"/>
    <a:srgbClr val="ECECEB"/>
    <a:srgbClr val="D61000"/>
    <a:srgbClr val="650009"/>
    <a:srgbClr val="FFF4D6"/>
    <a:srgbClr val="55BC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60" autoAdjust="0"/>
    <p:restoredTop sz="94660"/>
  </p:normalViewPr>
  <p:slideViewPr>
    <p:cSldViewPr snapToGrid="0">
      <p:cViewPr>
        <p:scale>
          <a:sx n="50" d="100"/>
          <a:sy n="50" d="100"/>
        </p:scale>
        <p:origin x="-444" y="-144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25A8C7-CC1A-4A08-9B4B-31F43B054C7F}"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E1B693-632D-4080-9CF6-EA28B66DC80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E1B693-632D-4080-9CF6-EA28B66DC80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E1B693-632D-4080-9CF6-EA28B66DC801}"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E1B693-632D-4080-9CF6-EA28B66DC801}"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E1B693-632D-4080-9CF6-EA28B66DC801}"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E1B693-632D-4080-9CF6-EA28B66DC801}"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E1B693-632D-4080-9CF6-EA28B66DC801}"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E1B693-632D-4080-9CF6-EA28B66DC801}"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E1B693-632D-4080-9CF6-EA28B66DC801}"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E1B693-632D-4080-9CF6-EA28B66DC801}"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E1B693-632D-4080-9CF6-EA28B66DC801}"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E1B693-632D-4080-9CF6-EA28B66DC801}"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E1B693-632D-4080-9CF6-EA28B66DC801}"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E1B693-632D-4080-9CF6-EA28B66DC801}"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E1B693-632D-4080-9CF6-EA28B66DC801}" type="slidenum">
              <a:rPr lang="zh-CN" altLang="en-US" smtClean="0"/>
              <a:t>21</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E1B693-632D-4080-9CF6-EA28B66DC801}"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E1B693-632D-4080-9CF6-EA28B66DC801}"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E1B693-632D-4080-9CF6-EA28B66DC801}"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E1B693-632D-4080-9CF6-EA28B66DC801}"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E1B693-632D-4080-9CF6-EA28B66DC801}"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E1B693-632D-4080-9CF6-EA28B66DC801}"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E1B693-632D-4080-9CF6-EA28B66DC801}"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4_标题和内容">
    <p:bg>
      <p:bgPr>
        <a:blipFill rotWithShape="1">
          <a:blip r:embed="rId2"/>
          <a:stretch>
            <a:fillRect t="-9000" b="-9000"/>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矩形 3"/>
          <p:cNvSpPr/>
          <p:nvPr userDrawn="1"/>
        </p:nvSpPr>
        <p:spPr>
          <a:xfrm>
            <a:off x="8134110" y="6545425"/>
            <a:ext cx="966254" cy="229870"/>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 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www.2ppt.com/jieri/          PPT</a:t>
            </a:r>
            <a:r>
              <a:rPr lang="zh-CN" altLang="en-US" sz="100" dirty="0">
                <a:solidFill>
                  <a:prstClr val="white"/>
                </a:solidFill>
                <a:latin typeface="Calibri" panose="020F0502020204030204"/>
                <a:ea typeface="宋体" panose="02010600030101010101" pitchFamily="2" charset="-122"/>
              </a:rPr>
              <a:t>素材：</a:t>
            </a:r>
            <a:r>
              <a:rPr lang="en-US" altLang="zh-CN" sz="100" dirty="0">
                <a:solidFill>
                  <a:prstClr val="white"/>
                </a:solidFill>
                <a:latin typeface="Calibri" panose="020F0502020204030204"/>
                <a:ea typeface="宋体" panose="02010600030101010101" pitchFamily="2" charset="-122"/>
              </a:rPr>
              <a:t> www.2ppt.com/sucai/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 www.2ppt.com/beijing/        PPT</a:t>
            </a:r>
            <a:r>
              <a:rPr lang="zh-CN" altLang="en-US" sz="100" dirty="0">
                <a:solidFill>
                  <a:prstClr val="white"/>
                </a:solidFill>
                <a:latin typeface="Calibri" panose="020F0502020204030204"/>
                <a:ea typeface="宋体" panose="02010600030101010101" pitchFamily="2" charset="-122"/>
              </a:rPr>
              <a:t>图表：</a:t>
            </a:r>
            <a:r>
              <a:rPr lang="en-US" altLang="zh-CN" sz="100" dirty="0">
                <a:solidFill>
                  <a:prstClr val="white"/>
                </a:solidFill>
                <a:latin typeface="Calibri" panose="020F0502020204030204"/>
                <a:ea typeface="宋体" panose="02010600030101010101" pitchFamily="2" charset="-122"/>
              </a:rPr>
              <a:t> www.2ppt.com/tubiao/      </a:t>
            </a:r>
          </a:p>
          <a:p>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 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www.2ppt.com/powerpoint/      </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en-US" altLang="zh-CN" sz="100" dirty="0">
                <a:solidFill>
                  <a:prstClr val="white"/>
                </a:solidFill>
                <a:latin typeface="Calibri" panose="020F0502020204030204"/>
                <a:ea typeface="宋体" panose="02010600030101010101" pitchFamily="2" charset="-122"/>
              </a:rPr>
              <a:t> www.2ppt.com/kejian/             </a:t>
            </a: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 www.2ppt.com/ziti/</a:t>
            </a:r>
          </a:p>
          <a:p>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www.2ppt.com/xiazai/zongjie/ </a:t>
            </a:r>
            <a:r>
              <a:rPr lang="zh-CN" altLang="en-US" sz="100" dirty="0">
                <a:solidFill>
                  <a:prstClr val="white"/>
                </a:solidFill>
                <a:latin typeface="Calibri" panose="020F0502020204030204"/>
                <a:ea typeface="宋体" panose="02010600030101010101" pitchFamily="2" charset="-122"/>
              </a:rPr>
              <a:t>工作计划：</a:t>
            </a:r>
            <a:r>
              <a:rPr lang="en-US" altLang="zh-CN" sz="100" dirty="0">
                <a:solidFill>
                  <a:prstClr val="white"/>
                </a:solidFill>
                <a:latin typeface="Calibri" panose="020F0502020204030204"/>
                <a:ea typeface="宋体" panose="02010600030101010101" pitchFamily="2" charset="-122"/>
              </a:rPr>
              <a:t> www.2ppt.com/xiazai/jihua/</a:t>
            </a:r>
          </a:p>
          <a:p>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www.2ppt.com/moban/shangwu/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www.2ppt.com/xiazai/jianli/  </a:t>
            </a:r>
          </a:p>
          <a:p>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www.2ppt.com/xiazai/dabian/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www.2ppt.com/xiazai/huibao/    </a:t>
            </a:r>
          </a:p>
          <a:p>
            <a:r>
              <a:rPr lang="en-US" altLang="zh-CN" sz="100" dirty="0">
                <a:solidFill>
                  <a:prstClr val="white"/>
                </a:solidFill>
                <a:latin typeface="Calibri" panose="020F0502020204030204"/>
                <a:ea typeface="宋体" panose="02010600030101010101" pitchFamily="2" charset="-122"/>
              </a:rPr>
              <a:t> </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KSO_TEMPLATE" hidden="1"/>
          <p:cNvSpPr/>
          <p:nvPr userDrawn="1">
            <p:custDataLst>
              <p:tags r:id="rId11"/>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userDrawn="1"/>
        </p:nvPicPr>
        <p:blipFill rotWithShape="1">
          <a:blip r:embed="rId12"/>
          <a:srcRect t="7813" b="7813"/>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2.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3.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4.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5.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16.xml"/><Relationship Id="rId6" Type="http://schemas.openxmlformats.org/officeDocument/2006/relationships/image" Target="../media/image12.png"/><Relationship Id="rId5" Type="http://schemas.openxmlformats.org/officeDocument/2006/relationships/image" Target="../media/image17.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17.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18.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19.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20.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2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5.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7.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8.xml"/><Relationship Id="rId6" Type="http://schemas.openxmlformats.org/officeDocument/2006/relationships/image" Target="../media/image12.png"/><Relationship Id="rId5" Type="http://schemas.openxmlformats.org/officeDocument/2006/relationships/image" Target="../media/image14.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9.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10.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11.xml"/><Relationship Id="rId6" Type="http://schemas.openxmlformats.org/officeDocument/2006/relationships/image" Target="../media/image12.png"/><Relationship Id="rId5" Type="http://schemas.openxmlformats.org/officeDocument/2006/relationships/image" Target="../media/image17.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5" cstate="print">
            <a:extLst>
              <a:ext uri="{28A0092B-C50C-407E-A947-70E740481C1C}">
                <a14:useLocalDpi xmlns:a14="http://schemas.microsoft.com/office/drawing/2010/main" val="0"/>
              </a:ext>
            </a:extLst>
          </a:blip>
          <a:srcRect l="24752" b="43868"/>
          <a:stretch>
            <a:fillRect/>
          </a:stretch>
        </p:blipFill>
        <p:spPr>
          <a:xfrm>
            <a:off x="7848600" y="-1"/>
            <a:ext cx="4343400" cy="4857751"/>
          </a:xfrm>
          <a:prstGeom prst="rect">
            <a:avLst/>
          </a:prstGeom>
        </p:spPr>
      </p:pic>
      <p:pic>
        <p:nvPicPr>
          <p:cNvPr id="3" name="图片 2"/>
          <p:cNvPicPr>
            <a:picLocks noChangeAspect="1"/>
          </p:cNvPicPr>
          <p:nvPr/>
        </p:nvPicPr>
        <p:blipFill rotWithShape="1">
          <a:blip r:embed="rId6" cstate="print">
            <a:extLst>
              <a:ext uri="{28A0092B-C50C-407E-A947-70E740481C1C}">
                <a14:useLocalDpi xmlns:a14="http://schemas.microsoft.com/office/drawing/2010/main" val="0"/>
              </a:ext>
            </a:extLst>
          </a:blip>
          <a:srcRect t="70000" r="48774"/>
          <a:stretch>
            <a:fillRect/>
          </a:stretch>
        </p:blipFill>
        <p:spPr>
          <a:xfrm>
            <a:off x="0" y="3696629"/>
            <a:ext cx="3600450" cy="3161371"/>
          </a:xfrm>
          <a:prstGeom prst="rect">
            <a:avLst/>
          </a:prstGeom>
        </p:spPr>
      </p:pic>
      <p:pic>
        <p:nvPicPr>
          <p:cNvPr id="18" name="图片 17"/>
          <p:cNvPicPr>
            <a:picLocks noChangeAspect="1"/>
          </p:cNvPicPr>
          <p:nvPr/>
        </p:nvPicPr>
        <p:blipFill rotWithShape="1">
          <a:blip r:embed="rId7" cstate="print">
            <a:extLst>
              <a:ext uri="{28A0092B-C50C-407E-A947-70E740481C1C}">
                <a14:useLocalDpi xmlns:a14="http://schemas.microsoft.com/office/drawing/2010/main" val="0"/>
              </a:ext>
            </a:extLst>
          </a:blip>
          <a:srcRect l="37922" t="44444" b="2778"/>
          <a:stretch>
            <a:fillRect/>
          </a:stretch>
        </p:blipFill>
        <p:spPr>
          <a:xfrm>
            <a:off x="3600450" y="358352"/>
            <a:ext cx="4686364" cy="5973638"/>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44706" y="2935386"/>
            <a:ext cx="6096000" cy="2168525"/>
          </a:xfrm>
          <a:prstGeom prst="rect">
            <a:avLst/>
          </a:prstGeom>
        </p:spPr>
        <p:txBody>
          <a:bodyPr>
            <a:spAutoFit/>
          </a:bodyPr>
          <a:lstStyle/>
          <a:p>
            <a:pPr>
              <a:lnSpc>
                <a:spcPct val="150000"/>
              </a:lnSpc>
            </a:pPr>
            <a:r>
              <a:rPr dirty="0">
                <a:solidFill>
                  <a:schemeClr val="bg2">
                    <a:lumMod val="25000"/>
                  </a:schemeClr>
                </a:solidFill>
                <a:latin typeface="Century Gothic" panose="020B0502020202020204" pitchFamily="34" charset="0"/>
                <a:ea typeface="微软雅黑" panose="020B0503020204020204" pitchFamily="34" charset="-122"/>
                <a:cs typeface="+mn-ea"/>
                <a:sym typeface="Century Gothic" panose="020B0502020202020204" pitchFamily="34" charset="0"/>
              </a:rPr>
              <a:t>秋内应于肺，肺在志为悲（忧），悲忧易伤肺，肺气虚则机体对不良刺激的耐受性下降，易生悲忧之情绪，所以在进行自我调养时切不可背离自然规律，循其古人之纲要“使志安宁，以缓秋刑，收敛神气，使秋气平；无外其志，使肺气清，此秋气之应，养秋之道也”。</a:t>
            </a:r>
          </a:p>
        </p:txBody>
      </p:sp>
      <p:grpSp>
        <p:nvGrpSpPr>
          <p:cNvPr id="4" name="组合 3"/>
          <p:cNvGrpSpPr>
            <a:grpSpLocks noChangeAspect="1"/>
          </p:cNvGrpSpPr>
          <p:nvPr/>
        </p:nvGrpSpPr>
        <p:grpSpPr>
          <a:xfrm>
            <a:off x="7140706" y="2424818"/>
            <a:ext cx="3562694" cy="3189732"/>
            <a:chOff x="1506765" y="1126237"/>
            <a:chExt cx="4863872" cy="4605526"/>
          </a:xfrm>
        </p:grpSpPr>
        <p:pic>
          <p:nvPicPr>
            <p:cNvPr id="7" name="图片 6" descr="图片包含 美食, 餐桌, 就坐, 蛋糕&#10;&#10;已生成高可信度的说明"/>
            <p:cNvPicPr>
              <a:picLocks noChangeAspect="1"/>
            </p:cNvPicPr>
            <p:nvPr/>
          </p:nvPicPr>
          <p:blipFill rotWithShape="1">
            <a:blip r:embed="rId4" cstate="email"/>
            <a:srcRect b="-6330"/>
            <a:stretch>
              <a:fillRect/>
            </a:stretch>
          </p:blipFill>
          <p:spPr>
            <a:xfrm>
              <a:off x="2414927" y="1668155"/>
              <a:ext cx="3505767" cy="3626204"/>
            </a:xfrm>
            <a:prstGeom prst="ellipse">
              <a:avLst/>
            </a:prstGeom>
          </p:spPr>
        </p:pic>
        <p:pic>
          <p:nvPicPr>
            <p:cNvPr id="10" name="图片 9"/>
            <p:cNvPicPr>
              <a:picLocks noChangeAspect="1"/>
            </p:cNvPicPr>
            <p:nvPr/>
          </p:nvPicPr>
          <p:blipFill rotWithShape="1">
            <a:blip r:embed="rId5" cstate="email"/>
            <a:srcRect/>
            <a:stretch>
              <a:fillRect/>
            </a:stretch>
          </p:blipFill>
          <p:spPr>
            <a:xfrm>
              <a:off x="1506765" y="1126237"/>
              <a:ext cx="4863872" cy="4605526"/>
            </a:xfrm>
            <a:prstGeom prst="rect">
              <a:avLst/>
            </a:prstGeom>
          </p:spPr>
        </p:pic>
      </p:grpSp>
      <p:sp>
        <p:nvSpPr>
          <p:cNvPr id="8" name="矩形 7"/>
          <p:cNvSpPr/>
          <p:nvPr/>
        </p:nvSpPr>
        <p:spPr>
          <a:xfrm>
            <a:off x="604629" y="397399"/>
            <a:ext cx="2023227" cy="769441"/>
          </a:xfrm>
          <a:prstGeom prst="rect">
            <a:avLst/>
          </a:prstGeom>
        </p:spPr>
        <p:txBody>
          <a:bodyPr wrap="square">
            <a:spAutoFit/>
          </a:bodyPr>
          <a:lstStyle/>
          <a:p>
            <a:r>
              <a:rPr lang="zh-CN" altLang="en-US" sz="4400" dirty="0">
                <a:solidFill>
                  <a:schemeClr val="bg2">
                    <a:lumMod val="25000"/>
                  </a:schemeClr>
                </a:solidFill>
                <a:latin typeface="华文隶书" panose="02010800040101010101" pitchFamily="2" charset="-122"/>
                <a:ea typeface="华文隶书" panose="02010800040101010101" pitchFamily="2" charset="-122"/>
                <a:sym typeface="Century Gothic" panose="020B0502020202020204" pitchFamily="34" charset="0"/>
              </a:rPr>
              <a:t>秋  分</a:t>
            </a:r>
          </a:p>
        </p:txBody>
      </p:sp>
      <p:sp>
        <p:nvSpPr>
          <p:cNvPr id="9" name="矩形 8"/>
          <p:cNvSpPr/>
          <p:nvPr/>
        </p:nvSpPr>
        <p:spPr>
          <a:xfrm>
            <a:off x="785813" y="1221291"/>
            <a:ext cx="1885945" cy="369332"/>
          </a:xfrm>
          <a:prstGeom prst="rect">
            <a:avLst/>
          </a:prstGeom>
        </p:spPr>
        <p:txBody>
          <a:bodyPr vert="horz" wrap="square">
            <a:spAutoFit/>
          </a:bodyPr>
          <a:lstStyle/>
          <a:p>
            <a:pPr algn="ctr"/>
            <a:r>
              <a:rPr lang="zh-CN" altLang="en-US" b="1" dirty="0">
                <a:solidFill>
                  <a:srgbClr val="F9B80D"/>
                </a:solidFill>
                <a:latin typeface="Century Gothic" panose="020B0502020202020204" pitchFamily="34" charset="0"/>
                <a:ea typeface="微软雅黑" panose="020B0503020204020204" pitchFamily="34" charset="-122"/>
                <a:sym typeface="Century Gothic" panose="020B0502020202020204" pitchFamily="34" charset="0"/>
              </a:rPr>
              <a:t>养          生</a:t>
            </a:r>
          </a:p>
        </p:txBody>
      </p:sp>
      <p:cxnSp>
        <p:nvCxnSpPr>
          <p:cNvPr id="11" name="直接连接符 10"/>
          <p:cNvCxnSpPr/>
          <p:nvPr/>
        </p:nvCxnSpPr>
        <p:spPr>
          <a:xfrm>
            <a:off x="0" y="1149851"/>
            <a:ext cx="2627856" cy="0"/>
          </a:xfrm>
          <a:prstGeom prst="line">
            <a:avLst/>
          </a:prstGeom>
          <a:ln w="254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iterate type="lt">
                                    <p:tmPct val="6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anim calcmode="lin" valueType="num">
                                      <p:cBhvr>
                                        <p:cTn id="10" dur="500" fill="hold"/>
                                        <p:tgtEl>
                                          <p:spTgt spid="3"/>
                                        </p:tgtEl>
                                        <p:attrNameLst>
                                          <p:attrName>ppt_x</p:attrName>
                                        </p:attrNameLst>
                                      </p:cBhvr>
                                      <p:tavLst>
                                        <p:tav tm="0">
                                          <p:val>
                                            <p:fltVal val="0.5"/>
                                          </p:val>
                                        </p:tav>
                                        <p:tav tm="100000">
                                          <p:val>
                                            <p:strVal val="#ppt_x"/>
                                          </p:val>
                                        </p:tav>
                                      </p:tavLst>
                                    </p:anim>
                                    <p:anim calcmode="lin" valueType="num">
                                      <p:cBhvr>
                                        <p:cTn id="11" dur="500" fill="hold"/>
                                        <p:tgtEl>
                                          <p:spTgt spid="3"/>
                                        </p:tgtEl>
                                        <p:attrNameLst>
                                          <p:attrName>ppt_y</p:attrName>
                                        </p:attrNameLst>
                                      </p:cBhvr>
                                      <p:tavLst>
                                        <p:tav tm="0">
                                          <p:val>
                                            <p:fltVal val="0.5"/>
                                          </p:val>
                                        </p:tav>
                                        <p:tav tm="100000">
                                          <p:val>
                                            <p:strVal val="#ppt_y"/>
                                          </p:val>
                                        </p:tav>
                                      </p:tavLst>
                                    </p:anim>
                                  </p:childTnLst>
                                </p:cTn>
                              </p:par>
                            </p:childTnLst>
                          </p:cTn>
                        </p:par>
                        <p:par>
                          <p:cTn id="12" fill="hold">
                            <p:stCondLst>
                              <p:cond delay="4010"/>
                            </p:stCondLst>
                            <p:childTnLst>
                              <p:par>
                                <p:cTn id="13" presetID="21" presetClass="entr" presetSubtype="1"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图片包含 美食, 餐桌, 盘子, 室内&#10;&#10;已生成极高可信度的说明"/>
          <p:cNvPicPr>
            <a:picLocks noChangeAspect="1"/>
          </p:cNvPicPr>
          <p:nvPr/>
        </p:nvPicPr>
        <p:blipFill>
          <a:blip r:embed="rId4" cstate="email"/>
          <a:stretch>
            <a:fillRect/>
          </a:stretch>
        </p:blipFill>
        <p:spPr>
          <a:xfrm>
            <a:off x="1532145" y="1177147"/>
            <a:ext cx="3047030" cy="3047028"/>
          </a:xfrm>
          <a:prstGeom prst="rect">
            <a:avLst/>
          </a:prstGeom>
          <a:ln>
            <a:noFill/>
          </a:ln>
          <a:effectLst/>
        </p:spPr>
      </p:pic>
      <p:sp>
        <p:nvSpPr>
          <p:cNvPr id="17" name="Rectangle 8"/>
          <p:cNvSpPr>
            <a:spLocks noChangeArrowheads="1"/>
          </p:cNvSpPr>
          <p:nvPr/>
        </p:nvSpPr>
        <p:spPr bwMode="auto">
          <a:xfrm>
            <a:off x="1776550" y="3926770"/>
            <a:ext cx="6821940"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r">
              <a:lnSpc>
                <a:spcPct val="200000"/>
              </a:lnSpc>
            </a:pPr>
            <a:r>
              <a:rPr lang="zh-CN" altLang="en-US" sz="2000" b="1" dirty="0">
                <a:solidFill>
                  <a:srgbClr val="F9B80D"/>
                </a:solidFill>
                <a:latin typeface="Century Gothic" panose="020B0502020202020204" pitchFamily="34" charset="0"/>
                <a:ea typeface="微软雅黑" panose="020B0503020204020204" pitchFamily="34" charset="-122"/>
                <a:cs typeface="+mn-ea"/>
                <a:sym typeface="Century Gothic" panose="020B0502020202020204" pitchFamily="34" charset="0"/>
              </a:rPr>
              <a:t>二、运动调养</a:t>
            </a:r>
          </a:p>
          <a:p>
            <a:pPr>
              <a:lnSpc>
                <a:spcPct val="200000"/>
              </a:lnSpc>
            </a:pPr>
            <a:r>
              <a:rPr lang="zh-CN" altLang="en-US" sz="1600" dirty="0">
                <a:solidFill>
                  <a:schemeClr val="tx1"/>
                </a:solidFill>
                <a:latin typeface="Century Gothic" panose="020B0502020202020204" pitchFamily="34" charset="0"/>
                <a:ea typeface="微软雅黑" panose="020B0503020204020204" pitchFamily="34" charset="-122"/>
                <a:cs typeface="+mn-ea"/>
                <a:sym typeface="Century Gothic" panose="020B0502020202020204" pitchFamily="34" charset="0"/>
              </a:rPr>
              <a:t>进入秋季，是开展各种运动锻炼的大好时机，每人可根据自己情况选择锻炼项目。坚持适度的体育锻炼，不仅可以调养肺气，提高肺脏器官的功能，而且有利于增强各组织器官的免疫功能和身体对外界寒冷刺激的抵御能力。</a:t>
            </a:r>
          </a:p>
        </p:txBody>
      </p:sp>
      <p:sp>
        <p:nvSpPr>
          <p:cNvPr id="15368" name="Rectangle 8"/>
          <p:cNvSpPr>
            <a:spLocks noChangeArrowheads="1"/>
          </p:cNvSpPr>
          <p:nvPr/>
        </p:nvSpPr>
        <p:spPr bwMode="auto">
          <a:xfrm>
            <a:off x="4981293" y="1539578"/>
            <a:ext cx="5166547"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nSpc>
                <a:spcPct val="200000"/>
              </a:lnSpc>
            </a:pPr>
            <a:r>
              <a:rPr lang="zh-CN" altLang="en-US" sz="2000" b="1" dirty="0">
                <a:solidFill>
                  <a:srgbClr val="F9B80D"/>
                </a:solidFill>
                <a:latin typeface="Century Gothic" panose="020B0502020202020204" pitchFamily="34" charset="0"/>
                <a:ea typeface="微软雅黑" panose="020B0503020204020204" pitchFamily="34" charset="-122"/>
                <a:cs typeface="+mn-ea"/>
                <a:sym typeface="Century Gothic" panose="020B0502020202020204" pitchFamily="34" charset="0"/>
              </a:rPr>
              <a:t>一、精神调养</a:t>
            </a:r>
            <a:endParaRPr lang="zh-CN" altLang="en-US" sz="1000" b="1" dirty="0">
              <a:solidFill>
                <a:srgbClr val="F9B80D"/>
              </a:solidFill>
              <a:latin typeface="Century Gothic" panose="020B0502020202020204" pitchFamily="34" charset="0"/>
              <a:ea typeface="微软雅黑" panose="020B0503020204020204" pitchFamily="34" charset="-122"/>
              <a:cs typeface="+mn-ea"/>
              <a:sym typeface="Century Gothic" panose="020B0502020202020204" pitchFamily="34" charset="0"/>
            </a:endParaRPr>
          </a:p>
          <a:p>
            <a:pPr>
              <a:lnSpc>
                <a:spcPct val="200000"/>
              </a:lnSpc>
            </a:pPr>
            <a:r>
              <a:rPr lang="zh-CN" altLang="en-US" sz="1600" dirty="0">
                <a:solidFill>
                  <a:schemeClr val="tx1"/>
                </a:solidFill>
                <a:latin typeface="Century Gothic" panose="020B0502020202020204" pitchFamily="34" charset="0"/>
                <a:ea typeface="微软雅黑" panose="020B0503020204020204" pitchFamily="34" charset="-122"/>
                <a:cs typeface="+mn-ea"/>
                <a:sym typeface="Century Gothic" panose="020B0502020202020204" pitchFamily="34" charset="0"/>
              </a:rPr>
              <a:t>要做到内心宁静，神志安宁，心情舒畅，切忌悲忧伤感，即使遇到伤感的事，也应主动予以排解，以避肃杀之气，同时还应收敛神气，以适应秋天容平之气。</a:t>
            </a:r>
          </a:p>
        </p:txBody>
      </p:sp>
      <p:pic>
        <p:nvPicPr>
          <p:cNvPr id="11" name="图片 10"/>
          <p:cNvPicPr>
            <a:picLocks noChangeAspect="1"/>
          </p:cNvPicPr>
          <p:nvPr/>
        </p:nvPicPr>
        <p:blipFill rotWithShape="1">
          <a:blip r:embed="rId5" cstate="email"/>
          <a:srcRect/>
          <a:stretch>
            <a:fillRect/>
          </a:stretch>
        </p:blipFill>
        <p:spPr>
          <a:xfrm>
            <a:off x="9040045" y="3356296"/>
            <a:ext cx="1375405" cy="2589170"/>
          </a:xfrm>
          <a:prstGeom prst="rect">
            <a:avLst/>
          </a:prstGeom>
        </p:spPr>
      </p:pic>
      <p:sp>
        <p:nvSpPr>
          <p:cNvPr id="7" name="矩形 6"/>
          <p:cNvSpPr/>
          <p:nvPr/>
        </p:nvSpPr>
        <p:spPr>
          <a:xfrm>
            <a:off x="604629" y="397399"/>
            <a:ext cx="2023227" cy="769441"/>
          </a:xfrm>
          <a:prstGeom prst="rect">
            <a:avLst/>
          </a:prstGeom>
        </p:spPr>
        <p:txBody>
          <a:bodyPr wrap="square">
            <a:spAutoFit/>
          </a:bodyPr>
          <a:lstStyle/>
          <a:p>
            <a:r>
              <a:rPr lang="zh-CN" altLang="en-US" sz="4400" dirty="0">
                <a:solidFill>
                  <a:schemeClr val="bg2">
                    <a:lumMod val="25000"/>
                  </a:schemeClr>
                </a:solidFill>
                <a:latin typeface="华文隶书" panose="02010800040101010101" pitchFamily="2" charset="-122"/>
                <a:ea typeface="华文隶书" panose="02010800040101010101" pitchFamily="2" charset="-122"/>
                <a:sym typeface="Century Gothic" panose="020B0502020202020204" pitchFamily="34" charset="0"/>
              </a:rPr>
              <a:t>秋  分</a:t>
            </a:r>
          </a:p>
        </p:txBody>
      </p:sp>
      <p:sp>
        <p:nvSpPr>
          <p:cNvPr id="9" name="矩形 8"/>
          <p:cNvSpPr/>
          <p:nvPr/>
        </p:nvSpPr>
        <p:spPr>
          <a:xfrm>
            <a:off x="785813" y="1221291"/>
            <a:ext cx="1885945" cy="369332"/>
          </a:xfrm>
          <a:prstGeom prst="rect">
            <a:avLst/>
          </a:prstGeom>
        </p:spPr>
        <p:txBody>
          <a:bodyPr vert="horz" wrap="square">
            <a:spAutoFit/>
          </a:bodyPr>
          <a:lstStyle/>
          <a:p>
            <a:pPr algn="ctr"/>
            <a:r>
              <a:rPr lang="zh-CN" altLang="en-US" b="1" dirty="0">
                <a:solidFill>
                  <a:srgbClr val="F9B80D"/>
                </a:solidFill>
                <a:latin typeface="Century Gothic" panose="020B0502020202020204" pitchFamily="34" charset="0"/>
                <a:ea typeface="微软雅黑" panose="020B0503020204020204" pitchFamily="34" charset="-122"/>
                <a:sym typeface="Century Gothic" panose="020B0502020202020204" pitchFamily="34" charset="0"/>
              </a:rPr>
              <a:t>养          生</a:t>
            </a:r>
          </a:p>
        </p:txBody>
      </p:sp>
      <p:cxnSp>
        <p:nvCxnSpPr>
          <p:cNvPr id="10" name="直接连接符 9"/>
          <p:cNvCxnSpPr/>
          <p:nvPr/>
        </p:nvCxnSpPr>
        <p:spPr>
          <a:xfrm>
            <a:off x="0" y="1149851"/>
            <a:ext cx="2627856" cy="0"/>
          </a:xfrm>
          <a:prstGeom prst="line">
            <a:avLst/>
          </a:prstGeom>
          <a:ln w="254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iterate type="lt">
                                    <p:tmPct val="6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anim calcmode="lin" valueType="num">
                                      <p:cBhvr>
                                        <p:cTn id="10" dur="500" fill="hold"/>
                                        <p:tgtEl>
                                          <p:spTgt spid="17"/>
                                        </p:tgtEl>
                                        <p:attrNameLst>
                                          <p:attrName>ppt_x</p:attrName>
                                        </p:attrNameLst>
                                      </p:cBhvr>
                                      <p:tavLst>
                                        <p:tav tm="0">
                                          <p:val>
                                            <p:fltVal val="0.5"/>
                                          </p:val>
                                        </p:tav>
                                        <p:tav tm="100000">
                                          <p:val>
                                            <p:strVal val="#ppt_x"/>
                                          </p:val>
                                        </p:tav>
                                      </p:tavLst>
                                    </p:anim>
                                    <p:anim calcmode="lin" valueType="num">
                                      <p:cBhvr>
                                        <p:cTn id="11" dur="500" fill="hold"/>
                                        <p:tgtEl>
                                          <p:spTgt spid="17"/>
                                        </p:tgtEl>
                                        <p:attrNameLst>
                                          <p:attrName>ppt_y</p:attrName>
                                        </p:attrNameLst>
                                      </p:cBhvr>
                                      <p:tavLst>
                                        <p:tav tm="0">
                                          <p:val>
                                            <p:fltVal val="0.5"/>
                                          </p:val>
                                        </p:tav>
                                        <p:tav tm="100000">
                                          <p:val>
                                            <p:strVal val="#ppt_y"/>
                                          </p:val>
                                        </p:tav>
                                      </p:tavLst>
                                    </p:anim>
                                  </p:childTnLst>
                                </p:cTn>
                              </p:par>
                            </p:childTnLst>
                          </p:cTn>
                        </p:par>
                        <p:par>
                          <p:cTn id="12" fill="hold">
                            <p:stCondLst>
                              <p:cond delay="3589"/>
                            </p:stCondLst>
                            <p:childTnLst>
                              <p:par>
                                <p:cTn id="13" presetID="53" presetClass="entr" presetSubtype="528" fill="hold" grpId="0" nodeType="afterEffect">
                                  <p:stCondLst>
                                    <p:cond delay="0"/>
                                  </p:stCondLst>
                                  <p:iterate type="lt">
                                    <p:tmPct val="6000"/>
                                  </p:iterate>
                                  <p:childTnLst>
                                    <p:set>
                                      <p:cBhvr>
                                        <p:cTn id="14" dur="1" fill="hold">
                                          <p:stCondLst>
                                            <p:cond delay="0"/>
                                          </p:stCondLst>
                                        </p:cTn>
                                        <p:tgtEl>
                                          <p:spTgt spid="15368"/>
                                        </p:tgtEl>
                                        <p:attrNameLst>
                                          <p:attrName>style.visibility</p:attrName>
                                        </p:attrNameLst>
                                      </p:cBhvr>
                                      <p:to>
                                        <p:strVal val="visible"/>
                                      </p:to>
                                    </p:set>
                                    <p:anim calcmode="lin" valueType="num">
                                      <p:cBhvr>
                                        <p:cTn id="15" dur="500" fill="hold"/>
                                        <p:tgtEl>
                                          <p:spTgt spid="15368"/>
                                        </p:tgtEl>
                                        <p:attrNameLst>
                                          <p:attrName>ppt_w</p:attrName>
                                        </p:attrNameLst>
                                      </p:cBhvr>
                                      <p:tavLst>
                                        <p:tav tm="0">
                                          <p:val>
                                            <p:fltVal val="0"/>
                                          </p:val>
                                        </p:tav>
                                        <p:tav tm="100000">
                                          <p:val>
                                            <p:strVal val="#ppt_w"/>
                                          </p:val>
                                        </p:tav>
                                      </p:tavLst>
                                    </p:anim>
                                    <p:anim calcmode="lin" valueType="num">
                                      <p:cBhvr>
                                        <p:cTn id="16" dur="500" fill="hold"/>
                                        <p:tgtEl>
                                          <p:spTgt spid="15368"/>
                                        </p:tgtEl>
                                        <p:attrNameLst>
                                          <p:attrName>ppt_h</p:attrName>
                                        </p:attrNameLst>
                                      </p:cBhvr>
                                      <p:tavLst>
                                        <p:tav tm="0">
                                          <p:val>
                                            <p:fltVal val="0"/>
                                          </p:val>
                                        </p:tav>
                                        <p:tav tm="100000">
                                          <p:val>
                                            <p:strVal val="#ppt_h"/>
                                          </p:val>
                                        </p:tav>
                                      </p:tavLst>
                                    </p:anim>
                                    <p:animEffect transition="in" filter="fade">
                                      <p:cBhvr>
                                        <p:cTn id="17" dur="500"/>
                                        <p:tgtEl>
                                          <p:spTgt spid="15368"/>
                                        </p:tgtEl>
                                      </p:cBhvr>
                                    </p:animEffect>
                                    <p:anim calcmode="lin" valueType="num">
                                      <p:cBhvr>
                                        <p:cTn id="18" dur="500" fill="hold"/>
                                        <p:tgtEl>
                                          <p:spTgt spid="15368"/>
                                        </p:tgtEl>
                                        <p:attrNameLst>
                                          <p:attrName>ppt_x</p:attrName>
                                        </p:attrNameLst>
                                      </p:cBhvr>
                                      <p:tavLst>
                                        <p:tav tm="0">
                                          <p:val>
                                            <p:fltVal val="0.5"/>
                                          </p:val>
                                        </p:tav>
                                        <p:tav tm="100000">
                                          <p:val>
                                            <p:strVal val="#ppt_x"/>
                                          </p:val>
                                        </p:tav>
                                      </p:tavLst>
                                    </p:anim>
                                    <p:anim calcmode="lin" valueType="num">
                                      <p:cBhvr>
                                        <p:cTn id="19" dur="500" fill="hold"/>
                                        <p:tgtEl>
                                          <p:spTgt spid="15368"/>
                                        </p:tgtEl>
                                        <p:attrNameLst>
                                          <p:attrName>ppt_y</p:attrName>
                                        </p:attrNameLst>
                                      </p:cBhvr>
                                      <p:tavLst>
                                        <p:tav tm="0">
                                          <p:val>
                                            <p:fltVal val="0.5"/>
                                          </p:val>
                                        </p:tav>
                                        <p:tav tm="100000">
                                          <p:val>
                                            <p:strVal val="#ppt_y"/>
                                          </p:val>
                                        </p:tav>
                                      </p:tavLst>
                                    </p:anim>
                                  </p:childTnLst>
                                </p:cTn>
                              </p:par>
                            </p:childTnLst>
                          </p:cTn>
                        </p:par>
                        <p:par>
                          <p:cTn id="20" fill="hold">
                            <p:stCondLst>
                              <p:cond delay="6309"/>
                            </p:stCondLst>
                            <p:childTnLst>
                              <p:par>
                                <p:cTn id="21" presetID="35"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2000"/>
                                        <p:tgtEl>
                                          <p:spTgt spid="8"/>
                                        </p:tgtEl>
                                      </p:cBhvr>
                                    </p:animEffect>
                                    <p:anim calcmode="lin" valueType="num">
                                      <p:cBhvr>
                                        <p:cTn id="24" dur="2000" fill="hold"/>
                                        <p:tgtEl>
                                          <p:spTgt spid="8"/>
                                        </p:tgtEl>
                                        <p:attrNameLst>
                                          <p:attrName>style.rotation</p:attrName>
                                        </p:attrNameLst>
                                      </p:cBhvr>
                                      <p:tavLst>
                                        <p:tav tm="0">
                                          <p:val>
                                            <p:fltVal val="720"/>
                                          </p:val>
                                        </p:tav>
                                        <p:tav tm="100000">
                                          <p:val>
                                            <p:fltVal val="0"/>
                                          </p:val>
                                        </p:tav>
                                      </p:tavLst>
                                    </p:anim>
                                    <p:anim calcmode="lin" valueType="num">
                                      <p:cBhvr>
                                        <p:cTn id="25" dur="2000" fill="hold"/>
                                        <p:tgtEl>
                                          <p:spTgt spid="8"/>
                                        </p:tgtEl>
                                        <p:attrNameLst>
                                          <p:attrName>ppt_h</p:attrName>
                                        </p:attrNameLst>
                                      </p:cBhvr>
                                      <p:tavLst>
                                        <p:tav tm="0">
                                          <p:val>
                                            <p:fltVal val="0"/>
                                          </p:val>
                                        </p:tav>
                                        <p:tav tm="100000">
                                          <p:val>
                                            <p:strVal val="#ppt_h"/>
                                          </p:val>
                                        </p:tav>
                                      </p:tavLst>
                                    </p:anim>
                                    <p:anim calcmode="lin" valueType="num">
                                      <p:cBhvr>
                                        <p:cTn id="26" dur="2000" fill="hold"/>
                                        <p:tgtEl>
                                          <p:spTgt spid="8"/>
                                        </p:tgtEl>
                                        <p:attrNameLst>
                                          <p:attrName>ppt_w</p:attrName>
                                        </p:attrNameLst>
                                      </p:cBhvr>
                                      <p:tavLst>
                                        <p:tav tm="0">
                                          <p:val>
                                            <p:fltVal val="0"/>
                                          </p:val>
                                        </p:tav>
                                        <p:tav tm="100000">
                                          <p:val>
                                            <p:strVal val="#ppt_w"/>
                                          </p:val>
                                        </p:tav>
                                      </p:tavLst>
                                    </p:anim>
                                  </p:childTnLst>
                                </p:cTn>
                              </p:par>
                            </p:childTnLst>
                          </p:cTn>
                        </p:par>
                        <p:par>
                          <p:cTn id="27" fill="hold">
                            <p:stCondLst>
                              <p:cond delay="8309"/>
                            </p:stCondLst>
                            <p:childTnLst>
                              <p:par>
                                <p:cTn id="28" presetID="42"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p:bldP spid="15368" grpId="0" bldLvl="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17410" y="2643026"/>
            <a:ext cx="6096000" cy="2999740"/>
          </a:xfrm>
          <a:prstGeom prst="rect">
            <a:avLst/>
          </a:prstGeom>
        </p:spPr>
        <p:txBody>
          <a:bodyPr>
            <a:spAutoFit/>
          </a:bodyPr>
          <a:lstStyle/>
          <a:p>
            <a:pPr>
              <a:lnSpc>
                <a:spcPct val="150000"/>
              </a:lnSpc>
            </a:pPr>
            <a:r>
              <a:rPr dirty="0">
                <a:solidFill>
                  <a:schemeClr val="bg2">
                    <a:lumMod val="25000"/>
                  </a:schemeClr>
                </a:solidFill>
                <a:latin typeface="Century Gothic" panose="020B0502020202020204" pitchFamily="34" charset="0"/>
                <a:ea typeface="微软雅黑" panose="020B0503020204020204" pitchFamily="34" charset="-122"/>
                <a:cs typeface="+mn-ea"/>
                <a:sym typeface="Century Gothic" panose="020B0502020202020204" pitchFamily="34" charset="0"/>
              </a:rPr>
              <a:t>要养成早睡早起的好习惯。哪怕比以往早10分钟，也是进步。尤其是女性朋友，更要注意早睡早起。夜愈深，寒气愈重，寒气很容易入侵体内，给以后腰腿疼痛埋下隐患，还会导致咳嗽等疾病。 秋日清晨气温低，应根据户外的气温变化增减衣服。在锻炼时不宜一下子脱得太多，应等身体发热后，方可脱下外衣。尤其是老年人外出运动更要注意早晚温差，以免受凉。</a:t>
            </a:r>
          </a:p>
        </p:txBody>
      </p:sp>
      <p:sp>
        <p:nvSpPr>
          <p:cNvPr id="8196" name="Text Box 4"/>
          <p:cNvSpPr txBox="1">
            <a:spLocks noChangeArrowheads="1"/>
          </p:cNvSpPr>
          <p:nvPr/>
        </p:nvSpPr>
        <p:spPr bwMode="auto">
          <a:xfrm>
            <a:off x="1017304" y="1902304"/>
            <a:ext cx="224451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200000"/>
              </a:lnSpc>
            </a:pPr>
            <a:r>
              <a:rPr lang="zh-CN" altLang="en-US" sz="2000" b="1" dirty="0">
                <a:solidFill>
                  <a:srgbClr val="F9B80D"/>
                </a:solidFill>
                <a:latin typeface="Century Gothic" panose="020B0502020202020204" pitchFamily="34" charset="0"/>
                <a:ea typeface="微软雅黑" panose="020B0503020204020204" pitchFamily="34" charset="-122"/>
                <a:cs typeface="+mn-ea"/>
                <a:sym typeface="Century Gothic" panose="020B0502020202020204" pitchFamily="34" charset="0"/>
              </a:rPr>
              <a:t>三、起居调养</a:t>
            </a:r>
          </a:p>
        </p:txBody>
      </p:sp>
      <p:sp>
        <p:nvSpPr>
          <p:cNvPr id="5" name="矩形 4"/>
          <p:cNvSpPr/>
          <p:nvPr/>
        </p:nvSpPr>
        <p:spPr>
          <a:xfrm>
            <a:off x="604629" y="397399"/>
            <a:ext cx="2023227" cy="769441"/>
          </a:xfrm>
          <a:prstGeom prst="rect">
            <a:avLst/>
          </a:prstGeom>
        </p:spPr>
        <p:txBody>
          <a:bodyPr wrap="square">
            <a:spAutoFit/>
          </a:bodyPr>
          <a:lstStyle/>
          <a:p>
            <a:r>
              <a:rPr lang="zh-CN" altLang="en-US" sz="4400" dirty="0">
                <a:solidFill>
                  <a:schemeClr val="bg2">
                    <a:lumMod val="25000"/>
                  </a:schemeClr>
                </a:solidFill>
                <a:latin typeface="华文隶书" panose="02010800040101010101" pitchFamily="2" charset="-122"/>
                <a:ea typeface="华文隶书" panose="02010800040101010101" pitchFamily="2" charset="-122"/>
                <a:sym typeface="Century Gothic" panose="020B0502020202020204" pitchFamily="34" charset="0"/>
              </a:rPr>
              <a:t>秋  分</a:t>
            </a:r>
          </a:p>
        </p:txBody>
      </p:sp>
      <p:sp>
        <p:nvSpPr>
          <p:cNvPr id="6" name="矩形 5"/>
          <p:cNvSpPr/>
          <p:nvPr/>
        </p:nvSpPr>
        <p:spPr>
          <a:xfrm>
            <a:off x="785813" y="1221291"/>
            <a:ext cx="1885945" cy="369332"/>
          </a:xfrm>
          <a:prstGeom prst="rect">
            <a:avLst/>
          </a:prstGeom>
        </p:spPr>
        <p:txBody>
          <a:bodyPr vert="horz" wrap="square">
            <a:spAutoFit/>
          </a:bodyPr>
          <a:lstStyle/>
          <a:p>
            <a:pPr algn="ctr"/>
            <a:r>
              <a:rPr lang="zh-CN" altLang="en-US" b="1" dirty="0">
                <a:solidFill>
                  <a:srgbClr val="F9B80D"/>
                </a:solidFill>
                <a:latin typeface="Century Gothic" panose="020B0502020202020204" pitchFamily="34" charset="0"/>
                <a:ea typeface="微软雅黑" panose="020B0503020204020204" pitchFamily="34" charset="-122"/>
                <a:sym typeface="Century Gothic" panose="020B0502020202020204" pitchFamily="34" charset="0"/>
              </a:rPr>
              <a:t>养          生</a:t>
            </a:r>
          </a:p>
        </p:txBody>
      </p:sp>
      <p:cxnSp>
        <p:nvCxnSpPr>
          <p:cNvPr id="7" name="直接连接符 6"/>
          <p:cNvCxnSpPr/>
          <p:nvPr/>
        </p:nvCxnSpPr>
        <p:spPr>
          <a:xfrm>
            <a:off x="0" y="1149851"/>
            <a:ext cx="2627856" cy="0"/>
          </a:xfrm>
          <a:prstGeom prst="line">
            <a:avLst/>
          </a:prstGeom>
          <a:ln w="254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8657" y="2024895"/>
            <a:ext cx="2644132" cy="4379344"/>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iterate type="lt">
                                    <p:tmPct val="6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anim calcmode="lin" valueType="num">
                                      <p:cBhvr>
                                        <p:cTn id="10" dur="500" fill="hold"/>
                                        <p:tgtEl>
                                          <p:spTgt spid="3"/>
                                        </p:tgtEl>
                                        <p:attrNameLst>
                                          <p:attrName>ppt_x</p:attrName>
                                        </p:attrNameLst>
                                      </p:cBhvr>
                                      <p:tavLst>
                                        <p:tav tm="0">
                                          <p:val>
                                            <p:fltVal val="0.5"/>
                                          </p:val>
                                        </p:tav>
                                        <p:tav tm="100000">
                                          <p:val>
                                            <p:strVal val="#ppt_x"/>
                                          </p:val>
                                        </p:tav>
                                      </p:tavLst>
                                    </p:anim>
                                    <p:anim calcmode="lin" valueType="num">
                                      <p:cBhvr>
                                        <p:cTn id="11" dur="50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6" name="Rectangle 8"/>
          <p:cNvSpPr>
            <a:spLocks noChangeArrowheads="1"/>
          </p:cNvSpPr>
          <p:nvPr/>
        </p:nvSpPr>
        <p:spPr bwMode="auto">
          <a:xfrm>
            <a:off x="5636999" y="1351915"/>
            <a:ext cx="4996862" cy="4154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nSpc>
                <a:spcPct val="200000"/>
              </a:lnSpc>
            </a:pPr>
            <a:r>
              <a:rPr lang="zh-CN" altLang="en-US" sz="2000" b="1" dirty="0">
                <a:solidFill>
                  <a:srgbClr val="F9B80D"/>
                </a:solidFill>
                <a:latin typeface="Century Gothic" panose="020B0502020202020204" pitchFamily="34" charset="0"/>
                <a:ea typeface="微软雅黑" panose="020B0503020204020204" pitchFamily="34" charset="-122"/>
                <a:cs typeface="+mn-ea"/>
                <a:sym typeface="Century Gothic" panose="020B0502020202020204" pitchFamily="34" charset="0"/>
              </a:rPr>
              <a:t>四、饮食调养</a:t>
            </a:r>
            <a:endParaRPr lang="en-US" altLang="zh-CN" sz="2000" b="1" dirty="0">
              <a:solidFill>
                <a:srgbClr val="F9B80D"/>
              </a:solidFill>
              <a:latin typeface="Century Gothic" panose="020B0502020202020204" pitchFamily="34" charset="0"/>
              <a:ea typeface="微软雅黑" panose="020B0503020204020204" pitchFamily="34" charset="-122"/>
              <a:cs typeface="+mn-ea"/>
              <a:sym typeface="Century Gothic" panose="020B0502020202020204" pitchFamily="34" charset="0"/>
            </a:endParaRPr>
          </a:p>
          <a:p>
            <a:pPr>
              <a:lnSpc>
                <a:spcPct val="200000"/>
              </a:lnSpc>
            </a:pPr>
            <a:r>
              <a:rPr lang="zh-CN" altLang="en-US" sz="1600" dirty="0">
                <a:solidFill>
                  <a:schemeClr val="bg2">
                    <a:lumMod val="25000"/>
                  </a:schemeClr>
                </a:solidFill>
                <a:latin typeface="Century Gothic" panose="020B0502020202020204" pitchFamily="34" charset="0"/>
                <a:ea typeface="微软雅黑" panose="020B0503020204020204" pitchFamily="34" charset="-122"/>
                <a:cs typeface="+mn-ea"/>
                <a:sym typeface="Century Gothic" panose="020B0502020202020204" pitchFamily="34" charset="0"/>
              </a:rPr>
              <a:t>秋分时节，饮食上要特别注意预防秋燥。秋分的“燥”不同于白露的“燥”。秋分的“燥”是凉燥，白露的“燥”是“温燥”，饮食上要注意多吃一些清润、温润为主的食物，比如：芝麻、核桃、糯米等。秋天上市的果蔬品种花色多样，像藕、荸荠、甘蔗、秋梨、柑橘、山楂、苹果、葡萄、百合、银耳、柿子等，都是调养佳品。 </a:t>
            </a:r>
          </a:p>
        </p:txBody>
      </p:sp>
      <p:pic>
        <p:nvPicPr>
          <p:cNvPr id="9" name="图片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1154087" y="1035899"/>
            <a:ext cx="3881936" cy="4786202"/>
          </a:xfrm>
          <a:custGeom>
            <a:avLst/>
            <a:gdLst>
              <a:gd name="connsiteX0" fmla="*/ 2302729 w 3534960"/>
              <a:gd name="connsiteY0" fmla="*/ 0 h 4358399"/>
              <a:gd name="connsiteX1" fmla="*/ 3534960 w 3534960"/>
              <a:gd name="connsiteY1" fmla="*/ 0 h 4358399"/>
              <a:gd name="connsiteX2" fmla="*/ 3534960 w 3534960"/>
              <a:gd name="connsiteY2" fmla="*/ 4358399 h 4358399"/>
              <a:gd name="connsiteX3" fmla="*/ 0 w 3534960"/>
              <a:gd name="connsiteY3" fmla="*/ 4358399 h 4358399"/>
              <a:gd name="connsiteX4" fmla="*/ 0 w 3534960"/>
              <a:gd name="connsiteY4" fmla="*/ 1111634 h 4358399"/>
              <a:gd name="connsiteX5" fmla="*/ 2302729 w 3534960"/>
              <a:gd name="connsiteY5" fmla="*/ 1111634 h 4358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34960" h="4358399">
                <a:moveTo>
                  <a:pt x="2302729" y="0"/>
                </a:moveTo>
                <a:lnTo>
                  <a:pt x="3534960" y="0"/>
                </a:lnTo>
                <a:lnTo>
                  <a:pt x="3534960" y="4358399"/>
                </a:lnTo>
                <a:lnTo>
                  <a:pt x="0" y="4358399"/>
                </a:lnTo>
                <a:lnTo>
                  <a:pt x="0" y="1111634"/>
                </a:lnTo>
                <a:lnTo>
                  <a:pt x="2302729" y="1111634"/>
                </a:lnTo>
                <a:close/>
              </a:path>
            </a:pathLst>
          </a:custGeom>
          <a:ln>
            <a:noFill/>
          </a:ln>
          <a:effectLst/>
        </p:spPr>
      </p:pic>
      <p:sp>
        <p:nvSpPr>
          <p:cNvPr id="5" name="矩形 4"/>
          <p:cNvSpPr/>
          <p:nvPr/>
        </p:nvSpPr>
        <p:spPr>
          <a:xfrm>
            <a:off x="604629" y="397399"/>
            <a:ext cx="2023227" cy="769441"/>
          </a:xfrm>
          <a:prstGeom prst="rect">
            <a:avLst/>
          </a:prstGeom>
        </p:spPr>
        <p:txBody>
          <a:bodyPr wrap="square">
            <a:spAutoFit/>
          </a:bodyPr>
          <a:lstStyle/>
          <a:p>
            <a:r>
              <a:rPr lang="zh-CN" altLang="en-US" sz="4400" dirty="0">
                <a:solidFill>
                  <a:schemeClr val="bg2">
                    <a:lumMod val="25000"/>
                  </a:schemeClr>
                </a:solidFill>
                <a:latin typeface="华文隶书" panose="02010800040101010101" pitchFamily="2" charset="-122"/>
                <a:ea typeface="华文隶书" panose="02010800040101010101" pitchFamily="2" charset="-122"/>
                <a:sym typeface="Century Gothic" panose="020B0502020202020204" pitchFamily="34" charset="0"/>
              </a:rPr>
              <a:t>秋  分</a:t>
            </a:r>
          </a:p>
        </p:txBody>
      </p:sp>
      <p:sp>
        <p:nvSpPr>
          <p:cNvPr id="6" name="矩形 5"/>
          <p:cNvSpPr/>
          <p:nvPr/>
        </p:nvSpPr>
        <p:spPr>
          <a:xfrm>
            <a:off x="785813" y="1221291"/>
            <a:ext cx="1885945" cy="369332"/>
          </a:xfrm>
          <a:prstGeom prst="rect">
            <a:avLst/>
          </a:prstGeom>
        </p:spPr>
        <p:txBody>
          <a:bodyPr vert="horz" wrap="square">
            <a:spAutoFit/>
          </a:bodyPr>
          <a:lstStyle/>
          <a:p>
            <a:pPr algn="ctr"/>
            <a:r>
              <a:rPr lang="zh-CN" altLang="en-US" b="1" dirty="0">
                <a:solidFill>
                  <a:srgbClr val="F9B80D"/>
                </a:solidFill>
                <a:latin typeface="Century Gothic" panose="020B0502020202020204" pitchFamily="34" charset="0"/>
                <a:ea typeface="微软雅黑" panose="020B0503020204020204" pitchFamily="34" charset="-122"/>
                <a:sym typeface="Century Gothic" panose="020B0502020202020204" pitchFamily="34" charset="0"/>
              </a:rPr>
              <a:t>养          生</a:t>
            </a:r>
          </a:p>
        </p:txBody>
      </p:sp>
      <p:cxnSp>
        <p:nvCxnSpPr>
          <p:cNvPr id="7" name="直接连接符 6"/>
          <p:cNvCxnSpPr/>
          <p:nvPr/>
        </p:nvCxnSpPr>
        <p:spPr>
          <a:xfrm>
            <a:off x="0" y="1149851"/>
            <a:ext cx="2627856" cy="0"/>
          </a:xfrm>
          <a:prstGeom prst="line">
            <a:avLst/>
          </a:prstGeom>
          <a:ln w="254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iterate type="lt">
                                    <p:tmPct val="6000"/>
                                  </p:iterate>
                                  <p:childTnLst>
                                    <p:set>
                                      <p:cBhvr>
                                        <p:cTn id="6" dur="1" fill="hold">
                                          <p:stCondLst>
                                            <p:cond delay="0"/>
                                          </p:stCondLst>
                                        </p:cTn>
                                        <p:tgtEl>
                                          <p:spTgt spid="17416"/>
                                        </p:tgtEl>
                                        <p:attrNameLst>
                                          <p:attrName>style.visibility</p:attrName>
                                        </p:attrNameLst>
                                      </p:cBhvr>
                                      <p:to>
                                        <p:strVal val="visible"/>
                                      </p:to>
                                    </p:set>
                                    <p:anim calcmode="lin" valueType="num">
                                      <p:cBhvr>
                                        <p:cTn id="7" dur="500" fill="hold"/>
                                        <p:tgtEl>
                                          <p:spTgt spid="17416"/>
                                        </p:tgtEl>
                                        <p:attrNameLst>
                                          <p:attrName>ppt_w</p:attrName>
                                        </p:attrNameLst>
                                      </p:cBhvr>
                                      <p:tavLst>
                                        <p:tav tm="0">
                                          <p:val>
                                            <p:fltVal val="0"/>
                                          </p:val>
                                        </p:tav>
                                        <p:tav tm="100000">
                                          <p:val>
                                            <p:strVal val="#ppt_w"/>
                                          </p:val>
                                        </p:tav>
                                      </p:tavLst>
                                    </p:anim>
                                    <p:anim calcmode="lin" valueType="num">
                                      <p:cBhvr>
                                        <p:cTn id="8" dur="500" fill="hold"/>
                                        <p:tgtEl>
                                          <p:spTgt spid="17416"/>
                                        </p:tgtEl>
                                        <p:attrNameLst>
                                          <p:attrName>ppt_h</p:attrName>
                                        </p:attrNameLst>
                                      </p:cBhvr>
                                      <p:tavLst>
                                        <p:tav tm="0">
                                          <p:val>
                                            <p:fltVal val="0"/>
                                          </p:val>
                                        </p:tav>
                                        <p:tav tm="100000">
                                          <p:val>
                                            <p:strVal val="#ppt_h"/>
                                          </p:val>
                                        </p:tav>
                                      </p:tavLst>
                                    </p:anim>
                                    <p:animEffect transition="in" filter="fade">
                                      <p:cBhvr>
                                        <p:cTn id="9" dur="500"/>
                                        <p:tgtEl>
                                          <p:spTgt spid="17416"/>
                                        </p:tgtEl>
                                      </p:cBhvr>
                                    </p:animEffect>
                                    <p:anim calcmode="lin" valueType="num">
                                      <p:cBhvr>
                                        <p:cTn id="10" dur="500" fill="hold"/>
                                        <p:tgtEl>
                                          <p:spTgt spid="17416"/>
                                        </p:tgtEl>
                                        <p:attrNameLst>
                                          <p:attrName>ppt_x</p:attrName>
                                        </p:attrNameLst>
                                      </p:cBhvr>
                                      <p:tavLst>
                                        <p:tav tm="0">
                                          <p:val>
                                            <p:fltVal val="0.5"/>
                                          </p:val>
                                        </p:tav>
                                        <p:tav tm="100000">
                                          <p:val>
                                            <p:strVal val="#ppt_x"/>
                                          </p:val>
                                        </p:tav>
                                      </p:tavLst>
                                    </p:anim>
                                    <p:anim calcmode="lin" valueType="num">
                                      <p:cBhvr>
                                        <p:cTn id="11" dur="500" fill="hold"/>
                                        <p:tgtEl>
                                          <p:spTgt spid="1741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6" grpId="0" bldLvl="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480560" y="-3861080"/>
            <a:ext cx="20543520" cy="13695680"/>
          </a:xfrm>
          <a:prstGeom prst="rect">
            <a:avLst/>
          </a:prstGeom>
        </p:spPr>
      </p:pic>
      <p:sp>
        <p:nvSpPr>
          <p:cNvPr id="20" name="任意多边形 19"/>
          <p:cNvSpPr/>
          <p:nvPr/>
        </p:nvSpPr>
        <p:spPr>
          <a:xfrm>
            <a:off x="4251104" y="0"/>
            <a:ext cx="3689793" cy="671324"/>
          </a:xfrm>
          <a:custGeom>
            <a:avLst/>
            <a:gdLst/>
            <a:ahLst/>
            <a:cxnLst/>
            <a:rect l="l" t="t" r="r" b="b"/>
            <a:pathLst>
              <a:path w="3689793" h="671324">
                <a:moveTo>
                  <a:pt x="2221680" y="292461"/>
                </a:moveTo>
                <a:cubicBezTo>
                  <a:pt x="2238914" y="292461"/>
                  <a:pt x="2252495" y="293117"/>
                  <a:pt x="2262423" y="294428"/>
                </a:cubicBezTo>
                <a:cubicBezTo>
                  <a:pt x="2272351" y="295739"/>
                  <a:pt x="2279095" y="297144"/>
                  <a:pt x="2282654" y="298643"/>
                </a:cubicBezTo>
                <a:cubicBezTo>
                  <a:pt x="2286213" y="300141"/>
                  <a:pt x="2287993" y="303138"/>
                  <a:pt x="2287993" y="307634"/>
                </a:cubicBezTo>
                <a:cubicBezTo>
                  <a:pt x="2287993" y="312130"/>
                  <a:pt x="2285745" y="319529"/>
                  <a:pt x="2281249" y="329832"/>
                </a:cubicBezTo>
                <a:cubicBezTo>
                  <a:pt x="2276753" y="340135"/>
                  <a:pt x="2272258" y="347066"/>
                  <a:pt x="2267762" y="350625"/>
                </a:cubicBezTo>
                <a:cubicBezTo>
                  <a:pt x="2263266" y="354184"/>
                  <a:pt x="2255679" y="356620"/>
                  <a:pt x="2245002" y="357931"/>
                </a:cubicBezTo>
                <a:cubicBezTo>
                  <a:pt x="2234324" y="359242"/>
                  <a:pt x="2218121" y="359898"/>
                  <a:pt x="2196391" y="359898"/>
                </a:cubicBezTo>
                <a:cubicBezTo>
                  <a:pt x="2191895" y="359898"/>
                  <a:pt x="2188336" y="359055"/>
                  <a:pt x="2185713" y="357369"/>
                </a:cubicBezTo>
                <a:cubicBezTo>
                  <a:pt x="2183091" y="355683"/>
                  <a:pt x="2181592" y="353904"/>
                  <a:pt x="2181218" y="352030"/>
                </a:cubicBezTo>
                <a:cubicBezTo>
                  <a:pt x="2180843" y="350157"/>
                  <a:pt x="2180281" y="343975"/>
                  <a:pt x="2179532" y="333485"/>
                </a:cubicBezTo>
                <a:lnTo>
                  <a:pt x="2177284" y="306510"/>
                </a:lnTo>
                <a:cubicBezTo>
                  <a:pt x="2177284" y="300891"/>
                  <a:pt x="2180375" y="297144"/>
                  <a:pt x="2186556" y="295271"/>
                </a:cubicBezTo>
                <a:cubicBezTo>
                  <a:pt x="2192738" y="293398"/>
                  <a:pt x="2204446" y="292461"/>
                  <a:pt x="2221680" y="292461"/>
                </a:cubicBezTo>
                <a:close/>
                <a:moveTo>
                  <a:pt x="2958029" y="275040"/>
                </a:moveTo>
                <a:cubicBezTo>
                  <a:pt x="2953908" y="275040"/>
                  <a:pt x="2949786" y="276538"/>
                  <a:pt x="2945666" y="279535"/>
                </a:cubicBezTo>
                <a:cubicBezTo>
                  <a:pt x="2935925" y="287028"/>
                  <a:pt x="2922250" y="290775"/>
                  <a:pt x="2904641" y="290775"/>
                </a:cubicBezTo>
                <a:lnTo>
                  <a:pt x="2887782" y="290213"/>
                </a:lnTo>
                <a:cubicBezTo>
                  <a:pt x="2869799" y="290213"/>
                  <a:pt x="2843480" y="294334"/>
                  <a:pt x="2808825" y="302576"/>
                </a:cubicBezTo>
                <a:cubicBezTo>
                  <a:pt x="2774169" y="310819"/>
                  <a:pt x="2746726" y="319248"/>
                  <a:pt x="2726495" y="327865"/>
                </a:cubicBezTo>
                <a:cubicBezTo>
                  <a:pt x="2721625" y="330113"/>
                  <a:pt x="2716848" y="331237"/>
                  <a:pt x="2712165" y="331237"/>
                </a:cubicBezTo>
                <a:cubicBezTo>
                  <a:pt x="2707482" y="331237"/>
                  <a:pt x="2704953" y="330488"/>
                  <a:pt x="2704578" y="328989"/>
                </a:cubicBezTo>
                <a:cubicBezTo>
                  <a:pt x="2702705" y="324493"/>
                  <a:pt x="2699520" y="322246"/>
                  <a:pt x="2695025" y="322246"/>
                </a:cubicBezTo>
                <a:cubicBezTo>
                  <a:pt x="2690529" y="322246"/>
                  <a:pt x="2686408" y="324587"/>
                  <a:pt x="2682661" y="329270"/>
                </a:cubicBezTo>
                <a:cubicBezTo>
                  <a:pt x="2678915" y="333953"/>
                  <a:pt x="2677041" y="340041"/>
                  <a:pt x="2677041" y="347534"/>
                </a:cubicBezTo>
                <a:cubicBezTo>
                  <a:pt x="2677041" y="355027"/>
                  <a:pt x="2679289" y="360647"/>
                  <a:pt x="2683785" y="364394"/>
                </a:cubicBezTo>
                <a:cubicBezTo>
                  <a:pt x="2688281" y="368140"/>
                  <a:pt x="2696804" y="370013"/>
                  <a:pt x="2709355" y="370013"/>
                </a:cubicBezTo>
                <a:cubicBezTo>
                  <a:pt x="2721906" y="370013"/>
                  <a:pt x="2737173" y="367859"/>
                  <a:pt x="2755156" y="363551"/>
                </a:cubicBezTo>
                <a:cubicBezTo>
                  <a:pt x="2773139" y="359242"/>
                  <a:pt x="2788500" y="354840"/>
                  <a:pt x="2801238" y="350344"/>
                </a:cubicBezTo>
                <a:cubicBezTo>
                  <a:pt x="2818847" y="343975"/>
                  <a:pt x="2837766" y="340791"/>
                  <a:pt x="2857997" y="340791"/>
                </a:cubicBezTo>
                <a:cubicBezTo>
                  <a:pt x="2867364" y="340791"/>
                  <a:pt x="2872047" y="341915"/>
                  <a:pt x="2872047" y="344163"/>
                </a:cubicBezTo>
                <a:cubicBezTo>
                  <a:pt x="2872047" y="346411"/>
                  <a:pt x="2870548" y="349782"/>
                  <a:pt x="2867551" y="354278"/>
                </a:cubicBezTo>
                <a:cubicBezTo>
                  <a:pt x="2824841" y="416095"/>
                  <a:pt x="2803486" y="460866"/>
                  <a:pt x="2803486" y="488590"/>
                </a:cubicBezTo>
                <a:cubicBezTo>
                  <a:pt x="2803486" y="496458"/>
                  <a:pt x="2805359" y="502921"/>
                  <a:pt x="2809106" y="507978"/>
                </a:cubicBezTo>
                <a:cubicBezTo>
                  <a:pt x="2812852" y="513036"/>
                  <a:pt x="2816130" y="515565"/>
                  <a:pt x="2818940" y="515565"/>
                </a:cubicBezTo>
                <a:cubicBezTo>
                  <a:pt x="2821750" y="515565"/>
                  <a:pt x="2825215" y="514066"/>
                  <a:pt x="2829337" y="511069"/>
                </a:cubicBezTo>
                <a:cubicBezTo>
                  <a:pt x="2833458" y="508072"/>
                  <a:pt x="2837579" y="506573"/>
                  <a:pt x="2841700" y="506573"/>
                </a:cubicBezTo>
                <a:lnTo>
                  <a:pt x="2862493" y="507135"/>
                </a:lnTo>
                <a:lnTo>
                  <a:pt x="2921500" y="504887"/>
                </a:lnTo>
                <a:cubicBezTo>
                  <a:pt x="2956343" y="504887"/>
                  <a:pt x="2991560" y="512193"/>
                  <a:pt x="3027152" y="526804"/>
                </a:cubicBezTo>
                <a:cubicBezTo>
                  <a:pt x="3041014" y="532424"/>
                  <a:pt x="3053939" y="535234"/>
                  <a:pt x="3065928" y="535234"/>
                </a:cubicBezTo>
                <a:cubicBezTo>
                  <a:pt x="3077917" y="535234"/>
                  <a:pt x="3087471" y="534017"/>
                  <a:pt x="3094589" y="531581"/>
                </a:cubicBezTo>
                <a:cubicBezTo>
                  <a:pt x="3101707" y="529146"/>
                  <a:pt x="3106859" y="525587"/>
                  <a:pt x="3110043" y="520904"/>
                </a:cubicBezTo>
                <a:cubicBezTo>
                  <a:pt x="3113228" y="516221"/>
                  <a:pt x="3118286" y="506011"/>
                  <a:pt x="3125216" y="490276"/>
                </a:cubicBezTo>
                <a:cubicBezTo>
                  <a:pt x="3132147" y="474541"/>
                  <a:pt x="3136737" y="457401"/>
                  <a:pt x="3138985" y="438855"/>
                </a:cubicBezTo>
                <a:cubicBezTo>
                  <a:pt x="3141233" y="420310"/>
                  <a:pt x="3142357" y="407478"/>
                  <a:pt x="3142357" y="400360"/>
                </a:cubicBezTo>
                <a:cubicBezTo>
                  <a:pt x="3142357" y="396239"/>
                  <a:pt x="3141795" y="394178"/>
                  <a:pt x="3140671" y="394178"/>
                </a:cubicBezTo>
                <a:cubicBezTo>
                  <a:pt x="3139547" y="394178"/>
                  <a:pt x="3137674" y="397738"/>
                  <a:pt x="3135051" y="404856"/>
                </a:cubicBezTo>
                <a:cubicBezTo>
                  <a:pt x="3130181" y="416845"/>
                  <a:pt x="3121095" y="427241"/>
                  <a:pt x="3107795" y="436046"/>
                </a:cubicBezTo>
                <a:cubicBezTo>
                  <a:pt x="3094495" y="444850"/>
                  <a:pt x="3081476" y="449252"/>
                  <a:pt x="3068738" y="449252"/>
                </a:cubicBezTo>
                <a:cubicBezTo>
                  <a:pt x="3044760" y="449252"/>
                  <a:pt x="3026402" y="450563"/>
                  <a:pt x="3013665" y="453186"/>
                </a:cubicBezTo>
                <a:cubicBezTo>
                  <a:pt x="3008419" y="454310"/>
                  <a:pt x="3002800" y="454872"/>
                  <a:pt x="2996805" y="454872"/>
                </a:cubicBezTo>
                <a:cubicBezTo>
                  <a:pt x="2990811" y="454872"/>
                  <a:pt x="2983224" y="453654"/>
                  <a:pt x="2974045" y="451219"/>
                </a:cubicBezTo>
                <a:cubicBezTo>
                  <a:pt x="2964866" y="448784"/>
                  <a:pt x="2955313" y="447566"/>
                  <a:pt x="2945384" y="447566"/>
                </a:cubicBezTo>
                <a:cubicBezTo>
                  <a:pt x="2935456" y="447566"/>
                  <a:pt x="2924498" y="449065"/>
                  <a:pt x="2912509" y="452062"/>
                </a:cubicBezTo>
                <a:cubicBezTo>
                  <a:pt x="2900520" y="455059"/>
                  <a:pt x="2890779" y="456558"/>
                  <a:pt x="2883286" y="456558"/>
                </a:cubicBezTo>
                <a:cubicBezTo>
                  <a:pt x="2870548" y="456558"/>
                  <a:pt x="2864179" y="452062"/>
                  <a:pt x="2864179" y="443070"/>
                </a:cubicBezTo>
                <a:cubicBezTo>
                  <a:pt x="2864179" y="434079"/>
                  <a:pt x="2872140" y="417126"/>
                  <a:pt x="2888063" y="392211"/>
                </a:cubicBezTo>
                <a:cubicBezTo>
                  <a:pt x="2903986" y="367297"/>
                  <a:pt x="2919440" y="349408"/>
                  <a:pt x="2934426" y="338543"/>
                </a:cubicBezTo>
                <a:cubicBezTo>
                  <a:pt x="2946040" y="330301"/>
                  <a:pt x="2954844" y="321590"/>
                  <a:pt x="2960839" y="312411"/>
                </a:cubicBezTo>
                <a:cubicBezTo>
                  <a:pt x="2966833" y="303232"/>
                  <a:pt x="2969830" y="295271"/>
                  <a:pt x="2969830" y="288527"/>
                </a:cubicBezTo>
                <a:cubicBezTo>
                  <a:pt x="2969830" y="279535"/>
                  <a:pt x="2965897" y="275040"/>
                  <a:pt x="2958029" y="275040"/>
                </a:cubicBezTo>
                <a:close/>
                <a:moveTo>
                  <a:pt x="818104" y="253685"/>
                </a:moveTo>
                <a:cubicBezTo>
                  <a:pt x="816231" y="253685"/>
                  <a:pt x="814545" y="254340"/>
                  <a:pt x="813047" y="255652"/>
                </a:cubicBezTo>
                <a:cubicBezTo>
                  <a:pt x="811548" y="256963"/>
                  <a:pt x="807989" y="262302"/>
                  <a:pt x="802369" y="271668"/>
                </a:cubicBezTo>
                <a:cubicBezTo>
                  <a:pt x="796749" y="281034"/>
                  <a:pt x="793378" y="287403"/>
                  <a:pt x="792254" y="290775"/>
                </a:cubicBezTo>
                <a:cubicBezTo>
                  <a:pt x="791130" y="294147"/>
                  <a:pt x="790568" y="301078"/>
                  <a:pt x="790568" y="311568"/>
                </a:cubicBezTo>
                <a:cubicBezTo>
                  <a:pt x="790568" y="322058"/>
                  <a:pt x="792722" y="329551"/>
                  <a:pt x="797030" y="334047"/>
                </a:cubicBezTo>
                <a:cubicBezTo>
                  <a:pt x="801339" y="338543"/>
                  <a:pt x="806209" y="340791"/>
                  <a:pt x="811642" y="340791"/>
                </a:cubicBezTo>
                <a:cubicBezTo>
                  <a:pt x="817074" y="340791"/>
                  <a:pt x="822694" y="338075"/>
                  <a:pt x="828501" y="332642"/>
                </a:cubicBezTo>
                <a:cubicBezTo>
                  <a:pt x="834308" y="327210"/>
                  <a:pt x="837774" y="320560"/>
                  <a:pt x="838897" y="312692"/>
                </a:cubicBezTo>
                <a:cubicBezTo>
                  <a:pt x="840396" y="298455"/>
                  <a:pt x="843206" y="286092"/>
                  <a:pt x="847327" y="275602"/>
                </a:cubicBezTo>
                <a:cubicBezTo>
                  <a:pt x="848076" y="273728"/>
                  <a:pt x="848451" y="271855"/>
                  <a:pt x="848451" y="269982"/>
                </a:cubicBezTo>
                <a:cubicBezTo>
                  <a:pt x="848451" y="267734"/>
                  <a:pt x="847608" y="266610"/>
                  <a:pt x="845922" y="266610"/>
                </a:cubicBezTo>
                <a:cubicBezTo>
                  <a:pt x="844236" y="266610"/>
                  <a:pt x="841988" y="268390"/>
                  <a:pt x="839178" y="271949"/>
                </a:cubicBezTo>
                <a:cubicBezTo>
                  <a:pt x="836369" y="275508"/>
                  <a:pt x="833652" y="277288"/>
                  <a:pt x="831030" y="277288"/>
                </a:cubicBezTo>
                <a:cubicBezTo>
                  <a:pt x="828407" y="277288"/>
                  <a:pt x="827096" y="273541"/>
                  <a:pt x="827096" y="266048"/>
                </a:cubicBezTo>
                <a:cubicBezTo>
                  <a:pt x="827096" y="257806"/>
                  <a:pt x="824099" y="253685"/>
                  <a:pt x="818104" y="253685"/>
                </a:cubicBezTo>
                <a:close/>
                <a:moveTo>
                  <a:pt x="984730" y="238511"/>
                </a:moveTo>
                <a:cubicBezTo>
                  <a:pt x="979672" y="238511"/>
                  <a:pt x="975176" y="240010"/>
                  <a:pt x="971243" y="243007"/>
                </a:cubicBezTo>
                <a:cubicBezTo>
                  <a:pt x="967309" y="246004"/>
                  <a:pt x="964686" y="250219"/>
                  <a:pt x="963375" y="255652"/>
                </a:cubicBezTo>
                <a:cubicBezTo>
                  <a:pt x="962064" y="261084"/>
                  <a:pt x="950169" y="269795"/>
                  <a:pt x="927690" y="281783"/>
                </a:cubicBezTo>
                <a:cubicBezTo>
                  <a:pt x="922819" y="284406"/>
                  <a:pt x="920384" y="287216"/>
                  <a:pt x="920384" y="290213"/>
                </a:cubicBezTo>
                <a:cubicBezTo>
                  <a:pt x="920384" y="293210"/>
                  <a:pt x="922632" y="294709"/>
                  <a:pt x="927128" y="294709"/>
                </a:cubicBezTo>
                <a:cubicBezTo>
                  <a:pt x="939866" y="294709"/>
                  <a:pt x="948764" y="295364"/>
                  <a:pt x="953821" y="296676"/>
                </a:cubicBezTo>
                <a:cubicBezTo>
                  <a:pt x="958879" y="297987"/>
                  <a:pt x="963656" y="298643"/>
                  <a:pt x="968152" y="298643"/>
                </a:cubicBezTo>
                <a:cubicBezTo>
                  <a:pt x="979391" y="298643"/>
                  <a:pt x="988570" y="295458"/>
                  <a:pt x="995688" y="289089"/>
                </a:cubicBezTo>
                <a:cubicBezTo>
                  <a:pt x="1002807" y="282720"/>
                  <a:pt x="1006366" y="275976"/>
                  <a:pt x="1006366" y="268858"/>
                </a:cubicBezTo>
                <a:cubicBezTo>
                  <a:pt x="1006366" y="263613"/>
                  <a:pt x="1004024" y="257244"/>
                  <a:pt x="999341" y="249751"/>
                </a:cubicBezTo>
                <a:cubicBezTo>
                  <a:pt x="994658" y="242258"/>
                  <a:pt x="989788" y="238511"/>
                  <a:pt x="984730" y="238511"/>
                </a:cubicBezTo>
                <a:close/>
                <a:moveTo>
                  <a:pt x="2943137" y="213784"/>
                </a:moveTo>
                <a:cubicBezTo>
                  <a:pt x="2928338" y="213784"/>
                  <a:pt x="2916818" y="214159"/>
                  <a:pt x="2908575" y="214908"/>
                </a:cubicBezTo>
                <a:cubicBezTo>
                  <a:pt x="2900333" y="215658"/>
                  <a:pt x="2883193" y="218374"/>
                  <a:pt x="2857154" y="223057"/>
                </a:cubicBezTo>
                <a:cubicBezTo>
                  <a:pt x="2831116" y="227740"/>
                  <a:pt x="2813039" y="231580"/>
                  <a:pt x="2802924" y="234577"/>
                </a:cubicBezTo>
                <a:cubicBezTo>
                  <a:pt x="2792808" y="237575"/>
                  <a:pt x="2779789" y="240759"/>
                  <a:pt x="2763867" y="244131"/>
                </a:cubicBezTo>
                <a:cubicBezTo>
                  <a:pt x="2747944" y="247503"/>
                  <a:pt x="2737922" y="249376"/>
                  <a:pt x="2733801" y="249751"/>
                </a:cubicBezTo>
                <a:cubicBezTo>
                  <a:pt x="2723685" y="250500"/>
                  <a:pt x="2718628" y="258087"/>
                  <a:pt x="2718628" y="272511"/>
                </a:cubicBezTo>
                <a:cubicBezTo>
                  <a:pt x="2718628" y="286935"/>
                  <a:pt x="2725746" y="294147"/>
                  <a:pt x="2739983" y="294147"/>
                </a:cubicBezTo>
                <a:cubicBezTo>
                  <a:pt x="2747101" y="294147"/>
                  <a:pt x="2756280" y="292461"/>
                  <a:pt x="2767519" y="289089"/>
                </a:cubicBezTo>
                <a:cubicBezTo>
                  <a:pt x="2802362" y="279348"/>
                  <a:pt x="2830273" y="272604"/>
                  <a:pt x="2851254" y="268858"/>
                </a:cubicBezTo>
                <a:cubicBezTo>
                  <a:pt x="2872234" y="265111"/>
                  <a:pt x="2890592" y="263238"/>
                  <a:pt x="2906327" y="263238"/>
                </a:cubicBezTo>
                <a:cubicBezTo>
                  <a:pt x="2922063" y="263238"/>
                  <a:pt x="2935363" y="263707"/>
                  <a:pt x="2946227" y="264643"/>
                </a:cubicBezTo>
                <a:cubicBezTo>
                  <a:pt x="2957092" y="265580"/>
                  <a:pt x="2965522" y="266048"/>
                  <a:pt x="2971516" y="266048"/>
                </a:cubicBezTo>
                <a:cubicBezTo>
                  <a:pt x="2990624" y="266048"/>
                  <a:pt x="3004954" y="261084"/>
                  <a:pt x="3014508" y="251156"/>
                </a:cubicBezTo>
                <a:cubicBezTo>
                  <a:pt x="3024061" y="241227"/>
                  <a:pt x="3028838" y="234016"/>
                  <a:pt x="3028838" y="229520"/>
                </a:cubicBezTo>
                <a:cubicBezTo>
                  <a:pt x="3028838" y="226522"/>
                  <a:pt x="3026871" y="224181"/>
                  <a:pt x="3022937" y="222495"/>
                </a:cubicBezTo>
                <a:cubicBezTo>
                  <a:pt x="3019003" y="220809"/>
                  <a:pt x="3008419" y="218936"/>
                  <a:pt x="2991185" y="216875"/>
                </a:cubicBezTo>
                <a:cubicBezTo>
                  <a:pt x="2973952" y="214815"/>
                  <a:pt x="2957935" y="213784"/>
                  <a:pt x="2943137" y="213784"/>
                </a:cubicBezTo>
                <a:close/>
                <a:moveTo>
                  <a:pt x="706271" y="210413"/>
                </a:moveTo>
                <a:cubicBezTo>
                  <a:pt x="699153" y="213035"/>
                  <a:pt x="692971" y="219217"/>
                  <a:pt x="687726" y="228958"/>
                </a:cubicBezTo>
                <a:cubicBezTo>
                  <a:pt x="686602" y="231206"/>
                  <a:pt x="684073" y="233360"/>
                  <a:pt x="680140" y="235420"/>
                </a:cubicBezTo>
                <a:cubicBezTo>
                  <a:pt x="676206" y="237481"/>
                  <a:pt x="672178" y="238886"/>
                  <a:pt x="668057" y="239635"/>
                </a:cubicBezTo>
                <a:cubicBezTo>
                  <a:pt x="636212" y="244880"/>
                  <a:pt x="617105" y="249938"/>
                  <a:pt x="610736" y="254809"/>
                </a:cubicBezTo>
                <a:cubicBezTo>
                  <a:pt x="604367" y="259679"/>
                  <a:pt x="599121" y="262114"/>
                  <a:pt x="595000" y="262114"/>
                </a:cubicBezTo>
                <a:lnTo>
                  <a:pt x="589381" y="261552"/>
                </a:lnTo>
                <a:cubicBezTo>
                  <a:pt x="585259" y="261552"/>
                  <a:pt x="581513" y="263426"/>
                  <a:pt x="578141" y="267172"/>
                </a:cubicBezTo>
                <a:cubicBezTo>
                  <a:pt x="574769" y="270919"/>
                  <a:pt x="573083" y="275321"/>
                  <a:pt x="573083" y="280378"/>
                </a:cubicBezTo>
                <a:cubicBezTo>
                  <a:pt x="573083" y="285436"/>
                  <a:pt x="574957" y="291524"/>
                  <a:pt x="578703" y="298643"/>
                </a:cubicBezTo>
                <a:cubicBezTo>
                  <a:pt x="582450" y="305761"/>
                  <a:pt x="589381" y="309320"/>
                  <a:pt x="599496" y="309320"/>
                </a:cubicBezTo>
                <a:cubicBezTo>
                  <a:pt x="604367" y="309320"/>
                  <a:pt x="614201" y="307634"/>
                  <a:pt x="629000" y="304262"/>
                </a:cubicBezTo>
                <a:cubicBezTo>
                  <a:pt x="643799" y="300891"/>
                  <a:pt x="655881" y="299205"/>
                  <a:pt x="665247" y="299205"/>
                </a:cubicBezTo>
                <a:cubicBezTo>
                  <a:pt x="674613" y="299205"/>
                  <a:pt x="679297" y="301921"/>
                  <a:pt x="679297" y="307353"/>
                </a:cubicBezTo>
                <a:cubicBezTo>
                  <a:pt x="679297" y="312786"/>
                  <a:pt x="673115" y="320372"/>
                  <a:pt x="660751" y="330113"/>
                </a:cubicBezTo>
                <a:lnTo>
                  <a:pt x="614107" y="365518"/>
                </a:lnTo>
                <a:cubicBezTo>
                  <a:pt x="595000" y="379380"/>
                  <a:pt x="582450" y="386311"/>
                  <a:pt x="576455" y="386311"/>
                </a:cubicBezTo>
                <a:cubicBezTo>
                  <a:pt x="570461" y="386311"/>
                  <a:pt x="566340" y="383501"/>
                  <a:pt x="564092" y="377881"/>
                </a:cubicBezTo>
                <a:cubicBezTo>
                  <a:pt x="561844" y="373385"/>
                  <a:pt x="559596" y="371137"/>
                  <a:pt x="557348" y="371137"/>
                </a:cubicBezTo>
                <a:cubicBezTo>
                  <a:pt x="553602" y="371137"/>
                  <a:pt x="551728" y="376008"/>
                  <a:pt x="551728" y="385749"/>
                </a:cubicBezTo>
                <a:cubicBezTo>
                  <a:pt x="551728" y="392118"/>
                  <a:pt x="553133" y="402889"/>
                  <a:pt x="555943" y="418062"/>
                </a:cubicBezTo>
                <a:cubicBezTo>
                  <a:pt x="558753" y="433236"/>
                  <a:pt x="562218" y="442040"/>
                  <a:pt x="566340" y="444475"/>
                </a:cubicBezTo>
                <a:cubicBezTo>
                  <a:pt x="570461" y="446910"/>
                  <a:pt x="574957" y="448128"/>
                  <a:pt x="579827" y="448128"/>
                </a:cubicBezTo>
                <a:cubicBezTo>
                  <a:pt x="584697" y="448128"/>
                  <a:pt x="592378" y="444288"/>
                  <a:pt x="602868" y="436607"/>
                </a:cubicBezTo>
                <a:cubicBezTo>
                  <a:pt x="613358" y="428927"/>
                  <a:pt x="634339" y="411787"/>
                  <a:pt x="665809" y="385187"/>
                </a:cubicBezTo>
                <a:cubicBezTo>
                  <a:pt x="670305" y="381066"/>
                  <a:pt x="673489" y="379005"/>
                  <a:pt x="675363" y="379005"/>
                </a:cubicBezTo>
                <a:cubicBezTo>
                  <a:pt x="677236" y="379005"/>
                  <a:pt x="678173" y="381066"/>
                  <a:pt x="678173" y="385187"/>
                </a:cubicBezTo>
                <a:cubicBezTo>
                  <a:pt x="678173" y="397925"/>
                  <a:pt x="675363" y="429021"/>
                  <a:pt x="669743" y="478475"/>
                </a:cubicBezTo>
                <a:cubicBezTo>
                  <a:pt x="668994" y="486342"/>
                  <a:pt x="668619" y="493273"/>
                  <a:pt x="668619" y="499268"/>
                </a:cubicBezTo>
                <a:cubicBezTo>
                  <a:pt x="668619" y="514254"/>
                  <a:pt x="671991" y="521747"/>
                  <a:pt x="678735" y="521747"/>
                </a:cubicBezTo>
                <a:cubicBezTo>
                  <a:pt x="685478" y="521747"/>
                  <a:pt x="691754" y="516502"/>
                  <a:pt x="697561" y="506011"/>
                </a:cubicBezTo>
                <a:cubicBezTo>
                  <a:pt x="703368" y="495521"/>
                  <a:pt x="706271" y="479224"/>
                  <a:pt x="706271" y="457120"/>
                </a:cubicBezTo>
                <a:lnTo>
                  <a:pt x="706271" y="422277"/>
                </a:lnTo>
                <a:cubicBezTo>
                  <a:pt x="705897" y="410288"/>
                  <a:pt x="705990" y="398861"/>
                  <a:pt x="706552" y="387997"/>
                </a:cubicBezTo>
                <a:cubicBezTo>
                  <a:pt x="707114" y="377132"/>
                  <a:pt x="707770" y="370856"/>
                  <a:pt x="708519" y="369170"/>
                </a:cubicBezTo>
                <a:cubicBezTo>
                  <a:pt x="709269" y="367485"/>
                  <a:pt x="710486" y="366642"/>
                  <a:pt x="712172" y="366642"/>
                </a:cubicBezTo>
                <a:cubicBezTo>
                  <a:pt x="713858" y="366642"/>
                  <a:pt x="718541" y="369451"/>
                  <a:pt x="726222" y="375071"/>
                </a:cubicBezTo>
                <a:cubicBezTo>
                  <a:pt x="733902" y="380691"/>
                  <a:pt x="740458" y="383501"/>
                  <a:pt x="745891" y="383501"/>
                </a:cubicBezTo>
                <a:cubicBezTo>
                  <a:pt x="751323" y="383501"/>
                  <a:pt x="758067" y="380597"/>
                  <a:pt x="766122" y="374790"/>
                </a:cubicBezTo>
                <a:cubicBezTo>
                  <a:pt x="774177" y="368983"/>
                  <a:pt x="778204" y="364113"/>
                  <a:pt x="778204" y="360179"/>
                </a:cubicBezTo>
                <a:cubicBezTo>
                  <a:pt x="778204" y="356245"/>
                  <a:pt x="775769" y="352592"/>
                  <a:pt x="770899" y="349220"/>
                </a:cubicBezTo>
                <a:cubicBezTo>
                  <a:pt x="735307" y="323370"/>
                  <a:pt x="717511" y="307072"/>
                  <a:pt x="717511" y="300329"/>
                </a:cubicBezTo>
                <a:cubicBezTo>
                  <a:pt x="717511" y="296582"/>
                  <a:pt x="722194" y="294334"/>
                  <a:pt x="731560" y="293585"/>
                </a:cubicBezTo>
                <a:cubicBezTo>
                  <a:pt x="748420" y="291712"/>
                  <a:pt x="760970" y="284125"/>
                  <a:pt x="769213" y="270825"/>
                </a:cubicBezTo>
                <a:cubicBezTo>
                  <a:pt x="777455" y="257525"/>
                  <a:pt x="781576" y="249189"/>
                  <a:pt x="781576" y="245817"/>
                </a:cubicBezTo>
                <a:cubicBezTo>
                  <a:pt x="781576" y="242445"/>
                  <a:pt x="776144" y="239823"/>
                  <a:pt x="765279" y="237949"/>
                </a:cubicBezTo>
                <a:cubicBezTo>
                  <a:pt x="754414" y="236076"/>
                  <a:pt x="745516" y="235139"/>
                  <a:pt x="738585" y="235139"/>
                </a:cubicBezTo>
                <a:cubicBezTo>
                  <a:pt x="731654" y="235139"/>
                  <a:pt x="727158" y="234671"/>
                  <a:pt x="725098" y="233735"/>
                </a:cubicBezTo>
                <a:cubicBezTo>
                  <a:pt x="723037" y="232798"/>
                  <a:pt x="721257" y="230456"/>
                  <a:pt x="719759" y="226710"/>
                </a:cubicBezTo>
                <a:cubicBezTo>
                  <a:pt x="715263" y="215845"/>
                  <a:pt x="710767" y="210413"/>
                  <a:pt x="706271" y="210413"/>
                </a:cubicBezTo>
                <a:close/>
                <a:moveTo>
                  <a:pt x="2206226" y="202545"/>
                </a:moveTo>
                <a:cubicBezTo>
                  <a:pt x="2216154" y="202545"/>
                  <a:pt x="2221118" y="204980"/>
                  <a:pt x="2221118" y="209851"/>
                </a:cubicBezTo>
                <a:cubicBezTo>
                  <a:pt x="2221118" y="214721"/>
                  <a:pt x="2219338" y="220622"/>
                  <a:pt x="2215779" y="227553"/>
                </a:cubicBezTo>
                <a:cubicBezTo>
                  <a:pt x="2212220" y="234484"/>
                  <a:pt x="2207818" y="239261"/>
                  <a:pt x="2202573" y="241883"/>
                </a:cubicBezTo>
                <a:cubicBezTo>
                  <a:pt x="2197328" y="244506"/>
                  <a:pt x="2188523" y="246192"/>
                  <a:pt x="2176160" y="246941"/>
                </a:cubicBezTo>
                <a:lnTo>
                  <a:pt x="2134574" y="249189"/>
                </a:lnTo>
                <a:cubicBezTo>
                  <a:pt x="2126706" y="249189"/>
                  <a:pt x="2122772" y="246941"/>
                  <a:pt x="2122772" y="242445"/>
                </a:cubicBezTo>
                <a:cubicBezTo>
                  <a:pt x="2122772" y="229332"/>
                  <a:pt x="2122960" y="220341"/>
                  <a:pt x="2123334" y="215470"/>
                </a:cubicBezTo>
                <a:cubicBezTo>
                  <a:pt x="2123709" y="210600"/>
                  <a:pt x="2135136" y="207228"/>
                  <a:pt x="2157615" y="205355"/>
                </a:cubicBezTo>
                <a:cubicBezTo>
                  <a:pt x="2180094" y="203482"/>
                  <a:pt x="2196297" y="202545"/>
                  <a:pt x="2206226" y="202545"/>
                </a:cubicBezTo>
                <a:close/>
                <a:moveTo>
                  <a:pt x="718635" y="139604"/>
                </a:moveTo>
                <a:cubicBezTo>
                  <a:pt x="707021" y="139604"/>
                  <a:pt x="692409" y="142226"/>
                  <a:pt x="674801" y="147471"/>
                </a:cubicBezTo>
                <a:cubicBezTo>
                  <a:pt x="657192" y="152716"/>
                  <a:pt x="640333" y="159647"/>
                  <a:pt x="624223" y="168264"/>
                </a:cubicBezTo>
                <a:cubicBezTo>
                  <a:pt x="620102" y="170512"/>
                  <a:pt x="616730" y="171636"/>
                  <a:pt x="614107" y="171636"/>
                </a:cubicBezTo>
                <a:cubicBezTo>
                  <a:pt x="611485" y="171636"/>
                  <a:pt x="608862" y="170512"/>
                  <a:pt x="606240" y="168264"/>
                </a:cubicBezTo>
                <a:cubicBezTo>
                  <a:pt x="603617" y="166017"/>
                  <a:pt x="600526" y="164893"/>
                  <a:pt x="596967" y="164893"/>
                </a:cubicBezTo>
                <a:cubicBezTo>
                  <a:pt x="593408" y="164893"/>
                  <a:pt x="590224" y="166766"/>
                  <a:pt x="587414" y="170512"/>
                </a:cubicBezTo>
                <a:cubicBezTo>
                  <a:pt x="584604" y="174259"/>
                  <a:pt x="583199" y="180441"/>
                  <a:pt x="583199" y="189057"/>
                </a:cubicBezTo>
                <a:cubicBezTo>
                  <a:pt x="583199" y="197674"/>
                  <a:pt x="587039" y="204605"/>
                  <a:pt x="594719" y="209851"/>
                </a:cubicBezTo>
                <a:cubicBezTo>
                  <a:pt x="602400" y="215096"/>
                  <a:pt x="612047" y="217718"/>
                  <a:pt x="623661" y="217718"/>
                </a:cubicBezTo>
                <a:cubicBezTo>
                  <a:pt x="628532" y="217718"/>
                  <a:pt x="640146" y="215939"/>
                  <a:pt x="658504" y="212379"/>
                </a:cubicBezTo>
                <a:cubicBezTo>
                  <a:pt x="676861" y="208820"/>
                  <a:pt x="695594" y="207041"/>
                  <a:pt x="714701" y="207041"/>
                </a:cubicBezTo>
                <a:cubicBezTo>
                  <a:pt x="733808" y="207041"/>
                  <a:pt x="748982" y="205355"/>
                  <a:pt x="760221" y="201983"/>
                </a:cubicBezTo>
                <a:cubicBezTo>
                  <a:pt x="771460" y="198611"/>
                  <a:pt x="779328" y="193366"/>
                  <a:pt x="783824" y="186248"/>
                </a:cubicBezTo>
                <a:cubicBezTo>
                  <a:pt x="788320" y="179129"/>
                  <a:pt x="790568" y="173510"/>
                  <a:pt x="790568" y="169388"/>
                </a:cubicBezTo>
                <a:cubicBezTo>
                  <a:pt x="790568" y="166017"/>
                  <a:pt x="788601" y="162926"/>
                  <a:pt x="784667" y="160116"/>
                </a:cubicBezTo>
                <a:cubicBezTo>
                  <a:pt x="780733" y="157306"/>
                  <a:pt x="771648" y="153185"/>
                  <a:pt x="757411" y="147752"/>
                </a:cubicBezTo>
                <a:cubicBezTo>
                  <a:pt x="743174" y="142320"/>
                  <a:pt x="730249" y="139604"/>
                  <a:pt x="718635" y="139604"/>
                </a:cubicBezTo>
                <a:close/>
                <a:moveTo>
                  <a:pt x="902963" y="136794"/>
                </a:moveTo>
                <a:cubicBezTo>
                  <a:pt x="893596" y="136794"/>
                  <a:pt x="886010" y="141290"/>
                  <a:pt x="880203" y="150281"/>
                </a:cubicBezTo>
                <a:cubicBezTo>
                  <a:pt x="874396" y="159273"/>
                  <a:pt x="871492" y="168920"/>
                  <a:pt x="871492" y="179223"/>
                </a:cubicBezTo>
                <a:cubicBezTo>
                  <a:pt x="871492" y="189526"/>
                  <a:pt x="872241" y="197393"/>
                  <a:pt x="873740" y="202826"/>
                </a:cubicBezTo>
                <a:cubicBezTo>
                  <a:pt x="875239" y="208258"/>
                  <a:pt x="875988" y="214908"/>
                  <a:pt x="875988" y="222776"/>
                </a:cubicBezTo>
                <a:cubicBezTo>
                  <a:pt x="875988" y="249376"/>
                  <a:pt x="871398" y="283750"/>
                  <a:pt x="862219" y="325898"/>
                </a:cubicBezTo>
                <a:cubicBezTo>
                  <a:pt x="853041" y="368047"/>
                  <a:pt x="837024" y="398768"/>
                  <a:pt x="814171" y="418062"/>
                </a:cubicBezTo>
                <a:cubicBezTo>
                  <a:pt x="791317" y="437357"/>
                  <a:pt x="774832" y="447004"/>
                  <a:pt x="764717" y="447004"/>
                </a:cubicBezTo>
                <a:cubicBezTo>
                  <a:pt x="760596" y="447004"/>
                  <a:pt x="756568" y="445224"/>
                  <a:pt x="752634" y="441665"/>
                </a:cubicBezTo>
                <a:cubicBezTo>
                  <a:pt x="748700" y="438106"/>
                  <a:pt x="745703" y="436326"/>
                  <a:pt x="743643" y="436326"/>
                </a:cubicBezTo>
                <a:cubicBezTo>
                  <a:pt x="741582" y="436326"/>
                  <a:pt x="740552" y="439698"/>
                  <a:pt x="740552" y="446442"/>
                </a:cubicBezTo>
                <a:cubicBezTo>
                  <a:pt x="740552" y="482783"/>
                  <a:pt x="751791" y="500954"/>
                  <a:pt x="774270" y="500954"/>
                </a:cubicBezTo>
                <a:cubicBezTo>
                  <a:pt x="791504" y="500954"/>
                  <a:pt x="811548" y="488684"/>
                  <a:pt x="834402" y="464144"/>
                </a:cubicBezTo>
                <a:cubicBezTo>
                  <a:pt x="857255" y="439605"/>
                  <a:pt x="874677" y="411787"/>
                  <a:pt x="886665" y="380691"/>
                </a:cubicBezTo>
                <a:cubicBezTo>
                  <a:pt x="888539" y="376195"/>
                  <a:pt x="890318" y="373947"/>
                  <a:pt x="892004" y="373947"/>
                </a:cubicBezTo>
                <a:cubicBezTo>
                  <a:pt x="893690" y="373947"/>
                  <a:pt x="895657" y="375352"/>
                  <a:pt x="897905" y="378162"/>
                </a:cubicBezTo>
                <a:cubicBezTo>
                  <a:pt x="900153" y="380972"/>
                  <a:pt x="905211" y="390245"/>
                  <a:pt x="913078" y="405980"/>
                </a:cubicBezTo>
                <a:cubicBezTo>
                  <a:pt x="920946" y="421715"/>
                  <a:pt x="928626" y="439605"/>
                  <a:pt x="936119" y="459648"/>
                </a:cubicBezTo>
                <a:cubicBezTo>
                  <a:pt x="943612" y="479692"/>
                  <a:pt x="951386" y="493180"/>
                  <a:pt x="959441" y="500111"/>
                </a:cubicBezTo>
                <a:cubicBezTo>
                  <a:pt x="967496" y="507042"/>
                  <a:pt x="976956" y="510507"/>
                  <a:pt x="987821" y="510507"/>
                </a:cubicBezTo>
                <a:cubicBezTo>
                  <a:pt x="998686" y="510507"/>
                  <a:pt x="1010300" y="506573"/>
                  <a:pt x="1022663" y="498706"/>
                </a:cubicBezTo>
                <a:cubicBezTo>
                  <a:pt x="1035027" y="490838"/>
                  <a:pt x="1044674" y="481378"/>
                  <a:pt x="1051605" y="470326"/>
                </a:cubicBezTo>
                <a:cubicBezTo>
                  <a:pt x="1058536" y="459274"/>
                  <a:pt x="1062002" y="451406"/>
                  <a:pt x="1062002" y="446723"/>
                </a:cubicBezTo>
                <a:cubicBezTo>
                  <a:pt x="1062002" y="442040"/>
                  <a:pt x="1059754" y="439698"/>
                  <a:pt x="1055258" y="439698"/>
                </a:cubicBezTo>
                <a:lnTo>
                  <a:pt x="1047952" y="440260"/>
                </a:lnTo>
                <a:cubicBezTo>
                  <a:pt x="1039335" y="440260"/>
                  <a:pt x="1029688" y="437825"/>
                  <a:pt x="1019010" y="432955"/>
                </a:cubicBezTo>
                <a:cubicBezTo>
                  <a:pt x="1008333" y="428084"/>
                  <a:pt x="996812" y="421340"/>
                  <a:pt x="984449" y="412724"/>
                </a:cubicBezTo>
                <a:cubicBezTo>
                  <a:pt x="972086" y="404107"/>
                  <a:pt x="957849" y="387903"/>
                  <a:pt x="941739" y="364113"/>
                </a:cubicBezTo>
                <a:cubicBezTo>
                  <a:pt x="925629" y="340322"/>
                  <a:pt x="915232" y="323463"/>
                  <a:pt x="910549" y="313535"/>
                </a:cubicBezTo>
                <a:cubicBezTo>
                  <a:pt x="905866" y="303607"/>
                  <a:pt x="903525" y="294334"/>
                  <a:pt x="903525" y="285717"/>
                </a:cubicBezTo>
                <a:cubicBezTo>
                  <a:pt x="903525" y="277100"/>
                  <a:pt x="905117" y="260803"/>
                  <a:pt x="908301" y="236825"/>
                </a:cubicBezTo>
                <a:cubicBezTo>
                  <a:pt x="911486" y="212848"/>
                  <a:pt x="914296" y="195520"/>
                  <a:pt x="916731" y="184843"/>
                </a:cubicBezTo>
                <a:cubicBezTo>
                  <a:pt x="919166" y="174165"/>
                  <a:pt x="920384" y="165455"/>
                  <a:pt x="920384" y="158711"/>
                </a:cubicBezTo>
                <a:cubicBezTo>
                  <a:pt x="920384" y="144099"/>
                  <a:pt x="914577" y="136794"/>
                  <a:pt x="902963" y="136794"/>
                </a:cubicBezTo>
                <a:close/>
                <a:moveTo>
                  <a:pt x="1553330" y="131174"/>
                </a:moveTo>
                <a:cubicBezTo>
                  <a:pt x="1547710" y="131174"/>
                  <a:pt x="1542839" y="134827"/>
                  <a:pt x="1538718" y="142133"/>
                </a:cubicBezTo>
                <a:cubicBezTo>
                  <a:pt x="1534597" y="149438"/>
                  <a:pt x="1532536" y="155526"/>
                  <a:pt x="1532536" y="160397"/>
                </a:cubicBezTo>
                <a:cubicBezTo>
                  <a:pt x="1532536" y="169388"/>
                  <a:pt x="1540030" y="175945"/>
                  <a:pt x="1555016" y="180066"/>
                </a:cubicBezTo>
                <a:cubicBezTo>
                  <a:pt x="1559511" y="181565"/>
                  <a:pt x="1564850" y="186248"/>
                  <a:pt x="1571032" y="194115"/>
                </a:cubicBezTo>
                <a:cubicBezTo>
                  <a:pt x="1577214" y="201983"/>
                  <a:pt x="1584988" y="213972"/>
                  <a:pt x="1594354" y="230082"/>
                </a:cubicBezTo>
                <a:cubicBezTo>
                  <a:pt x="1603720" y="246192"/>
                  <a:pt x="1608403" y="255371"/>
                  <a:pt x="1608403" y="257618"/>
                </a:cubicBezTo>
                <a:cubicBezTo>
                  <a:pt x="1608403" y="260990"/>
                  <a:pt x="1605031" y="262676"/>
                  <a:pt x="1598288" y="262676"/>
                </a:cubicBezTo>
                <a:lnTo>
                  <a:pt x="1543776" y="261552"/>
                </a:lnTo>
                <a:cubicBezTo>
                  <a:pt x="1496195" y="261552"/>
                  <a:pt x="1460416" y="266423"/>
                  <a:pt x="1436439" y="276164"/>
                </a:cubicBezTo>
                <a:cubicBezTo>
                  <a:pt x="1433067" y="277288"/>
                  <a:pt x="1428197" y="277850"/>
                  <a:pt x="1421827" y="277850"/>
                </a:cubicBezTo>
                <a:cubicBezTo>
                  <a:pt x="1415458" y="277850"/>
                  <a:pt x="1408996" y="276726"/>
                  <a:pt x="1402439" y="274478"/>
                </a:cubicBezTo>
                <a:cubicBezTo>
                  <a:pt x="1395883" y="272230"/>
                  <a:pt x="1392605" y="269139"/>
                  <a:pt x="1392605" y="265205"/>
                </a:cubicBezTo>
                <a:cubicBezTo>
                  <a:pt x="1392605" y="261271"/>
                  <a:pt x="1396913" y="255745"/>
                  <a:pt x="1405530" y="248627"/>
                </a:cubicBezTo>
                <a:cubicBezTo>
                  <a:pt x="1429508" y="228396"/>
                  <a:pt x="1446648" y="212098"/>
                  <a:pt x="1456951" y="199735"/>
                </a:cubicBezTo>
                <a:cubicBezTo>
                  <a:pt x="1467254" y="187372"/>
                  <a:pt x="1472405" y="176226"/>
                  <a:pt x="1472405" y="166298"/>
                </a:cubicBezTo>
                <a:cubicBezTo>
                  <a:pt x="1472405" y="156369"/>
                  <a:pt x="1469408" y="149532"/>
                  <a:pt x="1463414" y="145785"/>
                </a:cubicBezTo>
                <a:cubicBezTo>
                  <a:pt x="1457419" y="142039"/>
                  <a:pt x="1451144" y="140166"/>
                  <a:pt x="1444587" y="140166"/>
                </a:cubicBezTo>
                <a:cubicBezTo>
                  <a:pt x="1438031" y="140166"/>
                  <a:pt x="1434753" y="144287"/>
                  <a:pt x="1434753" y="152529"/>
                </a:cubicBezTo>
                <a:lnTo>
                  <a:pt x="1435315" y="159273"/>
                </a:lnTo>
                <a:cubicBezTo>
                  <a:pt x="1435315" y="161521"/>
                  <a:pt x="1433442" y="164986"/>
                  <a:pt x="1429695" y="169669"/>
                </a:cubicBezTo>
                <a:cubicBezTo>
                  <a:pt x="1425949" y="174352"/>
                  <a:pt x="1420329" y="179598"/>
                  <a:pt x="1412836" y="185405"/>
                </a:cubicBezTo>
                <a:cubicBezTo>
                  <a:pt x="1405343" y="191212"/>
                  <a:pt x="1396539" y="196925"/>
                  <a:pt x="1386423" y="202545"/>
                </a:cubicBezTo>
                <a:cubicBezTo>
                  <a:pt x="1376307" y="208165"/>
                  <a:pt x="1365255" y="213410"/>
                  <a:pt x="1353267" y="218280"/>
                </a:cubicBezTo>
                <a:cubicBezTo>
                  <a:pt x="1321796" y="230644"/>
                  <a:pt x="1300441" y="240759"/>
                  <a:pt x="1289201" y="248627"/>
                </a:cubicBezTo>
                <a:cubicBezTo>
                  <a:pt x="1288452" y="249001"/>
                  <a:pt x="1287234" y="249189"/>
                  <a:pt x="1285549" y="249189"/>
                </a:cubicBezTo>
                <a:cubicBezTo>
                  <a:pt x="1283863" y="249189"/>
                  <a:pt x="1281896" y="247409"/>
                  <a:pt x="1279648" y="243850"/>
                </a:cubicBezTo>
                <a:cubicBezTo>
                  <a:pt x="1277400" y="240291"/>
                  <a:pt x="1275152" y="238511"/>
                  <a:pt x="1272904" y="238511"/>
                </a:cubicBezTo>
                <a:cubicBezTo>
                  <a:pt x="1267659" y="238511"/>
                  <a:pt x="1265036" y="243007"/>
                  <a:pt x="1265036" y="251999"/>
                </a:cubicBezTo>
                <a:cubicBezTo>
                  <a:pt x="1265036" y="254621"/>
                  <a:pt x="1265411" y="257618"/>
                  <a:pt x="1266160" y="260990"/>
                </a:cubicBezTo>
                <a:cubicBezTo>
                  <a:pt x="1269158" y="277100"/>
                  <a:pt x="1270656" y="291712"/>
                  <a:pt x="1270656" y="304824"/>
                </a:cubicBezTo>
                <a:cubicBezTo>
                  <a:pt x="1270656" y="310444"/>
                  <a:pt x="1274122" y="315502"/>
                  <a:pt x="1281053" y="319998"/>
                </a:cubicBezTo>
                <a:cubicBezTo>
                  <a:pt x="1287984" y="324493"/>
                  <a:pt x="1295383" y="326741"/>
                  <a:pt x="1303251" y="326741"/>
                </a:cubicBezTo>
                <a:cubicBezTo>
                  <a:pt x="1311118" y="326741"/>
                  <a:pt x="1320110" y="324962"/>
                  <a:pt x="1330226" y="321403"/>
                </a:cubicBezTo>
                <a:cubicBezTo>
                  <a:pt x="1340341" y="317843"/>
                  <a:pt x="1346710" y="314378"/>
                  <a:pt x="1349333" y="311006"/>
                </a:cubicBezTo>
                <a:cubicBezTo>
                  <a:pt x="1359448" y="298268"/>
                  <a:pt x="1365911" y="291899"/>
                  <a:pt x="1368721" y="291899"/>
                </a:cubicBezTo>
                <a:cubicBezTo>
                  <a:pt x="1371531" y="291899"/>
                  <a:pt x="1373123" y="299954"/>
                  <a:pt x="1373498" y="316064"/>
                </a:cubicBezTo>
                <a:cubicBezTo>
                  <a:pt x="1373872" y="331050"/>
                  <a:pt x="1381927" y="338543"/>
                  <a:pt x="1397663" y="338543"/>
                </a:cubicBezTo>
                <a:cubicBezTo>
                  <a:pt x="1405905" y="338543"/>
                  <a:pt x="1415177" y="337044"/>
                  <a:pt x="1425480" y="334047"/>
                </a:cubicBezTo>
                <a:cubicBezTo>
                  <a:pt x="1435783" y="331050"/>
                  <a:pt x="1443557" y="329551"/>
                  <a:pt x="1448802" y="329551"/>
                </a:cubicBezTo>
                <a:cubicBezTo>
                  <a:pt x="1460042" y="329551"/>
                  <a:pt x="1465662" y="334047"/>
                  <a:pt x="1465662" y="343039"/>
                </a:cubicBezTo>
                <a:cubicBezTo>
                  <a:pt x="1465662" y="350157"/>
                  <a:pt x="1459573" y="362895"/>
                  <a:pt x="1447397" y="381253"/>
                </a:cubicBezTo>
                <a:cubicBezTo>
                  <a:pt x="1435221" y="399611"/>
                  <a:pt x="1419861" y="413660"/>
                  <a:pt x="1401315" y="423401"/>
                </a:cubicBezTo>
                <a:cubicBezTo>
                  <a:pt x="1382770" y="433142"/>
                  <a:pt x="1358324" y="439511"/>
                  <a:pt x="1327978" y="442508"/>
                </a:cubicBezTo>
                <a:cubicBezTo>
                  <a:pt x="1317487" y="443632"/>
                  <a:pt x="1310463" y="444756"/>
                  <a:pt x="1306904" y="445880"/>
                </a:cubicBezTo>
                <a:cubicBezTo>
                  <a:pt x="1303344" y="447004"/>
                  <a:pt x="1301565" y="449533"/>
                  <a:pt x="1301565" y="453467"/>
                </a:cubicBezTo>
                <a:cubicBezTo>
                  <a:pt x="1301565" y="457401"/>
                  <a:pt x="1304281" y="465549"/>
                  <a:pt x="1309713" y="477913"/>
                </a:cubicBezTo>
                <a:cubicBezTo>
                  <a:pt x="1315146" y="490276"/>
                  <a:pt x="1320391" y="498050"/>
                  <a:pt x="1325449" y="501235"/>
                </a:cubicBezTo>
                <a:cubicBezTo>
                  <a:pt x="1330507" y="504419"/>
                  <a:pt x="1338281" y="506011"/>
                  <a:pt x="1348771" y="506011"/>
                </a:cubicBezTo>
                <a:cubicBezTo>
                  <a:pt x="1359261" y="506011"/>
                  <a:pt x="1370407" y="504700"/>
                  <a:pt x="1382208" y="502078"/>
                </a:cubicBezTo>
                <a:cubicBezTo>
                  <a:pt x="1394010" y="499455"/>
                  <a:pt x="1404313" y="495334"/>
                  <a:pt x="1413117" y="489714"/>
                </a:cubicBezTo>
                <a:cubicBezTo>
                  <a:pt x="1421921" y="484094"/>
                  <a:pt x="1433535" y="472387"/>
                  <a:pt x="1447959" y="454591"/>
                </a:cubicBezTo>
                <a:cubicBezTo>
                  <a:pt x="1462383" y="436795"/>
                  <a:pt x="1475028" y="418062"/>
                  <a:pt x="1485893" y="398393"/>
                </a:cubicBezTo>
                <a:cubicBezTo>
                  <a:pt x="1496757" y="378724"/>
                  <a:pt x="1506124" y="356526"/>
                  <a:pt x="1513991" y="331799"/>
                </a:cubicBezTo>
                <a:cubicBezTo>
                  <a:pt x="1517363" y="321684"/>
                  <a:pt x="1525886" y="316626"/>
                  <a:pt x="1539561" y="316626"/>
                </a:cubicBezTo>
                <a:cubicBezTo>
                  <a:pt x="1553236" y="316626"/>
                  <a:pt x="1562415" y="318593"/>
                  <a:pt x="1567098" y="322527"/>
                </a:cubicBezTo>
                <a:cubicBezTo>
                  <a:pt x="1571781" y="326460"/>
                  <a:pt x="1574123" y="331986"/>
                  <a:pt x="1574123" y="339105"/>
                </a:cubicBezTo>
                <a:cubicBezTo>
                  <a:pt x="1574123" y="346223"/>
                  <a:pt x="1572249" y="354653"/>
                  <a:pt x="1568503" y="364394"/>
                </a:cubicBezTo>
                <a:cubicBezTo>
                  <a:pt x="1548646" y="414971"/>
                  <a:pt x="1538718" y="454310"/>
                  <a:pt x="1538718" y="482408"/>
                </a:cubicBezTo>
                <a:cubicBezTo>
                  <a:pt x="1538718" y="491775"/>
                  <a:pt x="1539374" y="498612"/>
                  <a:pt x="1540685" y="502921"/>
                </a:cubicBezTo>
                <a:cubicBezTo>
                  <a:pt x="1541996" y="507229"/>
                  <a:pt x="1544525" y="509383"/>
                  <a:pt x="1548272" y="509383"/>
                </a:cubicBezTo>
                <a:cubicBezTo>
                  <a:pt x="1555016" y="509383"/>
                  <a:pt x="1562040" y="502921"/>
                  <a:pt x="1569346" y="489995"/>
                </a:cubicBezTo>
                <a:cubicBezTo>
                  <a:pt x="1576652" y="477070"/>
                  <a:pt x="1581990" y="458805"/>
                  <a:pt x="1585362" y="435203"/>
                </a:cubicBezTo>
                <a:cubicBezTo>
                  <a:pt x="1592106" y="390994"/>
                  <a:pt x="1601378" y="358587"/>
                  <a:pt x="1613180" y="337981"/>
                </a:cubicBezTo>
                <a:cubicBezTo>
                  <a:pt x="1624981" y="317375"/>
                  <a:pt x="1634067" y="307072"/>
                  <a:pt x="1640436" y="307072"/>
                </a:cubicBezTo>
                <a:cubicBezTo>
                  <a:pt x="1642309" y="307072"/>
                  <a:pt x="1644744" y="308196"/>
                  <a:pt x="1647741" y="310444"/>
                </a:cubicBezTo>
                <a:cubicBezTo>
                  <a:pt x="1659730" y="319061"/>
                  <a:pt x="1673030" y="323370"/>
                  <a:pt x="1687642" y="323370"/>
                </a:cubicBezTo>
                <a:cubicBezTo>
                  <a:pt x="1708622" y="323370"/>
                  <a:pt x="1726980" y="314191"/>
                  <a:pt x="1742715" y="295833"/>
                </a:cubicBezTo>
                <a:cubicBezTo>
                  <a:pt x="1758451" y="277475"/>
                  <a:pt x="1766318" y="265673"/>
                  <a:pt x="1766318" y="260428"/>
                </a:cubicBezTo>
                <a:cubicBezTo>
                  <a:pt x="1766318" y="258555"/>
                  <a:pt x="1765569" y="257618"/>
                  <a:pt x="1764070" y="257618"/>
                </a:cubicBezTo>
                <a:cubicBezTo>
                  <a:pt x="1762572" y="257618"/>
                  <a:pt x="1760979" y="257899"/>
                  <a:pt x="1759293" y="258461"/>
                </a:cubicBezTo>
                <a:cubicBezTo>
                  <a:pt x="1757608" y="259023"/>
                  <a:pt x="1755828" y="259304"/>
                  <a:pt x="1753955" y="259304"/>
                </a:cubicBezTo>
                <a:cubicBezTo>
                  <a:pt x="1750208" y="259304"/>
                  <a:pt x="1745993" y="258368"/>
                  <a:pt x="1741310" y="256494"/>
                </a:cubicBezTo>
                <a:cubicBezTo>
                  <a:pt x="1736627" y="254621"/>
                  <a:pt x="1733162" y="252373"/>
                  <a:pt x="1730914" y="249751"/>
                </a:cubicBezTo>
                <a:cubicBezTo>
                  <a:pt x="1721547" y="239261"/>
                  <a:pt x="1695884" y="226710"/>
                  <a:pt x="1653923" y="212098"/>
                </a:cubicBezTo>
                <a:cubicBezTo>
                  <a:pt x="1644931" y="209101"/>
                  <a:pt x="1631350" y="200016"/>
                  <a:pt x="1613180" y="184843"/>
                </a:cubicBezTo>
                <a:cubicBezTo>
                  <a:pt x="1595009" y="169669"/>
                  <a:pt x="1581897" y="156931"/>
                  <a:pt x="1573842" y="146628"/>
                </a:cubicBezTo>
                <a:cubicBezTo>
                  <a:pt x="1565787" y="136326"/>
                  <a:pt x="1558949" y="131174"/>
                  <a:pt x="1553330" y="131174"/>
                </a:cubicBezTo>
                <a:close/>
                <a:moveTo>
                  <a:pt x="2835518" y="117687"/>
                </a:moveTo>
                <a:cubicBezTo>
                  <a:pt x="2831023" y="117687"/>
                  <a:pt x="2826620" y="119747"/>
                  <a:pt x="2822312" y="123868"/>
                </a:cubicBezTo>
                <a:cubicBezTo>
                  <a:pt x="2818004" y="127990"/>
                  <a:pt x="2815849" y="131736"/>
                  <a:pt x="2815849" y="135108"/>
                </a:cubicBezTo>
                <a:cubicBezTo>
                  <a:pt x="2815849" y="148595"/>
                  <a:pt x="2798147" y="160678"/>
                  <a:pt x="2762743" y="171355"/>
                </a:cubicBezTo>
                <a:cubicBezTo>
                  <a:pt x="2727338" y="182033"/>
                  <a:pt x="2699333" y="187372"/>
                  <a:pt x="2678727" y="187372"/>
                </a:cubicBezTo>
                <a:cubicBezTo>
                  <a:pt x="2670860" y="187372"/>
                  <a:pt x="2665615" y="186341"/>
                  <a:pt x="2662992" y="184281"/>
                </a:cubicBezTo>
                <a:cubicBezTo>
                  <a:pt x="2660370" y="182220"/>
                  <a:pt x="2657934" y="181190"/>
                  <a:pt x="2655686" y="181190"/>
                </a:cubicBezTo>
                <a:cubicBezTo>
                  <a:pt x="2650067" y="181190"/>
                  <a:pt x="2647257" y="186248"/>
                  <a:pt x="2647257" y="196363"/>
                </a:cubicBezTo>
                <a:cubicBezTo>
                  <a:pt x="2647257" y="206479"/>
                  <a:pt x="2649505" y="217437"/>
                  <a:pt x="2654000" y="229239"/>
                </a:cubicBezTo>
                <a:cubicBezTo>
                  <a:pt x="2658496" y="241040"/>
                  <a:pt x="2670485" y="246941"/>
                  <a:pt x="2689967" y="246941"/>
                </a:cubicBezTo>
                <a:cubicBezTo>
                  <a:pt x="2709449" y="246941"/>
                  <a:pt x="2734925" y="239073"/>
                  <a:pt x="2766395" y="223338"/>
                </a:cubicBezTo>
                <a:cubicBezTo>
                  <a:pt x="2787001" y="213222"/>
                  <a:pt x="2811447" y="205542"/>
                  <a:pt x="2839733" y="200297"/>
                </a:cubicBezTo>
                <a:cubicBezTo>
                  <a:pt x="2868019" y="195052"/>
                  <a:pt x="2898085" y="192429"/>
                  <a:pt x="2929930" y="192429"/>
                </a:cubicBezTo>
                <a:cubicBezTo>
                  <a:pt x="2950161" y="192429"/>
                  <a:pt x="2976199" y="194490"/>
                  <a:pt x="3008045" y="198611"/>
                </a:cubicBezTo>
                <a:cubicBezTo>
                  <a:pt x="3014039" y="199360"/>
                  <a:pt x="3019659" y="199735"/>
                  <a:pt x="3024904" y="199735"/>
                </a:cubicBezTo>
                <a:cubicBezTo>
                  <a:pt x="3042887" y="199735"/>
                  <a:pt x="3056374" y="195052"/>
                  <a:pt x="3065366" y="185686"/>
                </a:cubicBezTo>
                <a:cubicBezTo>
                  <a:pt x="3074358" y="176319"/>
                  <a:pt x="3078854" y="168077"/>
                  <a:pt x="3078854" y="160959"/>
                </a:cubicBezTo>
                <a:cubicBezTo>
                  <a:pt x="3078854" y="153466"/>
                  <a:pt x="3075294" y="149719"/>
                  <a:pt x="3068176" y="149719"/>
                </a:cubicBezTo>
                <a:cubicBezTo>
                  <a:pt x="3055438" y="149719"/>
                  <a:pt x="3044760" y="149345"/>
                  <a:pt x="3036143" y="148595"/>
                </a:cubicBezTo>
                <a:cubicBezTo>
                  <a:pt x="2993808" y="144474"/>
                  <a:pt x="2963649" y="142414"/>
                  <a:pt x="2945666" y="142414"/>
                </a:cubicBezTo>
                <a:cubicBezTo>
                  <a:pt x="2927682" y="142414"/>
                  <a:pt x="2914476" y="143350"/>
                  <a:pt x="2906046" y="145223"/>
                </a:cubicBezTo>
                <a:cubicBezTo>
                  <a:pt x="2897617" y="147097"/>
                  <a:pt x="2890030" y="148033"/>
                  <a:pt x="2883286" y="148033"/>
                </a:cubicBezTo>
                <a:cubicBezTo>
                  <a:pt x="2868675" y="148033"/>
                  <a:pt x="2859683" y="143912"/>
                  <a:pt x="2856311" y="135670"/>
                </a:cubicBezTo>
                <a:cubicBezTo>
                  <a:pt x="2851816" y="123681"/>
                  <a:pt x="2844885" y="117687"/>
                  <a:pt x="2835518" y="117687"/>
                </a:cubicBezTo>
                <a:close/>
                <a:moveTo>
                  <a:pt x="2262142" y="116563"/>
                </a:moveTo>
                <a:cubicBezTo>
                  <a:pt x="2257646" y="116563"/>
                  <a:pt x="2254087" y="118342"/>
                  <a:pt x="2251464" y="121901"/>
                </a:cubicBezTo>
                <a:cubicBezTo>
                  <a:pt x="2248842" y="125461"/>
                  <a:pt x="2245845" y="133235"/>
                  <a:pt x="2242473" y="145223"/>
                </a:cubicBezTo>
                <a:cubicBezTo>
                  <a:pt x="2240974" y="149719"/>
                  <a:pt x="2238726" y="152810"/>
                  <a:pt x="2235729" y="154496"/>
                </a:cubicBezTo>
                <a:cubicBezTo>
                  <a:pt x="2232732" y="156182"/>
                  <a:pt x="2225614" y="157400"/>
                  <a:pt x="2214374" y="158149"/>
                </a:cubicBezTo>
                <a:lnTo>
                  <a:pt x="2125020" y="162083"/>
                </a:lnTo>
                <a:cubicBezTo>
                  <a:pt x="2119026" y="162083"/>
                  <a:pt x="2114905" y="159460"/>
                  <a:pt x="2112657" y="154215"/>
                </a:cubicBezTo>
                <a:cubicBezTo>
                  <a:pt x="2109285" y="145598"/>
                  <a:pt x="2104976" y="138667"/>
                  <a:pt x="2099731" y="133422"/>
                </a:cubicBezTo>
                <a:cubicBezTo>
                  <a:pt x="2094486" y="128177"/>
                  <a:pt x="2089428" y="125554"/>
                  <a:pt x="2084558" y="125554"/>
                </a:cubicBezTo>
                <a:cubicBezTo>
                  <a:pt x="2075941" y="125554"/>
                  <a:pt x="2071632" y="131361"/>
                  <a:pt x="2071632" y="142976"/>
                </a:cubicBezTo>
                <a:lnTo>
                  <a:pt x="2072194" y="155339"/>
                </a:lnTo>
                <a:cubicBezTo>
                  <a:pt x="2072194" y="158711"/>
                  <a:pt x="2071539" y="161240"/>
                  <a:pt x="2070228" y="162926"/>
                </a:cubicBezTo>
                <a:cubicBezTo>
                  <a:pt x="2068916" y="164612"/>
                  <a:pt x="2064701" y="165642"/>
                  <a:pt x="2057583" y="166017"/>
                </a:cubicBezTo>
                <a:lnTo>
                  <a:pt x="2023865" y="168264"/>
                </a:lnTo>
                <a:cubicBezTo>
                  <a:pt x="2008129" y="169388"/>
                  <a:pt x="1999044" y="169950"/>
                  <a:pt x="1996609" y="169950"/>
                </a:cubicBezTo>
                <a:cubicBezTo>
                  <a:pt x="1994174" y="169950"/>
                  <a:pt x="1989771" y="169107"/>
                  <a:pt x="1983402" y="167421"/>
                </a:cubicBezTo>
                <a:cubicBezTo>
                  <a:pt x="1977033" y="165736"/>
                  <a:pt x="1971695" y="164893"/>
                  <a:pt x="1967386" y="164893"/>
                </a:cubicBezTo>
                <a:cubicBezTo>
                  <a:pt x="1963078" y="164893"/>
                  <a:pt x="1959799" y="168171"/>
                  <a:pt x="1957551" y="174727"/>
                </a:cubicBezTo>
                <a:cubicBezTo>
                  <a:pt x="1955304" y="181284"/>
                  <a:pt x="1954180" y="192242"/>
                  <a:pt x="1954180" y="207603"/>
                </a:cubicBezTo>
                <a:cubicBezTo>
                  <a:pt x="1954180" y="222963"/>
                  <a:pt x="1956240" y="232704"/>
                  <a:pt x="1960361" y="236825"/>
                </a:cubicBezTo>
                <a:cubicBezTo>
                  <a:pt x="1964483" y="240947"/>
                  <a:pt x="1971788" y="243007"/>
                  <a:pt x="1982278" y="243007"/>
                </a:cubicBezTo>
                <a:cubicBezTo>
                  <a:pt x="1992769" y="243007"/>
                  <a:pt x="2014498" y="238511"/>
                  <a:pt x="2047467" y="229520"/>
                </a:cubicBezTo>
                <a:cubicBezTo>
                  <a:pt x="2059082" y="226522"/>
                  <a:pt x="2067418" y="225024"/>
                  <a:pt x="2072475" y="225024"/>
                </a:cubicBezTo>
                <a:cubicBezTo>
                  <a:pt x="2077533" y="225024"/>
                  <a:pt x="2080905" y="226148"/>
                  <a:pt x="2082591" y="228396"/>
                </a:cubicBezTo>
                <a:cubicBezTo>
                  <a:pt x="2084277" y="230644"/>
                  <a:pt x="2085120" y="234671"/>
                  <a:pt x="2085120" y="240478"/>
                </a:cubicBezTo>
                <a:cubicBezTo>
                  <a:pt x="2085120" y="246285"/>
                  <a:pt x="2084464" y="250313"/>
                  <a:pt x="2083153" y="252561"/>
                </a:cubicBezTo>
                <a:cubicBezTo>
                  <a:pt x="2081842" y="254809"/>
                  <a:pt x="2076035" y="256682"/>
                  <a:pt x="2065732" y="258180"/>
                </a:cubicBezTo>
                <a:cubicBezTo>
                  <a:pt x="2055429" y="259679"/>
                  <a:pt x="2045969" y="261740"/>
                  <a:pt x="2037352" y="264362"/>
                </a:cubicBezTo>
                <a:cubicBezTo>
                  <a:pt x="2028735" y="266985"/>
                  <a:pt x="2022085" y="268296"/>
                  <a:pt x="2017402" y="268296"/>
                </a:cubicBezTo>
                <a:cubicBezTo>
                  <a:pt x="2012719" y="268296"/>
                  <a:pt x="2008317" y="267921"/>
                  <a:pt x="2004195" y="267172"/>
                </a:cubicBezTo>
                <a:cubicBezTo>
                  <a:pt x="1993331" y="265673"/>
                  <a:pt x="1987898" y="269420"/>
                  <a:pt x="1987898" y="278412"/>
                </a:cubicBezTo>
                <a:cubicBezTo>
                  <a:pt x="1987898" y="287403"/>
                  <a:pt x="1989865" y="299017"/>
                  <a:pt x="1993799" y="313254"/>
                </a:cubicBezTo>
                <a:cubicBezTo>
                  <a:pt x="1997733" y="327491"/>
                  <a:pt x="2005694" y="334609"/>
                  <a:pt x="2017683" y="334609"/>
                </a:cubicBezTo>
                <a:cubicBezTo>
                  <a:pt x="2029672" y="334609"/>
                  <a:pt x="2048592" y="329551"/>
                  <a:pt x="2074442" y="319436"/>
                </a:cubicBezTo>
                <a:cubicBezTo>
                  <a:pt x="2082310" y="316438"/>
                  <a:pt x="2091957" y="313348"/>
                  <a:pt x="2103384" y="310163"/>
                </a:cubicBezTo>
                <a:cubicBezTo>
                  <a:pt x="2114811" y="306979"/>
                  <a:pt x="2121648" y="305386"/>
                  <a:pt x="2123896" y="305386"/>
                </a:cubicBezTo>
                <a:cubicBezTo>
                  <a:pt x="2126144" y="305386"/>
                  <a:pt x="2128579" y="306323"/>
                  <a:pt x="2131202" y="308196"/>
                </a:cubicBezTo>
                <a:cubicBezTo>
                  <a:pt x="2133824" y="310069"/>
                  <a:pt x="2135604" y="319342"/>
                  <a:pt x="2136541" y="336014"/>
                </a:cubicBezTo>
                <a:cubicBezTo>
                  <a:pt x="2137477" y="352686"/>
                  <a:pt x="2137946" y="369358"/>
                  <a:pt x="2137946" y="386030"/>
                </a:cubicBezTo>
                <a:cubicBezTo>
                  <a:pt x="2137946" y="402702"/>
                  <a:pt x="2137196" y="423588"/>
                  <a:pt x="2135698" y="448690"/>
                </a:cubicBezTo>
                <a:cubicBezTo>
                  <a:pt x="2134199" y="473791"/>
                  <a:pt x="2133450" y="488684"/>
                  <a:pt x="2133450" y="493367"/>
                </a:cubicBezTo>
                <a:cubicBezTo>
                  <a:pt x="2133450" y="498050"/>
                  <a:pt x="2134293" y="502171"/>
                  <a:pt x="2135979" y="505730"/>
                </a:cubicBezTo>
                <a:cubicBezTo>
                  <a:pt x="2137664" y="509290"/>
                  <a:pt x="2140755" y="511069"/>
                  <a:pt x="2145251" y="511069"/>
                </a:cubicBezTo>
                <a:cubicBezTo>
                  <a:pt x="2149747" y="511069"/>
                  <a:pt x="2156397" y="509196"/>
                  <a:pt x="2165201" y="505449"/>
                </a:cubicBezTo>
                <a:cubicBezTo>
                  <a:pt x="2174006" y="501703"/>
                  <a:pt x="2179251" y="493180"/>
                  <a:pt x="2180937" y="479880"/>
                </a:cubicBezTo>
                <a:cubicBezTo>
                  <a:pt x="2182622" y="466579"/>
                  <a:pt x="2183465" y="449439"/>
                  <a:pt x="2183465" y="428459"/>
                </a:cubicBezTo>
                <a:lnTo>
                  <a:pt x="2182904" y="402608"/>
                </a:lnTo>
                <a:cubicBezTo>
                  <a:pt x="2182904" y="397363"/>
                  <a:pt x="2185339" y="394740"/>
                  <a:pt x="2190209" y="394740"/>
                </a:cubicBezTo>
                <a:lnTo>
                  <a:pt x="2220556" y="396988"/>
                </a:lnTo>
                <a:cubicBezTo>
                  <a:pt x="2232919" y="398112"/>
                  <a:pt x="2245376" y="398674"/>
                  <a:pt x="2257927" y="398674"/>
                </a:cubicBezTo>
                <a:cubicBezTo>
                  <a:pt x="2270478" y="398674"/>
                  <a:pt x="2280687" y="397176"/>
                  <a:pt x="2288555" y="394178"/>
                </a:cubicBezTo>
                <a:cubicBezTo>
                  <a:pt x="2296423" y="391181"/>
                  <a:pt x="2302511" y="386592"/>
                  <a:pt x="2306819" y="380410"/>
                </a:cubicBezTo>
                <a:cubicBezTo>
                  <a:pt x="2311128" y="374228"/>
                  <a:pt x="2315717" y="364394"/>
                  <a:pt x="2320587" y="350906"/>
                </a:cubicBezTo>
                <a:cubicBezTo>
                  <a:pt x="2325458" y="337419"/>
                  <a:pt x="2330609" y="326648"/>
                  <a:pt x="2336042" y="318593"/>
                </a:cubicBezTo>
                <a:cubicBezTo>
                  <a:pt x="2341474" y="310538"/>
                  <a:pt x="2352620" y="298081"/>
                  <a:pt x="2369479" y="281221"/>
                </a:cubicBezTo>
                <a:cubicBezTo>
                  <a:pt x="2375474" y="275227"/>
                  <a:pt x="2378471" y="270076"/>
                  <a:pt x="2378471" y="265767"/>
                </a:cubicBezTo>
                <a:cubicBezTo>
                  <a:pt x="2378471" y="261459"/>
                  <a:pt x="2375193" y="257056"/>
                  <a:pt x="2368636" y="252561"/>
                </a:cubicBezTo>
                <a:cubicBezTo>
                  <a:pt x="2362080" y="248065"/>
                  <a:pt x="2355617" y="245817"/>
                  <a:pt x="2349248" y="245817"/>
                </a:cubicBezTo>
                <a:cubicBezTo>
                  <a:pt x="2342879" y="245817"/>
                  <a:pt x="2337353" y="247222"/>
                  <a:pt x="2332670" y="250032"/>
                </a:cubicBezTo>
                <a:cubicBezTo>
                  <a:pt x="2327987" y="252842"/>
                  <a:pt x="2323866" y="254247"/>
                  <a:pt x="2320306" y="254247"/>
                </a:cubicBezTo>
                <a:cubicBezTo>
                  <a:pt x="2316747" y="254247"/>
                  <a:pt x="2312251" y="253123"/>
                  <a:pt x="2306819" y="250875"/>
                </a:cubicBezTo>
                <a:cubicBezTo>
                  <a:pt x="2301387" y="248627"/>
                  <a:pt x="2286682" y="246754"/>
                  <a:pt x="2262704" y="245255"/>
                </a:cubicBezTo>
                <a:cubicBezTo>
                  <a:pt x="2256710" y="244880"/>
                  <a:pt x="2253712" y="243569"/>
                  <a:pt x="2253712" y="241321"/>
                </a:cubicBezTo>
                <a:cubicBezTo>
                  <a:pt x="2253712" y="239073"/>
                  <a:pt x="2254930" y="236076"/>
                  <a:pt x="2257365" y="232330"/>
                </a:cubicBezTo>
                <a:cubicBezTo>
                  <a:pt x="2259800" y="228583"/>
                  <a:pt x="2262517" y="223338"/>
                  <a:pt x="2265514" y="216594"/>
                </a:cubicBezTo>
                <a:cubicBezTo>
                  <a:pt x="2268511" y="209851"/>
                  <a:pt x="2273007" y="206479"/>
                  <a:pt x="2279001" y="206479"/>
                </a:cubicBezTo>
                <a:cubicBezTo>
                  <a:pt x="2281624" y="206479"/>
                  <a:pt x="2289023" y="207884"/>
                  <a:pt x="2301199" y="210694"/>
                </a:cubicBezTo>
                <a:cubicBezTo>
                  <a:pt x="2313375" y="213503"/>
                  <a:pt x="2325083" y="216875"/>
                  <a:pt x="2336323" y="220809"/>
                </a:cubicBezTo>
                <a:cubicBezTo>
                  <a:pt x="2347562" y="224743"/>
                  <a:pt x="2358240" y="226710"/>
                  <a:pt x="2368355" y="226710"/>
                </a:cubicBezTo>
                <a:cubicBezTo>
                  <a:pt x="2388961" y="226710"/>
                  <a:pt x="2405446" y="215002"/>
                  <a:pt x="2417809" y="191586"/>
                </a:cubicBezTo>
                <a:cubicBezTo>
                  <a:pt x="2430172" y="168171"/>
                  <a:pt x="2436354" y="154028"/>
                  <a:pt x="2436354" y="149157"/>
                </a:cubicBezTo>
                <a:cubicBezTo>
                  <a:pt x="2436354" y="146535"/>
                  <a:pt x="2435418" y="145223"/>
                  <a:pt x="2433544" y="145223"/>
                </a:cubicBezTo>
                <a:cubicBezTo>
                  <a:pt x="2431671" y="145223"/>
                  <a:pt x="2428768" y="146441"/>
                  <a:pt x="2424834" y="148876"/>
                </a:cubicBezTo>
                <a:cubicBezTo>
                  <a:pt x="2420900" y="151311"/>
                  <a:pt x="2409941" y="154309"/>
                  <a:pt x="2391958" y="157868"/>
                </a:cubicBezTo>
                <a:cubicBezTo>
                  <a:pt x="2373975" y="161427"/>
                  <a:pt x="2359738" y="163207"/>
                  <a:pt x="2349248" y="163207"/>
                </a:cubicBezTo>
                <a:lnTo>
                  <a:pt x="2298108" y="158149"/>
                </a:lnTo>
                <a:cubicBezTo>
                  <a:pt x="2289866" y="157774"/>
                  <a:pt x="2285745" y="154028"/>
                  <a:pt x="2285745" y="146909"/>
                </a:cubicBezTo>
                <a:cubicBezTo>
                  <a:pt x="2284996" y="126678"/>
                  <a:pt x="2277128" y="116563"/>
                  <a:pt x="2262142" y="116563"/>
                </a:cubicBezTo>
                <a:close/>
                <a:moveTo>
                  <a:pt x="0" y="0"/>
                </a:moveTo>
                <a:lnTo>
                  <a:pt x="3689793" y="0"/>
                </a:lnTo>
                <a:lnTo>
                  <a:pt x="3689793" y="671324"/>
                </a:lnTo>
                <a:lnTo>
                  <a:pt x="0" y="671324"/>
                </a:lnTo>
                <a:close/>
              </a:path>
            </a:pathLst>
          </a:custGeom>
          <a:solidFill>
            <a:srgbClr val="F9B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p:cNvGrpSpPr/>
          <p:nvPr/>
        </p:nvGrpSpPr>
        <p:grpSpPr>
          <a:xfrm>
            <a:off x="1847477" y="1629009"/>
            <a:ext cx="2722800" cy="3461283"/>
            <a:chOff x="5536291" y="3134143"/>
            <a:chExt cx="837581" cy="1064750"/>
          </a:xfrm>
        </p:grpSpPr>
        <p:pic>
          <p:nvPicPr>
            <p:cNvPr id="22" name="图片 21"/>
            <p:cNvPicPr>
              <a:picLocks noChangeAspect="1"/>
            </p:cNvPicPr>
            <p:nvPr/>
          </p:nvPicPr>
          <p:blipFill rotWithShape="1">
            <a:blip r:embed="rId5" cstate="print">
              <a:extLst>
                <a:ext uri="{28A0092B-C50C-407E-A947-70E740481C1C}">
                  <a14:useLocalDpi xmlns:a14="http://schemas.microsoft.com/office/drawing/2010/main" val="0"/>
                </a:ext>
              </a:extLst>
            </a:blip>
            <a:srcRect t="14429" b="3809"/>
            <a:stretch>
              <a:fillRect/>
            </a:stretch>
          </p:blipFill>
          <p:spPr>
            <a:xfrm>
              <a:off x="5536291" y="3276796"/>
              <a:ext cx="752220" cy="922097"/>
            </a:xfrm>
            <a:custGeom>
              <a:avLst/>
              <a:gdLst/>
              <a:ahLst/>
              <a:cxnLst/>
              <a:rect l="l" t="t" r="r" b="b"/>
              <a:pathLst>
                <a:path w="752220" h="922097">
                  <a:moveTo>
                    <a:pt x="454196" y="230260"/>
                  </a:moveTo>
                  <a:cubicBezTo>
                    <a:pt x="460927" y="230260"/>
                    <a:pt x="464292" y="235308"/>
                    <a:pt x="464292" y="245404"/>
                  </a:cubicBezTo>
                  <a:cubicBezTo>
                    <a:pt x="464292" y="254155"/>
                    <a:pt x="459833" y="260549"/>
                    <a:pt x="450914" y="264588"/>
                  </a:cubicBezTo>
                  <a:cubicBezTo>
                    <a:pt x="441996" y="268626"/>
                    <a:pt x="433329" y="270646"/>
                    <a:pt x="424916" y="270646"/>
                  </a:cubicBezTo>
                  <a:cubicBezTo>
                    <a:pt x="420204" y="270646"/>
                    <a:pt x="417848" y="268626"/>
                    <a:pt x="417848" y="264588"/>
                  </a:cubicBezTo>
                  <a:cubicBezTo>
                    <a:pt x="417848" y="260549"/>
                    <a:pt x="418605" y="254912"/>
                    <a:pt x="420120" y="247676"/>
                  </a:cubicBezTo>
                  <a:cubicBezTo>
                    <a:pt x="421634" y="240440"/>
                    <a:pt x="427440" y="235729"/>
                    <a:pt x="437536" y="233541"/>
                  </a:cubicBezTo>
                  <a:cubicBezTo>
                    <a:pt x="447633" y="231353"/>
                    <a:pt x="453186" y="230260"/>
                    <a:pt x="454196" y="230260"/>
                  </a:cubicBezTo>
                  <a:close/>
                  <a:moveTo>
                    <a:pt x="731849" y="127780"/>
                  </a:moveTo>
                  <a:cubicBezTo>
                    <a:pt x="733196" y="127780"/>
                    <a:pt x="735551" y="128117"/>
                    <a:pt x="738917" y="128790"/>
                  </a:cubicBezTo>
                  <a:lnTo>
                    <a:pt x="752220" y="129794"/>
                  </a:lnTo>
                  <a:lnTo>
                    <a:pt x="752220" y="247346"/>
                  </a:lnTo>
                  <a:lnTo>
                    <a:pt x="750843" y="245657"/>
                  </a:lnTo>
                  <a:cubicBezTo>
                    <a:pt x="747688" y="243806"/>
                    <a:pt x="742955" y="242039"/>
                    <a:pt x="736645" y="240356"/>
                  </a:cubicBezTo>
                  <a:cubicBezTo>
                    <a:pt x="724025" y="236991"/>
                    <a:pt x="705935" y="235308"/>
                    <a:pt x="682376" y="235308"/>
                  </a:cubicBezTo>
                  <a:lnTo>
                    <a:pt x="656126" y="235813"/>
                  </a:lnTo>
                  <a:cubicBezTo>
                    <a:pt x="649395" y="235813"/>
                    <a:pt x="646029" y="233793"/>
                    <a:pt x="646029" y="229755"/>
                  </a:cubicBezTo>
                  <a:cubicBezTo>
                    <a:pt x="646029" y="225716"/>
                    <a:pt x="647796" y="223192"/>
                    <a:pt x="651330" y="222182"/>
                  </a:cubicBezTo>
                  <a:cubicBezTo>
                    <a:pt x="654863" y="221173"/>
                    <a:pt x="662857" y="220668"/>
                    <a:pt x="675309" y="220668"/>
                  </a:cubicBezTo>
                  <a:lnTo>
                    <a:pt x="692978" y="221678"/>
                  </a:lnTo>
                  <a:cubicBezTo>
                    <a:pt x="702401" y="221678"/>
                    <a:pt x="710647" y="219406"/>
                    <a:pt x="717714" y="214862"/>
                  </a:cubicBezTo>
                  <a:cubicBezTo>
                    <a:pt x="724782" y="210319"/>
                    <a:pt x="728316" y="205860"/>
                    <a:pt x="728316" y="201485"/>
                  </a:cubicBezTo>
                  <a:cubicBezTo>
                    <a:pt x="728316" y="197109"/>
                    <a:pt x="725371" y="193407"/>
                    <a:pt x="719481" y="190378"/>
                  </a:cubicBezTo>
                  <a:cubicBezTo>
                    <a:pt x="713591" y="187349"/>
                    <a:pt x="698194" y="185835"/>
                    <a:pt x="673290" y="185835"/>
                  </a:cubicBezTo>
                  <a:cubicBezTo>
                    <a:pt x="661174" y="185835"/>
                    <a:pt x="653938" y="185583"/>
                    <a:pt x="651582" y="185078"/>
                  </a:cubicBezTo>
                  <a:cubicBezTo>
                    <a:pt x="649226" y="184573"/>
                    <a:pt x="648048" y="182554"/>
                    <a:pt x="648048" y="179020"/>
                  </a:cubicBezTo>
                  <a:cubicBezTo>
                    <a:pt x="648048" y="175486"/>
                    <a:pt x="649815" y="173214"/>
                    <a:pt x="653349" y="172205"/>
                  </a:cubicBezTo>
                  <a:cubicBezTo>
                    <a:pt x="656883" y="171195"/>
                    <a:pt x="662520" y="170690"/>
                    <a:pt x="670261" y="170690"/>
                  </a:cubicBezTo>
                  <a:cubicBezTo>
                    <a:pt x="678001" y="170690"/>
                    <a:pt x="684059" y="171195"/>
                    <a:pt x="688434" y="172205"/>
                  </a:cubicBezTo>
                  <a:cubicBezTo>
                    <a:pt x="692809" y="173214"/>
                    <a:pt x="697858" y="173719"/>
                    <a:pt x="703579" y="173719"/>
                  </a:cubicBezTo>
                  <a:cubicBezTo>
                    <a:pt x="709300" y="173719"/>
                    <a:pt x="714601" y="171195"/>
                    <a:pt x="719481" y="166147"/>
                  </a:cubicBezTo>
                  <a:cubicBezTo>
                    <a:pt x="724361" y="161099"/>
                    <a:pt x="726801" y="157060"/>
                    <a:pt x="726801" y="154031"/>
                  </a:cubicBezTo>
                  <a:cubicBezTo>
                    <a:pt x="726801" y="151002"/>
                    <a:pt x="726380" y="148226"/>
                    <a:pt x="725539" y="145701"/>
                  </a:cubicBezTo>
                  <a:cubicBezTo>
                    <a:pt x="724698" y="143177"/>
                    <a:pt x="724277" y="139559"/>
                    <a:pt x="724277" y="134848"/>
                  </a:cubicBezTo>
                  <a:cubicBezTo>
                    <a:pt x="724277" y="130136"/>
                    <a:pt x="726801" y="127780"/>
                    <a:pt x="731849" y="127780"/>
                  </a:cubicBezTo>
                  <a:close/>
                  <a:moveTo>
                    <a:pt x="667232" y="116169"/>
                  </a:moveTo>
                  <a:cubicBezTo>
                    <a:pt x="672953" y="116169"/>
                    <a:pt x="679432" y="116758"/>
                    <a:pt x="686667" y="117936"/>
                  </a:cubicBezTo>
                  <a:cubicBezTo>
                    <a:pt x="693903" y="119114"/>
                    <a:pt x="698447" y="120124"/>
                    <a:pt x="700298" y="120965"/>
                  </a:cubicBezTo>
                  <a:cubicBezTo>
                    <a:pt x="702149" y="121806"/>
                    <a:pt x="703074" y="124246"/>
                    <a:pt x="703074" y="128285"/>
                  </a:cubicBezTo>
                  <a:cubicBezTo>
                    <a:pt x="703074" y="132324"/>
                    <a:pt x="700382" y="134343"/>
                    <a:pt x="694997" y="134343"/>
                  </a:cubicBezTo>
                  <a:cubicBezTo>
                    <a:pt x="674804" y="134343"/>
                    <a:pt x="662268" y="134511"/>
                    <a:pt x="657388" y="134848"/>
                  </a:cubicBezTo>
                  <a:cubicBezTo>
                    <a:pt x="652508" y="135184"/>
                    <a:pt x="650068" y="132912"/>
                    <a:pt x="650068" y="128033"/>
                  </a:cubicBezTo>
                  <a:cubicBezTo>
                    <a:pt x="650068" y="123153"/>
                    <a:pt x="651498" y="119955"/>
                    <a:pt x="654359" y="118441"/>
                  </a:cubicBezTo>
                  <a:cubicBezTo>
                    <a:pt x="657219" y="116926"/>
                    <a:pt x="661510" y="116169"/>
                    <a:pt x="667232" y="116169"/>
                  </a:cubicBezTo>
                  <a:close/>
                  <a:moveTo>
                    <a:pt x="682629" y="57609"/>
                  </a:moveTo>
                  <a:cubicBezTo>
                    <a:pt x="691547" y="57609"/>
                    <a:pt x="698194" y="58535"/>
                    <a:pt x="702569" y="60386"/>
                  </a:cubicBezTo>
                  <a:cubicBezTo>
                    <a:pt x="706945" y="62237"/>
                    <a:pt x="709132" y="65771"/>
                    <a:pt x="709132" y="70987"/>
                  </a:cubicBezTo>
                  <a:cubicBezTo>
                    <a:pt x="709132" y="76204"/>
                    <a:pt x="705598" y="78812"/>
                    <a:pt x="698531" y="78812"/>
                  </a:cubicBezTo>
                  <a:cubicBezTo>
                    <a:pt x="673963" y="78812"/>
                    <a:pt x="660080" y="78644"/>
                    <a:pt x="656883" y="78307"/>
                  </a:cubicBezTo>
                  <a:cubicBezTo>
                    <a:pt x="653686" y="77971"/>
                    <a:pt x="652087" y="75615"/>
                    <a:pt x="652087" y="71240"/>
                  </a:cubicBezTo>
                  <a:cubicBezTo>
                    <a:pt x="652087" y="66865"/>
                    <a:pt x="653012" y="63667"/>
                    <a:pt x="654863" y="61648"/>
                  </a:cubicBezTo>
                  <a:cubicBezTo>
                    <a:pt x="656715" y="59629"/>
                    <a:pt x="659575" y="58451"/>
                    <a:pt x="663446" y="58114"/>
                  </a:cubicBezTo>
                  <a:cubicBezTo>
                    <a:pt x="667316" y="57778"/>
                    <a:pt x="673710" y="57609"/>
                    <a:pt x="682629" y="57609"/>
                  </a:cubicBezTo>
                  <a:close/>
                  <a:moveTo>
                    <a:pt x="475903" y="7632"/>
                  </a:moveTo>
                  <a:cubicBezTo>
                    <a:pt x="459412" y="7632"/>
                    <a:pt x="440397" y="11166"/>
                    <a:pt x="418858" y="18233"/>
                  </a:cubicBezTo>
                  <a:cubicBezTo>
                    <a:pt x="413136" y="20252"/>
                    <a:pt x="408257" y="21262"/>
                    <a:pt x="404218" y="21262"/>
                  </a:cubicBezTo>
                  <a:cubicBezTo>
                    <a:pt x="400179" y="21262"/>
                    <a:pt x="397234" y="20925"/>
                    <a:pt x="395383" y="20252"/>
                  </a:cubicBezTo>
                  <a:cubicBezTo>
                    <a:pt x="393532" y="19579"/>
                    <a:pt x="391345" y="19243"/>
                    <a:pt x="388821" y="19243"/>
                  </a:cubicBezTo>
                  <a:cubicBezTo>
                    <a:pt x="386297" y="19243"/>
                    <a:pt x="383099" y="21262"/>
                    <a:pt x="379229" y="25301"/>
                  </a:cubicBezTo>
                  <a:cubicBezTo>
                    <a:pt x="375359" y="29339"/>
                    <a:pt x="373424" y="35397"/>
                    <a:pt x="373424" y="43474"/>
                  </a:cubicBezTo>
                  <a:cubicBezTo>
                    <a:pt x="373424" y="51552"/>
                    <a:pt x="376200" y="58535"/>
                    <a:pt x="381753" y="64425"/>
                  </a:cubicBezTo>
                  <a:cubicBezTo>
                    <a:pt x="387306" y="70314"/>
                    <a:pt x="390924" y="75867"/>
                    <a:pt x="392607" y="81084"/>
                  </a:cubicBezTo>
                  <a:cubicBezTo>
                    <a:pt x="394290" y="86300"/>
                    <a:pt x="395131" y="93620"/>
                    <a:pt x="395131" y="103044"/>
                  </a:cubicBezTo>
                  <a:cubicBezTo>
                    <a:pt x="395131" y="112467"/>
                    <a:pt x="393785" y="127275"/>
                    <a:pt x="391092" y="147468"/>
                  </a:cubicBezTo>
                  <a:cubicBezTo>
                    <a:pt x="388400" y="167661"/>
                    <a:pt x="384025" y="183984"/>
                    <a:pt x="377967" y="196436"/>
                  </a:cubicBezTo>
                  <a:cubicBezTo>
                    <a:pt x="371909" y="208889"/>
                    <a:pt x="363664" y="215788"/>
                    <a:pt x="353231" y="217134"/>
                  </a:cubicBezTo>
                  <a:cubicBezTo>
                    <a:pt x="342798" y="218480"/>
                    <a:pt x="337581" y="224875"/>
                    <a:pt x="337581" y="236317"/>
                  </a:cubicBezTo>
                  <a:cubicBezTo>
                    <a:pt x="337581" y="240693"/>
                    <a:pt x="338338" y="245741"/>
                    <a:pt x="339853" y="251462"/>
                  </a:cubicBezTo>
                  <a:cubicBezTo>
                    <a:pt x="341367" y="257184"/>
                    <a:pt x="344060" y="260044"/>
                    <a:pt x="347930" y="260044"/>
                  </a:cubicBezTo>
                  <a:cubicBezTo>
                    <a:pt x="351800" y="260044"/>
                    <a:pt x="356764" y="258277"/>
                    <a:pt x="362822" y="254744"/>
                  </a:cubicBezTo>
                  <a:cubicBezTo>
                    <a:pt x="368880" y="251210"/>
                    <a:pt x="373255" y="249443"/>
                    <a:pt x="375948" y="249443"/>
                  </a:cubicBezTo>
                  <a:cubicBezTo>
                    <a:pt x="380996" y="249443"/>
                    <a:pt x="383520" y="252135"/>
                    <a:pt x="383520" y="257520"/>
                  </a:cubicBezTo>
                  <a:cubicBezTo>
                    <a:pt x="383520" y="260886"/>
                    <a:pt x="381080" y="267448"/>
                    <a:pt x="376200" y="277208"/>
                  </a:cubicBezTo>
                  <a:cubicBezTo>
                    <a:pt x="371320" y="286968"/>
                    <a:pt x="367534" y="297401"/>
                    <a:pt x="364842" y="308507"/>
                  </a:cubicBezTo>
                  <a:cubicBezTo>
                    <a:pt x="362149" y="319614"/>
                    <a:pt x="360803" y="327270"/>
                    <a:pt x="360803" y="331477"/>
                  </a:cubicBezTo>
                  <a:cubicBezTo>
                    <a:pt x="360803" y="335684"/>
                    <a:pt x="361981" y="337787"/>
                    <a:pt x="364337" y="337787"/>
                  </a:cubicBezTo>
                  <a:cubicBezTo>
                    <a:pt x="366693" y="337787"/>
                    <a:pt x="370647" y="335347"/>
                    <a:pt x="376200" y="330467"/>
                  </a:cubicBezTo>
                  <a:cubicBezTo>
                    <a:pt x="381753" y="325587"/>
                    <a:pt x="389326" y="321128"/>
                    <a:pt x="398917" y="317090"/>
                  </a:cubicBezTo>
                  <a:cubicBezTo>
                    <a:pt x="408509" y="313051"/>
                    <a:pt x="417175" y="310695"/>
                    <a:pt x="424916" y="310022"/>
                  </a:cubicBezTo>
                  <a:cubicBezTo>
                    <a:pt x="442080" y="308676"/>
                    <a:pt x="457982" y="304132"/>
                    <a:pt x="472622" y="296392"/>
                  </a:cubicBezTo>
                  <a:cubicBezTo>
                    <a:pt x="487262" y="288651"/>
                    <a:pt x="494582" y="278891"/>
                    <a:pt x="494582" y="267112"/>
                  </a:cubicBezTo>
                  <a:lnTo>
                    <a:pt x="493067" y="239346"/>
                  </a:lnTo>
                  <a:cubicBezTo>
                    <a:pt x="493067" y="233962"/>
                    <a:pt x="493908" y="229671"/>
                    <a:pt x="495591" y="226473"/>
                  </a:cubicBezTo>
                  <a:cubicBezTo>
                    <a:pt x="497274" y="223276"/>
                    <a:pt x="500135" y="219658"/>
                    <a:pt x="504173" y="215620"/>
                  </a:cubicBezTo>
                  <a:cubicBezTo>
                    <a:pt x="516626" y="203840"/>
                    <a:pt x="522852" y="195595"/>
                    <a:pt x="522852" y="190883"/>
                  </a:cubicBezTo>
                  <a:cubicBezTo>
                    <a:pt x="522852" y="189537"/>
                    <a:pt x="522095" y="188275"/>
                    <a:pt x="520580" y="187097"/>
                  </a:cubicBezTo>
                  <a:cubicBezTo>
                    <a:pt x="519066" y="185919"/>
                    <a:pt x="514606" y="184573"/>
                    <a:pt x="507202" y="183058"/>
                  </a:cubicBezTo>
                  <a:cubicBezTo>
                    <a:pt x="499798" y="181544"/>
                    <a:pt x="491973" y="180787"/>
                    <a:pt x="483728" y="180787"/>
                  </a:cubicBezTo>
                  <a:cubicBezTo>
                    <a:pt x="475482" y="180787"/>
                    <a:pt x="454196" y="186003"/>
                    <a:pt x="419867" y="196436"/>
                  </a:cubicBezTo>
                  <a:cubicBezTo>
                    <a:pt x="417848" y="197109"/>
                    <a:pt x="416081" y="196773"/>
                    <a:pt x="414567" y="195427"/>
                  </a:cubicBezTo>
                  <a:cubicBezTo>
                    <a:pt x="413052" y="194080"/>
                    <a:pt x="412295" y="191893"/>
                    <a:pt x="412295" y="188864"/>
                  </a:cubicBezTo>
                  <a:cubicBezTo>
                    <a:pt x="412295" y="185835"/>
                    <a:pt x="413978" y="183143"/>
                    <a:pt x="417343" y="180787"/>
                  </a:cubicBezTo>
                  <a:cubicBezTo>
                    <a:pt x="420709" y="178431"/>
                    <a:pt x="426094" y="176159"/>
                    <a:pt x="433498" y="173972"/>
                  </a:cubicBezTo>
                  <a:cubicBezTo>
                    <a:pt x="440902" y="171784"/>
                    <a:pt x="452008" y="169596"/>
                    <a:pt x="466816" y="167409"/>
                  </a:cubicBezTo>
                  <a:cubicBezTo>
                    <a:pt x="481624" y="165221"/>
                    <a:pt x="492815" y="159836"/>
                    <a:pt x="500387" y="151254"/>
                  </a:cubicBezTo>
                  <a:cubicBezTo>
                    <a:pt x="507959" y="142672"/>
                    <a:pt x="511746" y="136951"/>
                    <a:pt x="511746" y="134090"/>
                  </a:cubicBezTo>
                  <a:cubicBezTo>
                    <a:pt x="511746" y="131230"/>
                    <a:pt x="509390" y="129126"/>
                    <a:pt x="504678" y="127780"/>
                  </a:cubicBezTo>
                  <a:cubicBezTo>
                    <a:pt x="499966" y="126434"/>
                    <a:pt x="494161" y="125761"/>
                    <a:pt x="487262" y="125761"/>
                  </a:cubicBezTo>
                  <a:cubicBezTo>
                    <a:pt x="480362" y="125761"/>
                    <a:pt x="470687" y="127780"/>
                    <a:pt x="458234" y="131819"/>
                  </a:cubicBezTo>
                  <a:cubicBezTo>
                    <a:pt x="445782" y="135857"/>
                    <a:pt x="437368" y="137877"/>
                    <a:pt x="432993" y="137877"/>
                  </a:cubicBezTo>
                  <a:cubicBezTo>
                    <a:pt x="428618" y="137877"/>
                    <a:pt x="426430" y="135857"/>
                    <a:pt x="426430" y="131819"/>
                  </a:cubicBezTo>
                  <a:cubicBezTo>
                    <a:pt x="426430" y="127780"/>
                    <a:pt x="428113" y="123994"/>
                    <a:pt x="431478" y="120460"/>
                  </a:cubicBezTo>
                  <a:cubicBezTo>
                    <a:pt x="434844" y="116926"/>
                    <a:pt x="445782" y="113645"/>
                    <a:pt x="464292" y="110616"/>
                  </a:cubicBezTo>
                  <a:cubicBezTo>
                    <a:pt x="481793" y="107587"/>
                    <a:pt x="494161" y="102707"/>
                    <a:pt x="501397" y="95976"/>
                  </a:cubicBezTo>
                  <a:cubicBezTo>
                    <a:pt x="508633" y="89245"/>
                    <a:pt x="512250" y="84281"/>
                    <a:pt x="512250" y="81084"/>
                  </a:cubicBezTo>
                  <a:cubicBezTo>
                    <a:pt x="512250" y="77887"/>
                    <a:pt x="510568" y="76288"/>
                    <a:pt x="507202" y="76288"/>
                  </a:cubicBezTo>
                  <a:cubicBezTo>
                    <a:pt x="503837" y="76288"/>
                    <a:pt x="500051" y="75699"/>
                    <a:pt x="495844" y="74521"/>
                  </a:cubicBezTo>
                  <a:cubicBezTo>
                    <a:pt x="491637" y="73343"/>
                    <a:pt x="486673" y="72754"/>
                    <a:pt x="480951" y="72754"/>
                  </a:cubicBezTo>
                  <a:cubicBezTo>
                    <a:pt x="475230" y="72754"/>
                    <a:pt x="466480" y="74353"/>
                    <a:pt x="454700" y="77550"/>
                  </a:cubicBezTo>
                  <a:cubicBezTo>
                    <a:pt x="442921" y="80747"/>
                    <a:pt x="436190" y="82346"/>
                    <a:pt x="434507" y="82346"/>
                  </a:cubicBezTo>
                  <a:cubicBezTo>
                    <a:pt x="430805" y="82346"/>
                    <a:pt x="428954" y="78896"/>
                    <a:pt x="428954" y="71997"/>
                  </a:cubicBezTo>
                  <a:cubicBezTo>
                    <a:pt x="428954" y="65098"/>
                    <a:pt x="432572" y="60638"/>
                    <a:pt x="439808" y="58619"/>
                  </a:cubicBezTo>
                  <a:cubicBezTo>
                    <a:pt x="447044" y="56600"/>
                    <a:pt x="455289" y="55590"/>
                    <a:pt x="464544" y="55590"/>
                  </a:cubicBezTo>
                  <a:cubicBezTo>
                    <a:pt x="473800" y="55590"/>
                    <a:pt x="481456" y="55001"/>
                    <a:pt x="487514" y="53823"/>
                  </a:cubicBezTo>
                  <a:cubicBezTo>
                    <a:pt x="493572" y="52645"/>
                    <a:pt x="500135" y="50374"/>
                    <a:pt x="507202" y="47008"/>
                  </a:cubicBezTo>
                  <a:cubicBezTo>
                    <a:pt x="514270" y="43643"/>
                    <a:pt x="519234" y="39520"/>
                    <a:pt x="522095" y="34640"/>
                  </a:cubicBezTo>
                  <a:cubicBezTo>
                    <a:pt x="524955" y="29760"/>
                    <a:pt x="526386" y="26142"/>
                    <a:pt x="526386" y="23786"/>
                  </a:cubicBezTo>
                  <a:cubicBezTo>
                    <a:pt x="526386" y="21430"/>
                    <a:pt x="524871" y="20084"/>
                    <a:pt x="521842" y="19748"/>
                  </a:cubicBezTo>
                  <a:cubicBezTo>
                    <a:pt x="518813" y="19411"/>
                    <a:pt x="514943" y="17897"/>
                    <a:pt x="510231" y="15204"/>
                  </a:cubicBezTo>
                  <a:cubicBezTo>
                    <a:pt x="501481" y="10156"/>
                    <a:pt x="490038" y="7632"/>
                    <a:pt x="475903" y="7632"/>
                  </a:cubicBezTo>
                  <a:close/>
                  <a:moveTo>
                    <a:pt x="0" y="0"/>
                  </a:moveTo>
                  <a:lnTo>
                    <a:pt x="752220" y="0"/>
                  </a:lnTo>
                  <a:lnTo>
                    <a:pt x="752220" y="78461"/>
                  </a:lnTo>
                  <a:lnTo>
                    <a:pt x="745480" y="78812"/>
                  </a:lnTo>
                  <a:cubicBezTo>
                    <a:pt x="738412" y="78812"/>
                    <a:pt x="734878" y="77298"/>
                    <a:pt x="734878" y="74269"/>
                  </a:cubicBezTo>
                  <a:cubicBezTo>
                    <a:pt x="734878" y="71240"/>
                    <a:pt x="735888" y="66696"/>
                    <a:pt x="737907" y="60638"/>
                  </a:cubicBezTo>
                  <a:cubicBezTo>
                    <a:pt x="739926" y="54580"/>
                    <a:pt x="740936" y="49700"/>
                    <a:pt x="740936" y="45998"/>
                  </a:cubicBezTo>
                  <a:cubicBezTo>
                    <a:pt x="740936" y="37585"/>
                    <a:pt x="737571" y="33125"/>
                    <a:pt x="730840" y="32621"/>
                  </a:cubicBezTo>
                  <a:cubicBezTo>
                    <a:pt x="724109" y="32116"/>
                    <a:pt x="717967" y="30770"/>
                    <a:pt x="712414" y="28582"/>
                  </a:cubicBezTo>
                  <a:cubicBezTo>
                    <a:pt x="706860" y="26394"/>
                    <a:pt x="691295" y="25301"/>
                    <a:pt x="665717" y="25301"/>
                  </a:cubicBezTo>
                  <a:cubicBezTo>
                    <a:pt x="662015" y="25301"/>
                    <a:pt x="658650" y="24543"/>
                    <a:pt x="655621" y="23029"/>
                  </a:cubicBezTo>
                  <a:cubicBezTo>
                    <a:pt x="652592" y="21514"/>
                    <a:pt x="650068" y="18738"/>
                    <a:pt x="648048" y="14699"/>
                  </a:cubicBezTo>
                  <a:cubicBezTo>
                    <a:pt x="644346" y="6959"/>
                    <a:pt x="640813" y="3088"/>
                    <a:pt x="637447" y="3088"/>
                  </a:cubicBezTo>
                  <a:cubicBezTo>
                    <a:pt x="633072" y="3088"/>
                    <a:pt x="629117" y="7295"/>
                    <a:pt x="625584" y="15709"/>
                  </a:cubicBezTo>
                  <a:cubicBezTo>
                    <a:pt x="622050" y="24123"/>
                    <a:pt x="616076" y="28330"/>
                    <a:pt x="607662" y="28330"/>
                  </a:cubicBezTo>
                  <a:cubicBezTo>
                    <a:pt x="582758" y="31359"/>
                    <a:pt x="566519" y="34640"/>
                    <a:pt x="558947" y="38174"/>
                  </a:cubicBezTo>
                  <a:cubicBezTo>
                    <a:pt x="551374" y="41707"/>
                    <a:pt x="545653" y="43474"/>
                    <a:pt x="541783" y="43474"/>
                  </a:cubicBezTo>
                  <a:cubicBezTo>
                    <a:pt x="537912" y="43474"/>
                    <a:pt x="535472" y="44232"/>
                    <a:pt x="534463" y="45746"/>
                  </a:cubicBezTo>
                  <a:cubicBezTo>
                    <a:pt x="533453" y="47261"/>
                    <a:pt x="532948" y="51047"/>
                    <a:pt x="532948" y="57105"/>
                  </a:cubicBezTo>
                  <a:cubicBezTo>
                    <a:pt x="532948" y="68211"/>
                    <a:pt x="536987" y="73764"/>
                    <a:pt x="545064" y="73764"/>
                  </a:cubicBezTo>
                  <a:cubicBezTo>
                    <a:pt x="548430" y="73764"/>
                    <a:pt x="552132" y="72838"/>
                    <a:pt x="556170" y="70987"/>
                  </a:cubicBezTo>
                  <a:cubicBezTo>
                    <a:pt x="560209" y="69136"/>
                    <a:pt x="569885" y="67117"/>
                    <a:pt x="585198" y="64929"/>
                  </a:cubicBezTo>
                  <a:cubicBezTo>
                    <a:pt x="600511" y="62742"/>
                    <a:pt x="610523" y="61648"/>
                    <a:pt x="615235" y="61648"/>
                  </a:cubicBezTo>
                  <a:cubicBezTo>
                    <a:pt x="619946" y="61648"/>
                    <a:pt x="622302" y="64088"/>
                    <a:pt x="622302" y="68968"/>
                  </a:cubicBezTo>
                  <a:cubicBezTo>
                    <a:pt x="622302" y="73848"/>
                    <a:pt x="621208" y="77129"/>
                    <a:pt x="619021" y="78812"/>
                  </a:cubicBezTo>
                  <a:cubicBezTo>
                    <a:pt x="616833" y="80495"/>
                    <a:pt x="609513" y="81925"/>
                    <a:pt x="597061" y="83103"/>
                  </a:cubicBezTo>
                  <a:cubicBezTo>
                    <a:pt x="584609" y="84281"/>
                    <a:pt x="574260" y="86132"/>
                    <a:pt x="566014" y="88656"/>
                  </a:cubicBezTo>
                  <a:cubicBezTo>
                    <a:pt x="557769" y="91180"/>
                    <a:pt x="551879" y="92442"/>
                    <a:pt x="548345" y="92442"/>
                  </a:cubicBezTo>
                  <a:cubicBezTo>
                    <a:pt x="544812" y="92442"/>
                    <a:pt x="542372" y="92274"/>
                    <a:pt x="541025" y="91938"/>
                  </a:cubicBezTo>
                  <a:cubicBezTo>
                    <a:pt x="539679" y="91601"/>
                    <a:pt x="538501" y="91433"/>
                    <a:pt x="537492" y="91433"/>
                  </a:cubicBezTo>
                  <a:cubicBezTo>
                    <a:pt x="530424" y="91433"/>
                    <a:pt x="526890" y="96481"/>
                    <a:pt x="526890" y="106577"/>
                  </a:cubicBezTo>
                  <a:cubicBezTo>
                    <a:pt x="526890" y="123742"/>
                    <a:pt x="532107" y="132324"/>
                    <a:pt x="542540" y="132324"/>
                  </a:cubicBezTo>
                  <a:cubicBezTo>
                    <a:pt x="547588" y="132324"/>
                    <a:pt x="553394" y="131230"/>
                    <a:pt x="559956" y="129042"/>
                  </a:cubicBezTo>
                  <a:cubicBezTo>
                    <a:pt x="566519" y="126855"/>
                    <a:pt x="576279" y="124919"/>
                    <a:pt x="589236" y="123237"/>
                  </a:cubicBezTo>
                  <a:cubicBezTo>
                    <a:pt x="602193" y="121554"/>
                    <a:pt x="610944" y="120713"/>
                    <a:pt x="615487" y="120713"/>
                  </a:cubicBezTo>
                  <a:cubicBezTo>
                    <a:pt x="620031" y="120713"/>
                    <a:pt x="622302" y="123237"/>
                    <a:pt x="622302" y="128285"/>
                  </a:cubicBezTo>
                  <a:cubicBezTo>
                    <a:pt x="622302" y="131987"/>
                    <a:pt x="621293" y="134679"/>
                    <a:pt x="619273" y="136362"/>
                  </a:cubicBezTo>
                  <a:cubicBezTo>
                    <a:pt x="617254" y="138045"/>
                    <a:pt x="610607" y="139559"/>
                    <a:pt x="599333" y="140906"/>
                  </a:cubicBezTo>
                  <a:cubicBezTo>
                    <a:pt x="588058" y="142252"/>
                    <a:pt x="575522" y="145617"/>
                    <a:pt x="561723" y="151002"/>
                  </a:cubicBezTo>
                  <a:cubicBezTo>
                    <a:pt x="555329" y="153358"/>
                    <a:pt x="550954" y="154536"/>
                    <a:pt x="548598" y="154536"/>
                  </a:cubicBezTo>
                  <a:cubicBezTo>
                    <a:pt x="546242" y="154536"/>
                    <a:pt x="544643" y="154368"/>
                    <a:pt x="543802" y="154031"/>
                  </a:cubicBezTo>
                  <a:cubicBezTo>
                    <a:pt x="542961" y="153694"/>
                    <a:pt x="541530" y="153526"/>
                    <a:pt x="539511" y="153526"/>
                  </a:cubicBezTo>
                  <a:cubicBezTo>
                    <a:pt x="537492" y="153526"/>
                    <a:pt x="535388" y="155041"/>
                    <a:pt x="533201" y="158070"/>
                  </a:cubicBezTo>
                  <a:cubicBezTo>
                    <a:pt x="531013" y="161099"/>
                    <a:pt x="529919" y="164969"/>
                    <a:pt x="529919" y="169681"/>
                  </a:cubicBezTo>
                  <a:cubicBezTo>
                    <a:pt x="529919" y="180114"/>
                    <a:pt x="535809" y="185330"/>
                    <a:pt x="547588" y="185330"/>
                  </a:cubicBezTo>
                  <a:cubicBezTo>
                    <a:pt x="554319" y="185330"/>
                    <a:pt x="574176" y="182133"/>
                    <a:pt x="607158" y="175739"/>
                  </a:cubicBezTo>
                  <a:cubicBezTo>
                    <a:pt x="610186" y="175065"/>
                    <a:pt x="613215" y="174729"/>
                    <a:pt x="616244" y="174729"/>
                  </a:cubicBezTo>
                  <a:cubicBezTo>
                    <a:pt x="619273" y="174729"/>
                    <a:pt x="620788" y="176159"/>
                    <a:pt x="620788" y="179020"/>
                  </a:cubicBezTo>
                  <a:cubicBezTo>
                    <a:pt x="620788" y="181881"/>
                    <a:pt x="619862" y="183984"/>
                    <a:pt x="618011" y="185330"/>
                  </a:cubicBezTo>
                  <a:cubicBezTo>
                    <a:pt x="616160" y="186676"/>
                    <a:pt x="611533" y="187686"/>
                    <a:pt x="604129" y="188359"/>
                  </a:cubicBezTo>
                  <a:cubicBezTo>
                    <a:pt x="582253" y="190042"/>
                    <a:pt x="567108" y="192903"/>
                    <a:pt x="558694" y="196941"/>
                  </a:cubicBezTo>
                  <a:cubicBezTo>
                    <a:pt x="550281" y="200980"/>
                    <a:pt x="543129" y="203588"/>
                    <a:pt x="537239" y="204766"/>
                  </a:cubicBezTo>
                  <a:cubicBezTo>
                    <a:pt x="531350" y="205944"/>
                    <a:pt x="527563" y="207879"/>
                    <a:pt x="525881" y="210571"/>
                  </a:cubicBezTo>
                  <a:cubicBezTo>
                    <a:pt x="524198" y="213264"/>
                    <a:pt x="523357" y="217302"/>
                    <a:pt x="523357" y="222687"/>
                  </a:cubicBezTo>
                  <a:cubicBezTo>
                    <a:pt x="523357" y="226053"/>
                    <a:pt x="524787" y="228913"/>
                    <a:pt x="527648" y="231269"/>
                  </a:cubicBezTo>
                  <a:cubicBezTo>
                    <a:pt x="530508" y="233625"/>
                    <a:pt x="533706" y="234803"/>
                    <a:pt x="537239" y="234803"/>
                  </a:cubicBezTo>
                  <a:cubicBezTo>
                    <a:pt x="540773" y="234803"/>
                    <a:pt x="544475" y="234046"/>
                    <a:pt x="548345" y="232531"/>
                  </a:cubicBezTo>
                  <a:cubicBezTo>
                    <a:pt x="552216" y="231017"/>
                    <a:pt x="561976" y="229334"/>
                    <a:pt x="577625" y="227483"/>
                  </a:cubicBezTo>
                  <a:cubicBezTo>
                    <a:pt x="593275" y="225632"/>
                    <a:pt x="604129" y="224707"/>
                    <a:pt x="610186" y="224707"/>
                  </a:cubicBezTo>
                  <a:cubicBezTo>
                    <a:pt x="616244" y="224707"/>
                    <a:pt x="619273" y="226221"/>
                    <a:pt x="619273" y="229250"/>
                  </a:cubicBezTo>
                  <a:cubicBezTo>
                    <a:pt x="619273" y="232279"/>
                    <a:pt x="618432" y="234635"/>
                    <a:pt x="616749" y="236317"/>
                  </a:cubicBezTo>
                  <a:cubicBezTo>
                    <a:pt x="615066" y="238000"/>
                    <a:pt x="610775" y="239262"/>
                    <a:pt x="603876" y="240104"/>
                  </a:cubicBezTo>
                  <a:cubicBezTo>
                    <a:pt x="596977" y="240945"/>
                    <a:pt x="582000" y="243974"/>
                    <a:pt x="558947" y="249191"/>
                  </a:cubicBezTo>
                  <a:cubicBezTo>
                    <a:pt x="535893" y="254407"/>
                    <a:pt x="522683" y="257688"/>
                    <a:pt x="519318" y="259035"/>
                  </a:cubicBezTo>
                  <a:cubicBezTo>
                    <a:pt x="515952" y="260381"/>
                    <a:pt x="513428" y="262316"/>
                    <a:pt x="511746" y="264840"/>
                  </a:cubicBezTo>
                  <a:cubicBezTo>
                    <a:pt x="510063" y="267364"/>
                    <a:pt x="509221" y="271319"/>
                    <a:pt x="509221" y="276703"/>
                  </a:cubicBezTo>
                  <a:cubicBezTo>
                    <a:pt x="509221" y="287810"/>
                    <a:pt x="512924" y="293363"/>
                    <a:pt x="520328" y="293363"/>
                  </a:cubicBezTo>
                  <a:cubicBezTo>
                    <a:pt x="524030" y="293363"/>
                    <a:pt x="528573" y="292353"/>
                    <a:pt x="533958" y="290334"/>
                  </a:cubicBezTo>
                  <a:cubicBezTo>
                    <a:pt x="560882" y="281247"/>
                    <a:pt x="584272" y="276703"/>
                    <a:pt x="604129" y="276703"/>
                  </a:cubicBezTo>
                  <a:cubicBezTo>
                    <a:pt x="612879" y="276703"/>
                    <a:pt x="617254" y="282593"/>
                    <a:pt x="617254" y="294372"/>
                  </a:cubicBezTo>
                  <a:cubicBezTo>
                    <a:pt x="617254" y="298411"/>
                    <a:pt x="616749" y="303039"/>
                    <a:pt x="615740" y="308255"/>
                  </a:cubicBezTo>
                  <a:cubicBezTo>
                    <a:pt x="614730" y="313472"/>
                    <a:pt x="614225" y="322222"/>
                    <a:pt x="614225" y="334506"/>
                  </a:cubicBezTo>
                  <a:cubicBezTo>
                    <a:pt x="614225" y="346790"/>
                    <a:pt x="615403" y="356466"/>
                    <a:pt x="617759" y="363533"/>
                  </a:cubicBezTo>
                  <a:cubicBezTo>
                    <a:pt x="620115" y="370601"/>
                    <a:pt x="622807" y="374135"/>
                    <a:pt x="625836" y="374135"/>
                  </a:cubicBezTo>
                  <a:cubicBezTo>
                    <a:pt x="628865" y="374135"/>
                    <a:pt x="632735" y="369928"/>
                    <a:pt x="637447" y="361514"/>
                  </a:cubicBezTo>
                  <a:cubicBezTo>
                    <a:pt x="642159" y="353100"/>
                    <a:pt x="644515" y="336778"/>
                    <a:pt x="644515" y="312546"/>
                  </a:cubicBezTo>
                  <a:lnTo>
                    <a:pt x="644515" y="294372"/>
                  </a:lnTo>
                  <a:cubicBezTo>
                    <a:pt x="644515" y="287978"/>
                    <a:pt x="645692" y="283182"/>
                    <a:pt x="648048" y="279985"/>
                  </a:cubicBezTo>
                  <a:cubicBezTo>
                    <a:pt x="650404" y="276788"/>
                    <a:pt x="656294" y="275189"/>
                    <a:pt x="665717" y="275189"/>
                  </a:cubicBezTo>
                  <a:cubicBezTo>
                    <a:pt x="675141" y="275189"/>
                    <a:pt x="687509" y="275778"/>
                    <a:pt x="702822" y="276956"/>
                  </a:cubicBezTo>
                  <a:cubicBezTo>
                    <a:pt x="718135" y="278134"/>
                    <a:pt x="727390" y="278723"/>
                    <a:pt x="730587" y="278723"/>
                  </a:cubicBezTo>
                  <a:cubicBezTo>
                    <a:pt x="733784" y="278723"/>
                    <a:pt x="736898" y="278218"/>
                    <a:pt x="739926" y="277208"/>
                  </a:cubicBezTo>
                  <a:cubicBezTo>
                    <a:pt x="742955" y="276199"/>
                    <a:pt x="746321" y="272244"/>
                    <a:pt x="750023" y="265345"/>
                  </a:cubicBezTo>
                  <a:lnTo>
                    <a:pt x="752220" y="259852"/>
                  </a:lnTo>
                  <a:lnTo>
                    <a:pt x="752220" y="922097"/>
                  </a:lnTo>
                  <a:lnTo>
                    <a:pt x="0" y="922097"/>
                  </a:lnTo>
                  <a:close/>
                </a:path>
              </a:pathLst>
            </a:custGeom>
          </p:spPr>
        </p:pic>
        <p:sp>
          <p:nvSpPr>
            <p:cNvPr id="23" name="文本框 22"/>
            <p:cNvSpPr txBox="1"/>
            <p:nvPr/>
          </p:nvSpPr>
          <p:spPr>
            <a:xfrm>
              <a:off x="5804229" y="3134143"/>
              <a:ext cx="569643" cy="643806"/>
            </a:xfrm>
            <a:prstGeom prst="rect">
              <a:avLst/>
            </a:prstGeom>
            <a:noFill/>
          </p:spPr>
          <p:txBody>
            <a:bodyPr wrap="none" rtlCol="0">
              <a:spAutoFit/>
            </a:bodyPr>
            <a:lstStyle/>
            <a:p>
              <a:r>
                <a:rPr lang="zh-CN" altLang="en-US" sz="13000" dirty="0">
                  <a:latin typeface="华文隶书" panose="02010800040101010101" pitchFamily="2" charset="-122"/>
                  <a:ea typeface="华文隶书" panose="02010800040101010101" pitchFamily="2" charset="-122"/>
                  <a:sym typeface="Century Gothic" panose="020B0502020202020204" pitchFamily="34" charset="0"/>
                </a:rPr>
                <a:t>肆</a:t>
              </a:r>
            </a:p>
          </p:txBody>
        </p:sp>
      </p:grpSp>
      <p:sp>
        <p:nvSpPr>
          <p:cNvPr id="24" name="文本框 23"/>
          <p:cNvSpPr txBox="1"/>
          <p:nvPr/>
        </p:nvSpPr>
        <p:spPr>
          <a:xfrm>
            <a:off x="4645922" y="2986760"/>
            <a:ext cx="5381701" cy="923330"/>
          </a:xfrm>
          <a:prstGeom prst="rect">
            <a:avLst/>
          </a:prstGeom>
          <a:noFill/>
          <a:ln>
            <a:noFill/>
          </a:ln>
        </p:spPr>
        <p:txBody>
          <a:bodyPr vert="horz" wrap="square" rtlCol="0">
            <a:spAutoFit/>
          </a:bodyPr>
          <a:lstStyle/>
          <a:p>
            <a:pPr algn="dist"/>
            <a:r>
              <a:rPr lang="zh-CN" altLang="en-US" sz="5400" b="1" dirty="0">
                <a:latin typeface="华文隶书" panose="02010800040101010101" pitchFamily="2" charset="-122"/>
                <a:ea typeface="华文隶书" panose="02010800040101010101" pitchFamily="2" charset="-122"/>
                <a:sym typeface="Century Gothic" panose="020B0502020202020204" pitchFamily="34" charset="0"/>
              </a:rPr>
              <a:t>秋分的习俗</a:t>
            </a:r>
          </a:p>
        </p:txBody>
      </p:sp>
      <p:pic>
        <p:nvPicPr>
          <p:cNvPr id="25" name="图片 24"/>
          <p:cNvPicPr>
            <a:picLocks noChangeAspect="1"/>
          </p:cNvPicPr>
          <p:nvPr/>
        </p:nvPicPr>
        <p:blipFill rotWithShape="1">
          <a:blip r:embed="rId6" cstate="print">
            <a:extLst>
              <a:ext uri="{28A0092B-C50C-407E-A947-70E740481C1C}">
                <a14:useLocalDpi xmlns:a14="http://schemas.microsoft.com/office/drawing/2010/main" val="0"/>
              </a:ext>
            </a:extLst>
          </a:blip>
          <a:srcRect t="96322"/>
          <a:stretch>
            <a:fillRect/>
          </a:stretch>
        </p:blipFill>
        <p:spPr>
          <a:xfrm>
            <a:off x="2753077" y="6147654"/>
            <a:ext cx="6685846" cy="368672"/>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anim calcmode="lin" valueType="num">
                                      <p:cBhvr>
                                        <p:cTn id="14" dur="1000" fill="hold"/>
                                        <p:tgtEl>
                                          <p:spTgt spid="21"/>
                                        </p:tgtEl>
                                        <p:attrNameLst>
                                          <p:attrName>ppt_x</p:attrName>
                                        </p:attrNameLst>
                                      </p:cBhvr>
                                      <p:tavLst>
                                        <p:tav tm="0">
                                          <p:val>
                                            <p:strVal val="#ppt_x"/>
                                          </p:val>
                                        </p:tav>
                                        <p:tav tm="100000">
                                          <p:val>
                                            <p:strVal val="#ppt_x"/>
                                          </p:val>
                                        </p:tav>
                                      </p:tavLst>
                                    </p:anim>
                                    <p:anim calcmode="lin" valueType="num">
                                      <p:cBhvr>
                                        <p:cTn id="15" dur="1000" fill="hold"/>
                                        <p:tgtEl>
                                          <p:spTgt spid="21"/>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1000"/>
                                        <p:tgtEl>
                                          <p:spTgt spid="24"/>
                                        </p:tgtEl>
                                      </p:cBhvr>
                                    </p:animEffect>
                                    <p:anim calcmode="lin" valueType="num">
                                      <p:cBhvr>
                                        <p:cTn id="19" dur="1000" fill="hold"/>
                                        <p:tgtEl>
                                          <p:spTgt spid="24"/>
                                        </p:tgtEl>
                                        <p:attrNameLst>
                                          <p:attrName>ppt_x</p:attrName>
                                        </p:attrNameLst>
                                      </p:cBhvr>
                                      <p:tavLst>
                                        <p:tav tm="0">
                                          <p:val>
                                            <p:strVal val="#ppt_x"/>
                                          </p:val>
                                        </p:tav>
                                        <p:tav tm="100000">
                                          <p:val>
                                            <p:strVal val="#ppt_x"/>
                                          </p:val>
                                        </p:tav>
                                      </p:tavLst>
                                    </p:anim>
                                    <p:anim calcmode="lin" valueType="num">
                                      <p:cBhvr>
                                        <p:cTn id="20" dur="1000" fill="hold"/>
                                        <p:tgtEl>
                                          <p:spTgt spid="2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16" presetClass="entr" presetSubtype="21"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barn(inVertical)">
                                      <p:cBhvr>
                                        <p:cTn id="2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208479" y="2855818"/>
            <a:ext cx="6096000" cy="3000821"/>
          </a:xfrm>
          <a:prstGeom prst="rect">
            <a:avLst/>
          </a:prstGeom>
        </p:spPr>
        <p:txBody>
          <a:bodyPr>
            <a:spAutoFit/>
          </a:bodyPr>
          <a:lstStyle/>
          <a:p>
            <a:pPr>
              <a:lnSpc>
                <a:spcPct val="150000"/>
              </a:lnSpc>
            </a:pPr>
            <a:r>
              <a:rPr dirty="0">
                <a:solidFill>
                  <a:schemeClr val="bg2">
                    <a:lumMod val="25000"/>
                  </a:schemeClr>
                </a:solidFill>
                <a:latin typeface="Century Gothic" panose="020B0502020202020204" pitchFamily="34" charset="0"/>
                <a:ea typeface="微软雅黑" panose="020B0503020204020204" pitchFamily="34" charset="-122"/>
                <a:cs typeface="+mn-ea"/>
                <a:sym typeface="Century Gothic" panose="020B0502020202020204" pitchFamily="34" charset="0"/>
              </a:rPr>
              <a:t>在每年的秋分那一天，世界各地都会有数以千万计的人在做“竖蛋”试验。这一被称之为“中国习俗”的玩艺儿，何以成为“世界游戏”，目前尚难考证。不过其玩法确简单易行且富有趣味：选择一个光滑匀称、刚生下四五天的新鲜鸡蛋，轻手轻脚地在桌子上把它竖起来。虽然失败者颇多，但成功者也不少。秋分成了竖蛋游戏的最佳时光，故有“秋分到，蛋儿俏”的说法。竖立起来的蛋儿好不风光。</a:t>
            </a:r>
          </a:p>
        </p:txBody>
      </p:sp>
      <p:sp>
        <p:nvSpPr>
          <p:cNvPr id="8196" name="Text Box 4"/>
          <p:cNvSpPr txBox="1">
            <a:spLocks noChangeArrowheads="1"/>
          </p:cNvSpPr>
          <p:nvPr/>
        </p:nvSpPr>
        <p:spPr bwMode="auto">
          <a:xfrm>
            <a:off x="1208462" y="1795340"/>
            <a:ext cx="1980565" cy="927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200000"/>
              </a:lnSpc>
            </a:pPr>
            <a:r>
              <a:rPr lang="zh-CN" altLang="en-US" sz="3200" b="1" dirty="0">
                <a:solidFill>
                  <a:srgbClr val="F9B80D"/>
                </a:solidFill>
                <a:latin typeface="Century Gothic" panose="020B0502020202020204" pitchFamily="34" charset="0"/>
                <a:ea typeface="微软雅黑" panose="020B0503020204020204" pitchFamily="34" charset="-122"/>
                <a:cs typeface="+mn-ea"/>
                <a:sym typeface="Century Gothic" panose="020B0502020202020204" pitchFamily="34" charset="0"/>
              </a:rPr>
              <a:t>竖蛋</a:t>
            </a:r>
          </a:p>
        </p:txBody>
      </p:sp>
      <p:pic>
        <p:nvPicPr>
          <p:cNvPr id="4" name="图片 3" descr="t016aa65436d1e7881e"/>
          <p:cNvPicPr>
            <a:picLocks noChangeAspect="1"/>
          </p:cNvPicPr>
          <p:nvPr/>
        </p:nvPicPr>
        <p:blipFill>
          <a:blip r:embed="rId4" cstate="email"/>
          <a:stretch>
            <a:fillRect/>
          </a:stretch>
        </p:blipFill>
        <p:spPr>
          <a:xfrm>
            <a:off x="7304462" y="2939449"/>
            <a:ext cx="3886200" cy="2917190"/>
          </a:xfrm>
          <a:prstGeom prst="ellipse">
            <a:avLst/>
          </a:prstGeom>
        </p:spPr>
      </p:pic>
      <p:sp>
        <p:nvSpPr>
          <p:cNvPr id="6" name="矩形 5"/>
          <p:cNvSpPr/>
          <p:nvPr/>
        </p:nvSpPr>
        <p:spPr>
          <a:xfrm>
            <a:off x="604629" y="397399"/>
            <a:ext cx="2023227" cy="769441"/>
          </a:xfrm>
          <a:prstGeom prst="rect">
            <a:avLst/>
          </a:prstGeom>
        </p:spPr>
        <p:txBody>
          <a:bodyPr wrap="square">
            <a:spAutoFit/>
          </a:bodyPr>
          <a:lstStyle/>
          <a:p>
            <a:r>
              <a:rPr lang="zh-CN" altLang="en-US" sz="4400" dirty="0">
                <a:solidFill>
                  <a:schemeClr val="bg2">
                    <a:lumMod val="25000"/>
                  </a:schemeClr>
                </a:solidFill>
                <a:latin typeface="华文隶书" panose="02010800040101010101" pitchFamily="2" charset="-122"/>
                <a:ea typeface="华文隶书" panose="02010800040101010101" pitchFamily="2" charset="-122"/>
                <a:sym typeface="Century Gothic" panose="020B0502020202020204" pitchFamily="34" charset="0"/>
              </a:rPr>
              <a:t>秋  分</a:t>
            </a:r>
          </a:p>
        </p:txBody>
      </p:sp>
      <p:sp>
        <p:nvSpPr>
          <p:cNvPr id="7" name="矩形 6"/>
          <p:cNvSpPr/>
          <p:nvPr/>
        </p:nvSpPr>
        <p:spPr>
          <a:xfrm>
            <a:off x="785813" y="1221291"/>
            <a:ext cx="1885945" cy="369332"/>
          </a:xfrm>
          <a:prstGeom prst="rect">
            <a:avLst/>
          </a:prstGeom>
        </p:spPr>
        <p:txBody>
          <a:bodyPr vert="horz" wrap="square">
            <a:spAutoFit/>
          </a:bodyPr>
          <a:lstStyle/>
          <a:p>
            <a:pPr algn="ctr"/>
            <a:r>
              <a:rPr lang="zh-CN" altLang="en-US" b="1" dirty="0">
                <a:solidFill>
                  <a:srgbClr val="F9B80D"/>
                </a:solidFill>
                <a:latin typeface="Century Gothic" panose="020B0502020202020204" pitchFamily="34" charset="0"/>
                <a:ea typeface="微软雅黑" panose="020B0503020204020204" pitchFamily="34" charset="-122"/>
                <a:sym typeface="Century Gothic" panose="020B0502020202020204" pitchFamily="34" charset="0"/>
              </a:rPr>
              <a:t>习          俗</a:t>
            </a:r>
          </a:p>
        </p:txBody>
      </p:sp>
      <p:cxnSp>
        <p:nvCxnSpPr>
          <p:cNvPr id="8" name="直接连接符 7"/>
          <p:cNvCxnSpPr/>
          <p:nvPr/>
        </p:nvCxnSpPr>
        <p:spPr>
          <a:xfrm>
            <a:off x="0" y="1149851"/>
            <a:ext cx="2627856" cy="0"/>
          </a:xfrm>
          <a:prstGeom prst="line">
            <a:avLst/>
          </a:prstGeom>
          <a:ln w="254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iterate type="lt">
                                    <p:tmPct val="6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anim calcmode="lin" valueType="num">
                                      <p:cBhvr>
                                        <p:cTn id="10" dur="500" fill="hold"/>
                                        <p:tgtEl>
                                          <p:spTgt spid="3"/>
                                        </p:tgtEl>
                                        <p:attrNameLst>
                                          <p:attrName>ppt_x</p:attrName>
                                        </p:attrNameLst>
                                      </p:cBhvr>
                                      <p:tavLst>
                                        <p:tav tm="0">
                                          <p:val>
                                            <p:fltVal val="0.5"/>
                                          </p:val>
                                        </p:tav>
                                        <p:tav tm="100000">
                                          <p:val>
                                            <p:strVal val="#ppt_x"/>
                                          </p:val>
                                        </p:tav>
                                      </p:tavLst>
                                    </p:anim>
                                    <p:anim calcmode="lin" valueType="num">
                                      <p:cBhvr>
                                        <p:cTn id="11" dur="50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21876" y="2857903"/>
            <a:ext cx="6096000" cy="2937343"/>
          </a:xfrm>
          <a:prstGeom prst="rect">
            <a:avLst/>
          </a:prstGeom>
        </p:spPr>
        <p:txBody>
          <a:bodyPr>
            <a:spAutoFit/>
          </a:bodyPr>
          <a:lstStyle/>
          <a:p>
            <a:pPr>
              <a:lnSpc>
                <a:spcPct val="130000"/>
              </a:lnSpc>
            </a:pPr>
            <a:r>
              <a:rPr dirty="0">
                <a:solidFill>
                  <a:schemeClr val="bg2">
                    <a:lumMod val="25000"/>
                  </a:schemeClr>
                </a:solidFill>
                <a:latin typeface="Century Gothic" panose="020B0502020202020204" pitchFamily="34" charset="0"/>
                <a:ea typeface="微软雅黑" panose="020B0503020204020204" pitchFamily="34" charset="-122"/>
                <a:cs typeface="+mn-ea"/>
                <a:sym typeface="Century Gothic" panose="020B0502020202020204" pitchFamily="34" charset="0"/>
              </a:rPr>
              <a:t>在岭南地区，昔日四邑（现在加上鹤山为五邑）的开平苍城镇的谢姓，有个不成节的习俗，叫做“秋分吃秋菜”。“秋菜”是一种野苋菜，乡人称之为“秋碧蒿”。逢秋分那天，全村人都去采摘秋菜。在田野中搜寻时，多见是嫩绿的，细细棵，约有巴掌那样长短。采回的秋菜一般家里与鱼片“滚汤”，名曰“秋汤”。有顺口溜道：“秋汤灌脏，洗涤肝肠。阖家老少，平安健康。”一年自秋，人们祈求的还是家宅安宁，身壮力健。</a:t>
            </a:r>
          </a:p>
        </p:txBody>
      </p:sp>
      <p:sp>
        <p:nvSpPr>
          <p:cNvPr id="4" name="Text Box 4"/>
          <p:cNvSpPr txBox="1">
            <a:spLocks noChangeArrowheads="1"/>
          </p:cNvSpPr>
          <p:nvPr/>
        </p:nvSpPr>
        <p:spPr bwMode="auto">
          <a:xfrm>
            <a:off x="921859" y="1797425"/>
            <a:ext cx="2974975" cy="927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200000"/>
              </a:lnSpc>
            </a:pPr>
            <a:r>
              <a:rPr lang="zh-CN" altLang="en-US" sz="3200" b="1" dirty="0">
                <a:solidFill>
                  <a:srgbClr val="F9B80D"/>
                </a:solidFill>
                <a:latin typeface="Century Gothic" panose="020B0502020202020204" pitchFamily="34" charset="0"/>
                <a:ea typeface="微软雅黑" panose="020B0503020204020204" pitchFamily="34" charset="-122"/>
                <a:cs typeface="+mn-ea"/>
                <a:sym typeface="Century Gothic" panose="020B0502020202020204" pitchFamily="34" charset="0"/>
              </a:rPr>
              <a:t>秋分吃秋菜</a:t>
            </a:r>
          </a:p>
        </p:txBody>
      </p:sp>
      <p:pic>
        <p:nvPicPr>
          <p:cNvPr id="7" name="图片 6" descr="201709081556185584974"/>
          <p:cNvPicPr>
            <a:picLocks noChangeAspect="1"/>
          </p:cNvPicPr>
          <p:nvPr/>
        </p:nvPicPr>
        <p:blipFill>
          <a:blip r:embed="rId4" cstate="email"/>
          <a:stretch>
            <a:fillRect/>
          </a:stretch>
        </p:blipFill>
        <p:spPr>
          <a:xfrm>
            <a:off x="7410185" y="2986136"/>
            <a:ext cx="3740036" cy="2680875"/>
          </a:xfrm>
          <a:prstGeom prst="rect">
            <a:avLst/>
          </a:prstGeom>
          <a:ln w="53975">
            <a:solidFill>
              <a:schemeClr val="bg1"/>
            </a:solidFill>
          </a:ln>
          <a:effectLst>
            <a:outerShdw blurRad="50800" dist="38100" dir="2700000" algn="tl" rotWithShape="0">
              <a:prstClr val="black">
                <a:alpha val="40000"/>
              </a:prstClr>
            </a:outerShdw>
          </a:effectLst>
        </p:spPr>
      </p:pic>
      <p:sp>
        <p:nvSpPr>
          <p:cNvPr id="6" name="矩形 5"/>
          <p:cNvSpPr/>
          <p:nvPr/>
        </p:nvSpPr>
        <p:spPr>
          <a:xfrm>
            <a:off x="604629" y="397399"/>
            <a:ext cx="2023227" cy="769441"/>
          </a:xfrm>
          <a:prstGeom prst="rect">
            <a:avLst/>
          </a:prstGeom>
        </p:spPr>
        <p:txBody>
          <a:bodyPr wrap="square">
            <a:spAutoFit/>
          </a:bodyPr>
          <a:lstStyle/>
          <a:p>
            <a:r>
              <a:rPr lang="zh-CN" altLang="en-US" sz="4400" dirty="0">
                <a:solidFill>
                  <a:schemeClr val="bg2">
                    <a:lumMod val="25000"/>
                  </a:schemeClr>
                </a:solidFill>
                <a:latin typeface="华文隶书" panose="02010800040101010101" pitchFamily="2" charset="-122"/>
                <a:ea typeface="华文隶书" panose="02010800040101010101" pitchFamily="2" charset="-122"/>
                <a:sym typeface="Century Gothic" panose="020B0502020202020204" pitchFamily="34" charset="0"/>
              </a:rPr>
              <a:t>秋  分</a:t>
            </a:r>
          </a:p>
        </p:txBody>
      </p:sp>
      <p:sp>
        <p:nvSpPr>
          <p:cNvPr id="8" name="矩形 7"/>
          <p:cNvSpPr/>
          <p:nvPr/>
        </p:nvSpPr>
        <p:spPr>
          <a:xfrm>
            <a:off x="785813" y="1221291"/>
            <a:ext cx="1885945" cy="369332"/>
          </a:xfrm>
          <a:prstGeom prst="rect">
            <a:avLst/>
          </a:prstGeom>
        </p:spPr>
        <p:txBody>
          <a:bodyPr vert="horz" wrap="square">
            <a:spAutoFit/>
          </a:bodyPr>
          <a:lstStyle/>
          <a:p>
            <a:pPr algn="ctr"/>
            <a:r>
              <a:rPr lang="zh-CN" altLang="en-US" b="1" dirty="0">
                <a:solidFill>
                  <a:srgbClr val="F9B80D"/>
                </a:solidFill>
                <a:latin typeface="Century Gothic" panose="020B0502020202020204" pitchFamily="34" charset="0"/>
                <a:ea typeface="微软雅黑" panose="020B0503020204020204" pitchFamily="34" charset="-122"/>
                <a:sym typeface="Century Gothic" panose="020B0502020202020204" pitchFamily="34" charset="0"/>
              </a:rPr>
              <a:t>习          俗</a:t>
            </a:r>
          </a:p>
        </p:txBody>
      </p:sp>
      <p:cxnSp>
        <p:nvCxnSpPr>
          <p:cNvPr id="9" name="直接连接符 8"/>
          <p:cNvCxnSpPr/>
          <p:nvPr/>
        </p:nvCxnSpPr>
        <p:spPr>
          <a:xfrm>
            <a:off x="0" y="1149851"/>
            <a:ext cx="2627856" cy="0"/>
          </a:xfrm>
          <a:prstGeom prst="line">
            <a:avLst/>
          </a:prstGeom>
          <a:ln w="254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iterate type="lt">
                                    <p:tmPct val="6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anim calcmode="lin" valueType="num">
                                      <p:cBhvr>
                                        <p:cTn id="10" dur="500" fill="hold"/>
                                        <p:tgtEl>
                                          <p:spTgt spid="3"/>
                                        </p:tgtEl>
                                        <p:attrNameLst>
                                          <p:attrName>ppt_x</p:attrName>
                                        </p:attrNameLst>
                                      </p:cBhvr>
                                      <p:tavLst>
                                        <p:tav tm="0">
                                          <p:val>
                                            <p:fltVal val="0.5"/>
                                          </p:val>
                                        </p:tav>
                                        <p:tav tm="100000">
                                          <p:val>
                                            <p:strVal val="#ppt_x"/>
                                          </p:val>
                                        </p:tav>
                                      </p:tavLst>
                                    </p:anim>
                                    <p:anim calcmode="lin" valueType="num">
                                      <p:cBhvr>
                                        <p:cTn id="11" dur="50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49171" y="3105794"/>
            <a:ext cx="6096000" cy="2999740"/>
          </a:xfrm>
          <a:prstGeom prst="rect">
            <a:avLst/>
          </a:prstGeom>
        </p:spPr>
        <p:txBody>
          <a:bodyPr>
            <a:spAutoFit/>
          </a:bodyPr>
          <a:lstStyle/>
          <a:p>
            <a:pPr>
              <a:lnSpc>
                <a:spcPct val="150000"/>
              </a:lnSpc>
            </a:pPr>
            <a:r>
              <a:rPr dirty="0">
                <a:solidFill>
                  <a:schemeClr val="bg2">
                    <a:lumMod val="25000"/>
                  </a:schemeClr>
                </a:solidFill>
                <a:latin typeface="Century Gothic" panose="020B0502020202020204" pitchFamily="34" charset="0"/>
                <a:ea typeface="微软雅黑" panose="020B0503020204020204" pitchFamily="34" charset="-122"/>
                <a:cs typeface="+mn-ea"/>
                <a:sym typeface="Century Gothic" panose="020B0502020202020204" pitchFamily="34" charset="0"/>
              </a:rPr>
              <a:t>因为我国生活在北半球，因而南极星（也称“南极仙翁或老人星）</a:t>
            </a:r>
          </a:p>
          <a:p>
            <a:pPr>
              <a:lnSpc>
                <a:spcPct val="150000"/>
              </a:lnSpc>
            </a:pPr>
            <a:r>
              <a:rPr dirty="0">
                <a:solidFill>
                  <a:schemeClr val="bg2">
                    <a:lumMod val="25000"/>
                  </a:schemeClr>
                </a:solidFill>
                <a:latin typeface="Century Gothic" panose="020B0502020202020204" pitchFamily="34" charset="0"/>
                <a:ea typeface="微软雅黑" panose="020B0503020204020204" pitchFamily="34" charset="-122"/>
                <a:cs typeface="+mn-ea"/>
                <a:sym typeface="Century Gothic" panose="020B0502020202020204" pitchFamily="34" charset="0"/>
              </a:rPr>
              <a:t>一年内只有在秋分之后才能见到，且一闪而逝，极难见到，春分过后，更是完全看不到。南极仙翁又称南极真君，是古代汉族神话传说中的老寿星，为元始天尊座下大弟子。因为他主寿，所以又叫“寿星”或“老人星”。</a:t>
            </a:r>
          </a:p>
          <a:p>
            <a:pPr>
              <a:lnSpc>
                <a:spcPct val="150000"/>
              </a:lnSpc>
            </a:pPr>
            <a:endParaRPr dirty="0">
              <a:solidFill>
                <a:schemeClr val="bg2">
                  <a:lumMod val="25000"/>
                </a:schemeClr>
              </a:solidFill>
              <a:latin typeface="Century Gothic" panose="020B0502020202020204" pitchFamily="34" charset="0"/>
              <a:ea typeface="微软雅黑" panose="020B0503020204020204" pitchFamily="34" charset="-122"/>
              <a:cs typeface="+mn-ea"/>
              <a:sym typeface="Century Gothic" panose="020B0502020202020204" pitchFamily="34" charset="0"/>
            </a:endParaRPr>
          </a:p>
        </p:txBody>
      </p:sp>
      <p:sp>
        <p:nvSpPr>
          <p:cNvPr id="4" name="Text Box 4"/>
          <p:cNvSpPr txBox="1">
            <a:spLocks noChangeArrowheads="1"/>
          </p:cNvSpPr>
          <p:nvPr/>
        </p:nvSpPr>
        <p:spPr bwMode="auto">
          <a:xfrm>
            <a:off x="949171" y="2045316"/>
            <a:ext cx="2974975" cy="927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200000"/>
              </a:lnSpc>
            </a:pPr>
            <a:r>
              <a:rPr lang="zh-CN" altLang="en-US" sz="3200" b="1" dirty="0">
                <a:solidFill>
                  <a:srgbClr val="F9B80D"/>
                </a:solidFill>
                <a:latin typeface="Century Gothic" panose="020B0502020202020204" pitchFamily="34" charset="0"/>
                <a:ea typeface="微软雅黑" panose="020B0503020204020204" pitchFamily="34" charset="-122"/>
                <a:cs typeface="+mn-ea"/>
                <a:sym typeface="Century Gothic" panose="020B0502020202020204" pitchFamily="34" charset="0"/>
              </a:rPr>
              <a:t>候南极</a:t>
            </a:r>
          </a:p>
        </p:txBody>
      </p:sp>
      <p:pic>
        <p:nvPicPr>
          <p:cNvPr id="7" name="图片 6" descr="t01c9aca6375cdfbf51"/>
          <p:cNvPicPr>
            <a:picLocks noChangeAspect="1"/>
          </p:cNvPicPr>
          <p:nvPr/>
        </p:nvPicPr>
        <p:blipFill>
          <a:blip r:embed="rId4" cstate="email"/>
          <a:stretch>
            <a:fillRect/>
          </a:stretch>
        </p:blipFill>
        <p:spPr>
          <a:xfrm>
            <a:off x="7218242" y="3105794"/>
            <a:ext cx="3836462" cy="2555840"/>
          </a:xfrm>
          <a:prstGeom prst="rect">
            <a:avLst/>
          </a:prstGeom>
          <a:effectLst>
            <a:outerShdw blurRad="50800" dist="38100" dir="2700000" algn="tl" rotWithShape="0">
              <a:prstClr val="black">
                <a:alpha val="40000"/>
              </a:prstClr>
            </a:outerShdw>
          </a:effectLst>
        </p:spPr>
      </p:pic>
      <p:sp>
        <p:nvSpPr>
          <p:cNvPr id="6" name="矩形 5"/>
          <p:cNvSpPr/>
          <p:nvPr/>
        </p:nvSpPr>
        <p:spPr>
          <a:xfrm>
            <a:off x="604629" y="397399"/>
            <a:ext cx="2023227" cy="769441"/>
          </a:xfrm>
          <a:prstGeom prst="rect">
            <a:avLst/>
          </a:prstGeom>
        </p:spPr>
        <p:txBody>
          <a:bodyPr wrap="square">
            <a:spAutoFit/>
          </a:bodyPr>
          <a:lstStyle/>
          <a:p>
            <a:r>
              <a:rPr lang="zh-CN" altLang="en-US" sz="4400" dirty="0">
                <a:solidFill>
                  <a:schemeClr val="bg2">
                    <a:lumMod val="25000"/>
                  </a:schemeClr>
                </a:solidFill>
                <a:latin typeface="华文隶书" panose="02010800040101010101" pitchFamily="2" charset="-122"/>
                <a:ea typeface="华文隶书" panose="02010800040101010101" pitchFamily="2" charset="-122"/>
                <a:sym typeface="Century Gothic" panose="020B0502020202020204" pitchFamily="34" charset="0"/>
              </a:rPr>
              <a:t>秋  分</a:t>
            </a:r>
          </a:p>
        </p:txBody>
      </p:sp>
      <p:sp>
        <p:nvSpPr>
          <p:cNvPr id="8" name="矩形 7"/>
          <p:cNvSpPr/>
          <p:nvPr/>
        </p:nvSpPr>
        <p:spPr>
          <a:xfrm>
            <a:off x="785813" y="1221291"/>
            <a:ext cx="1885945" cy="369332"/>
          </a:xfrm>
          <a:prstGeom prst="rect">
            <a:avLst/>
          </a:prstGeom>
        </p:spPr>
        <p:txBody>
          <a:bodyPr vert="horz" wrap="square">
            <a:spAutoFit/>
          </a:bodyPr>
          <a:lstStyle/>
          <a:p>
            <a:pPr algn="ctr"/>
            <a:r>
              <a:rPr lang="zh-CN" altLang="en-US" b="1" dirty="0">
                <a:solidFill>
                  <a:srgbClr val="F9B80D"/>
                </a:solidFill>
                <a:latin typeface="Century Gothic" panose="020B0502020202020204" pitchFamily="34" charset="0"/>
                <a:ea typeface="微软雅黑" panose="020B0503020204020204" pitchFamily="34" charset="-122"/>
                <a:sym typeface="Century Gothic" panose="020B0502020202020204" pitchFamily="34" charset="0"/>
              </a:rPr>
              <a:t>习          俗</a:t>
            </a:r>
          </a:p>
        </p:txBody>
      </p:sp>
      <p:cxnSp>
        <p:nvCxnSpPr>
          <p:cNvPr id="9" name="直接连接符 8"/>
          <p:cNvCxnSpPr/>
          <p:nvPr/>
        </p:nvCxnSpPr>
        <p:spPr>
          <a:xfrm>
            <a:off x="0" y="1149851"/>
            <a:ext cx="2627856" cy="0"/>
          </a:xfrm>
          <a:prstGeom prst="line">
            <a:avLst/>
          </a:prstGeom>
          <a:ln w="254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iterate type="lt">
                                    <p:tmPct val="6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anim calcmode="lin" valueType="num">
                                      <p:cBhvr>
                                        <p:cTn id="10" dur="500" fill="hold"/>
                                        <p:tgtEl>
                                          <p:spTgt spid="3"/>
                                        </p:tgtEl>
                                        <p:attrNameLst>
                                          <p:attrName>ppt_x</p:attrName>
                                        </p:attrNameLst>
                                      </p:cBhvr>
                                      <p:tavLst>
                                        <p:tav tm="0">
                                          <p:val>
                                            <p:fltVal val="0.5"/>
                                          </p:val>
                                        </p:tav>
                                        <p:tav tm="100000">
                                          <p:val>
                                            <p:strVal val="#ppt_x"/>
                                          </p:val>
                                        </p:tav>
                                      </p:tavLst>
                                    </p:anim>
                                    <p:anim calcmode="lin" valueType="num">
                                      <p:cBhvr>
                                        <p:cTn id="11" dur="50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44705" y="2517527"/>
            <a:ext cx="6096000" cy="3297441"/>
          </a:xfrm>
          <a:prstGeom prst="rect">
            <a:avLst/>
          </a:prstGeom>
        </p:spPr>
        <p:txBody>
          <a:bodyPr>
            <a:spAutoFit/>
          </a:bodyPr>
          <a:lstStyle/>
          <a:p>
            <a:pPr>
              <a:lnSpc>
                <a:spcPct val="130000"/>
              </a:lnSpc>
            </a:pPr>
            <a:r>
              <a:rPr dirty="0">
                <a:solidFill>
                  <a:schemeClr val="bg2">
                    <a:lumMod val="25000"/>
                  </a:schemeClr>
                </a:solidFill>
                <a:latin typeface="Century Gothic" panose="020B0502020202020204" pitchFamily="34" charset="0"/>
                <a:ea typeface="微软雅黑" panose="020B0503020204020204" pitchFamily="34" charset="-122"/>
                <a:cs typeface="+mn-ea"/>
                <a:sym typeface="Century Gothic" panose="020B0502020202020204" pitchFamily="34" charset="0"/>
              </a:rPr>
              <a:t>秋分这一天农民都按习俗放假，每家都要吃汤元，而且还要把不用包心的汤元十多个或二三十个煮好，用细竹叉扦着置于室外田边地坎，名曰粘雀子嘴，免得雀子来破坏庄稼。秋分期间还是孩子们放风筝的好时候。尤其是秋分当天。甚至大人们也参与。风筝类别有王字风筝，鲢鱼风筝，眯蛾风筝，雷公虫风筝，月儿光风筝，其大者有两米高，小的也有二、三尺。市场上有卖风筝的，多比较小，适宜于小孩子们玩耍，而大多数还是自己糊的，较大，放时还要相互竞争看哪个的放得高。</a:t>
            </a:r>
          </a:p>
        </p:txBody>
      </p:sp>
      <p:pic>
        <p:nvPicPr>
          <p:cNvPr id="8" name="图片 7" descr="2012051816004641_"/>
          <p:cNvPicPr>
            <a:picLocks noChangeAspect="1"/>
          </p:cNvPicPr>
          <p:nvPr/>
        </p:nvPicPr>
        <p:blipFill rotWithShape="1">
          <a:blip r:embed="rId4" cstate="email"/>
          <a:srcRect l="12498" r="12498"/>
          <a:stretch>
            <a:fillRect/>
          </a:stretch>
        </p:blipFill>
        <p:spPr>
          <a:xfrm>
            <a:off x="7474856" y="2736915"/>
            <a:ext cx="3573334" cy="2858666"/>
          </a:xfrm>
          <a:prstGeom prst="rect">
            <a:avLst/>
          </a:prstGeom>
          <a:ln w="63500">
            <a:solidFill>
              <a:schemeClr val="bg1"/>
            </a:solidFill>
          </a:ln>
          <a:effectLst>
            <a:outerShdw blurRad="50800" dist="38100" dir="2700000" algn="tl" rotWithShape="0">
              <a:prstClr val="black">
                <a:alpha val="40000"/>
              </a:prstClr>
            </a:outerShdw>
          </a:effectLst>
        </p:spPr>
      </p:pic>
      <p:sp>
        <p:nvSpPr>
          <p:cNvPr id="6" name="矩形 5"/>
          <p:cNvSpPr/>
          <p:nvPr/>
        </p:nvSpPr>
        <p:spPr>
          <a:xfrm>
            <a:off x="604629" y="397399"/>
            <a:ext cx="2023227" cy="769441"/>
          </a:xfrm>
          <a:prstGeom prst="rect">
            <a:avLst/>
          </a:prstGeom>
        </p:spPr>
        <p:txBody>
          <a:bodyPr wrap="square">
            <a:spAutoFit/>
          </a:bodyPr>
          <a:lstStyle/>
          <a:p>
            <a:r>
              <a:rPr lang="zh-CN" altLang="en-US" sz="4400" dirty="0">
                <a:solidFill>
                  <a:schemeClr val="bg2">
                    <a:lumMod val="25000"/>
                  </a:schemeClr>
                </a:solidFill>
                <a:latin typeface="华文隶书" panose="02010800040101010101" pitchFamily="2" charset="-122"/>
                <a:ea typeface="华文隶书" panose="02010800040101010101" pitchFamily="2" charset="-122"/>
                <a:sym typeface="Century Gothic" panose="020B0502020202020204" pitchFamily="34" charset="0"/>
              </a:rPr>
              <a:t>秋  分</a:t>
            </a:r>
          </a:p>
        </p:txBody>
      </p:sp>
      <p:sp>
        <p:nvSpPr>
          <p:cNvPr id="7" name="矩形 6"/>
          <p:cNvSpPr/>
          <p:nvPr/>
        </p:nvSpPr>
        <p:spPr>
          <a:xfrm>
            <a:off x="785813" y="1221291"/>
            <a:ext cx="1885945" cy="369332"/>
          </a:xfrm>
          <a:prstGeom prst="rect">
            <a:avLst/>
          </a:prstGeom>
        </p:spPr>
        <p:txBody>
          <a:bodyPr vert="horz" wrap="square">
            <a:spAutoFit/>
          </a:bodyPr>
          <a:lstStyle/>
          <a:p>
            <a:pPr algn="ctr"/>
            <a:r>
              <a:rPr lang="zh-CN" altLang="en-US" b="1" dirty="0">
                <a:solidFill>
                  <a:srgbClr val="F9B80D"/>
                </a:solidFill>
                <a:latin typeface="Century Gothic" panose="020B0502020202020204" pitchFamily="34" charset="0"/>
                <a:ea typeface="微软雅黑" panose="020B0503020204020204" pitchFamily="34" charset="-122"/>
                <a:sym typeface="Century Gothic" panose="020B0502020202020204" pitchFamily="34" charset="0"/>
              </a:rPr>
              <a:t>习          俗</a:t>
            </a:r>
          </a:p>
        </p:txBody>
      </p:sp>
      <p:cxnSp>
        <p:nvCxnSpPr>
          <p:cNvPr id="9" name="直接连接符 8"/>
          <p:cNvCxnSpPr/>
          <p:nvPr/>
        </p:nvCxnSpPr>
        <p:spPr>
          <a:xfrm>
            <a:off x="0" y="1149851"/>
            <a:ext cx="2627856" cy="0"/>
          </a:xfrm>
          <a:prstGeom prst="line">
            <a:avLst/>
          </a:prstGeom>
          <a:ln w="254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iterate type="lt">
                                    <p:tmPct val="6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anim calcmode="lin" valueType="num">
                                      <p:cBhvr>
                                        <p:cTn id="10" dur="500" fill="hold"/>
                                        <p:tgtEl>
                                          <p:spTgt spid="3"/>
                                        </p:tgtEl>
                                        <p:attrNameLst>
                                          <p:attrName>ppt_x</p:attrName>
                                        </p:attrNameLst>
                                      </p:cBhvr>
                                      <p:tavLst>
                                        <p:tav tm="0">
                                          <p:val>
                                            <p:fltVal val="0.5"/>
                                          </p:val>
                                        </p:tav>
                                        <p:tav tm="100000">
                                          <p:val>
                                            <p:strVal val="#ppt_x"/>
                                          </p:val>
                                        </p:tav>
                                      </p:tavLst>
                                    </p:anim>
                                    <p:anim calcmode="lin" valueType="num">
                                      <p:cBhvr>
                                        <p:cTn id="11" dur="50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048000" y="2435751"/>
            <a:ext cx="6096000" cy="2778068"/>
          </a:xfrm>
          <a:prstGeom prst="rect">
            <a:avLst/>
          </a:prstGeom>
        </p:spPr>
        <p:txBody>
          <a:bodyPr>
            <a:spAutoFit/>
          </a:bodyPr>
          <a:lstStyle/>
          <a:p>
            <a:pPr>
              <a:lnSpc>
                <a:spcPct val="200000"/>
              </a:lnSpc>
            </a:pPr>
            <a:r>
              <a:rPr dirty="0">
                <a:solidFill>
                  <a:schemeClr val="bg2">
                    <a:lumMod val="25000"/>
                  </a:schemeClr>
                </a:solidFill>
                <a:latin typeface="Century Gothic" panose="020B0502020202020204" pitchFamily="34" charset="0"/>
                <a:ea typeface="微软雅黑" panose="020B0503020204020204" pitchFamily="34" charset="-122"/>
                <a:cs typeface="+mn-ea"/>
                <a:sym typeface="Century Gothic" panose="020B0502020202020204" pitchFamily="34" charset="0"/>
              </a:rPr>
              <a:t>有关冷暖的气象谚语有：</a:t>
            </a:r>
          </a:p>
          <a:p>
            <a:pPr>
              <a:lnSpc>
                <a:spcPct val="200000"/>
              </a:lnSpc>
            </a:pPr>
            <a:r>
              <a:rPr dirty="0">
                <a:solidFill>
                  <a:schemeClr val="bg2">
                    <a:lumMod val="25000"/>
                  </a:schemeClr>
                </a:solidFill>
                <a:latin typeface="Century Gothic" panose="020B0502020202020204" pitchFamily="34" charset="0"/>
                <a:ea typeface="微软雅黑" panose="020B0503020204020204" pitchFamily="34" charset="-122"/>
                <a:cs typeface="+mn-ea"/>
                <a:sym typeface="Century Gothic" panose="020B0502020202020204" pitchFamily="34" charset="0"/>
              </a:rPr>
              <a:t>早上凉，中午热，要下雨，得半月。（豫）</a:t>
            </a:r>
          </a:p>
          <a:p>
            <a:pPr>
              <a:lnSpc>
                <a:spcPct val="200000"/>
              </a:lnSpc>
            </a:pPr>
            <a:r>
              <a:rPr dirty="0">
                <a:solidFill>
                  <a:schemeClr val="bg2">
                    <a:lumMod val="25000"/>
                  </a:schemeClr>
                </a:solidFill>
                <a:latin typeface="Century Gothic" panose="020B0502020202020204" pitchFamily="34" charset="0"/>
                <a:ea typeface="微软雅黑" panose="020B0503020204020204" pitchFamily="34" charset="-122"/>
                <a:cs typeface="+mn-ea"/>
                <a:sym typeface="Century Gothic" panose="020B0502020202020204" pitchFamily="34" charset="0"/>
              </a:rPr>
              <a:t>早晚冷，中午热，要下雨还得半个月。（粤）</a:t>
            </a:r>
          </a:p>
          <a:p>
            <a:pPr>
              <a:lnSpc>
                <a:spcPct val="200000"/>
              </a:lnSpc>
            </a:pPr>
            <a:r>
              <a:rPr dirty="0">
                <a:solidFill>
                  <a:schemeClr val="bg2">
                    <a:lumMod val="25000"/>
                  </a:schemeClr>
                </a:solidFill>
                <a:latin typeface="Century Gothic" panose="020B0502020202020204" pitchFamily="34" charset="0"/>
                <a:ea typeface="微软雅黑" panose="020B0503020204020204" pitchFamily="34" charset="-122"/>
                <a:cs typeface="+mn-ea"/>
                <a:sym typeface="Century Gothic" panose="020B0502020202020204" pitchFamily="34" charset="0"/>
              </a:rPr>
              <a:t>早晨冷，午后热，要想下雨等半月。（鲁）</a:t>
            </a:r>
          </a:p>
          <a:p>
            <a:pPr>
              <a:lnSpc>
                <a:spcPct val="200000"/>
              </a:lnSpc>
            </a:pPr>
            <a:r>
              <a:rPr dirty="0">
                <a:solidFill>
                  <a:schemeClr val="bg2">
                    <a:lumMod val="25000"/>
                  </a:schemeClr>
                </a:solidFill>
                <a:latin typeface="Century Gothic" panose="020B0502020202020204" pitchFamily="34" charset="0"/>
                <a:ea typeface="微软雅黑" panose="020B0503020204020204" pitchFamily="34" charset="-122"/>
                <a:cs typeface="+mn-ea"/>
                <a:sym typeface="Century Gothic" panose="020B0502020202020204" pitchFamily="34" charset="0"/>
              </a:rPr>
              <a:t>早晨冷，晌午热，落雨也得半个月。（甘）</a:t>
            </a:r>
          </a:p>
        </p:txBody>
      </p:sp>
      <p:sp>
        <p:nvSpPr>
          <p:cNvPr id="5" name="矩形 4"/>
          <p:cNvSpPr/>
          <p:nvPr/>
        </p:nvSpPr>
        <p:spPr>
          <a:xfrm>
            <a:off x="604629" y="397399"/>
            <a:ext cx="2023227" cy="769441"/>
          </a:xfrm>
          <a:prstGeom prst="rect">
            <a:avLst/>
          </a:prstGeom>
        </p:spPr>
        <p:txBody>
          <a:bodyPr wrap="square">
            <a:spAutoFit/>
          </a:bodyPr>
          <a:lstStyle/>
          <a:p>
            <a:r>
              <a:rPr lang="zh-CN" altLang="en-US" sz="4400" dirty="0">
                <a:solidFill>
                  <a:schemeClr val="bg2">
                    <a:lumMod val="25000"/>
                  </a:schemeClr>
                </a:solidFill>
                <a:latin typeface="华文隶书" panose="02010800040101010101" pitchFamily="2" charset="-122"/>
                <a:ea typeface="华文隶书" panose="02010800040101010101" pitchFamily="2" charset="-122"/>
                <a:sym typeface="Century Gothic" panose="020B0502020202020204" pitchFamily="34" charset="0"/>
              </a:rPr>
              <a:t>秋  分</a:t>
            </a:r>
          </a:p>
        </p:txBody>
      </p:sp>
      <p:sp>
        <p:nvSpPr>
          <p:cNvPr id="6" name="矩形 5"/>
          <p:cNvSpPr/>
          <p:nvPr/>
        </p:nvSpPr>
        <p:spPr>
          <a:xfrm>
            <a:off x="785813" y="1221291"/>
            <a:ext cx="1885945" cy="369332"/>
          </a:xfrm>
          <a:prstGeom prst="rect">
            <a:avLst/>
          </a:prstGeom>
        </p:spPr>
        <p:txBody>
          <a:bodyPr vert="horz" wrap="square">
            <a:spAutoFit/>
          </a:bodyPr>
          <a:lstStyle/>
          <a:p>
            <a:pPr algn="ctr"/>
            <a:r>
              <a:rPr lang="zh-CN" altLang="en-US" b="1" dirty="0">
                <a:solidFill>
                  <a:srgbClr val="F9B80D"/>
                </a:solidFill>
                <a:latin typeface="Century Gothic" panose="020B0502020202020204" pitchFamily="34" charset="0"/>
                <a:ea typeface="微软雅黑" panose="020B0503020204020204" pitchFamily="34" charset="-122"/>
                <a:sym typeface="Century Gothic" panose="020B0502020202020204" pitchFamily="34" charset="0"/>
              </a:rPr>
              <a:t>谚          语</a:t>
            </a:r>
          </a:p>
        </p:txBody>
      </p:sp>
      <p:cxnSp>
        <p:nvCxnSpPr>
          <p:cNvPr id="7" name="直接连接符 6"/>
          <p:cNvCxnSpPr/>
          <p:nvPr/>
        </p:nvCxnSpPr>
        <p:spPr>
          <a:xfrm>
            <a:off x="0" y="1149851"/>
            <a:ext cx="2627856" cy="0"/>
          </a:xfrm>
          <a:prstGeom prst="line">
            <a:avLst/>
          </a:prstGeom>
          <a:ln w="254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iterate type="lt">
                                    <p:tmPct val="6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anim calcmode="lin" valueType="num">
                                      <p:cBhvr>
                                        <p:cTn id="10" dur="500" fill="hold"/>
                                        <p:tgtEl>
                                          <p:spTgt spid="3"/>
                                        </p:tgtEl>
                                        <p:attrNameLst>
                                          <p:attrName>ppt_x</p:attrName>
                                        </p:attrNameLst>
                                      </p:cBhvr>
                                      <p:tavLst>
                                        <p:tav tm="0">
                                          <p:val>
                                            <p:fltVal val="0.5"/>
                                          </p:val>
                                        </p:tav>
                                        <p:tav tm="100000">
                                          <p:val>
                                            <p:strVal val="#ppt_x"/>
                                          </p:val>
                                        </p:tav>
                                      </p:tavLst>
                                    </p:anim>
                                    <p:anim calcmode="lin" valueType="num">
                                      <p:cBhvr>
                                        <p:cTn id="11" dur="50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4" cstate="print">
            <a:extLst>
              <a:ext uri="{28A0092B-C50C-407E-A947-70E740481C1C}">
                <a14:useLocalDpi xmlns:a14="http://schemas.microsoft.com/office/drawing/2010/main" val="0"/>
              </a:ext>
            </a:extLst>
          </a:blip>
          <a:srcRect r="17695" b="19801"/>
          <a:stretch>
            <a:fillRect/>
          </a:stretch>
        </p:blipFill>
        <p:spPr>
          <a:xfrm>
            <a:off x="7020635" y="-1010127"/>
            <a:ext cx="7885475" cy="7683690"/>
          </a:xfrm>
          <a:prstGeom prst="rect">
            <a:avLst/>
          </a:prstGeom>
        </p:spPr>
      </p:pic>
      <p:sp>
        <p:nvSpPr>
          <p:cNvPr id="13" name="矩形 12"/>
          <p:cNvSpPr/>
          <p:nvPr/>
        </p:nvSpPr>
        <p:spPr>
          <a:xfrm>
            <a:off x="604629" y="397399"/>
            <a:ext cx="2023227" cy="769441"/>
          </a:xfrm>
          <a:prstGeom prst="rect">
            <a:avLst/>
          </a:prstGeom>
        </p:spPr>
        <p:txBody>
          <a:bodyPr wrap="square">
            <a:spAutoFit/>
          </a:bodyPr>
          <a:lstStyle/>
          <a:p>
            <a:r>
              <a:rPr lang="zh-CN" altLang="en-US" sz="4400" dirty="0">
                <a:solidFill>
                  <a:schemeClr val="bg2">
                    <a:lumMod val="25000"/>
                  </a:schemeClr>
                </a:solidFill>
                <a:latin typeface="华文隶书" panose="02010800040101010101" pitchFamily="2" charset="-122"/>
                <a:ea typeface="华文隶书" panose="02010800040101010101" pitchFamily="2" charset="-122"/>
                <a:sym typeface="Century Gothic" panose="020B0502020202020204" pitchFamily="34" charset="0"/>
              </a:rPr>
              <a:t>前  言</a:t>
            </a:r>
          </a:p>
        </p:txBody>
      </p:sp>
      <p:sp>
        <p:nvSpPr>
          <p:cNvPr id="14" name="矩形 13"/>
          <p:cNvSpPr/>
          <p:nvPr/>
        </p:nvSpPr>
        <p:spPr>
          <a:xfrm>
            <a:off x="891086" y="1221291"/>
            <a:ext cx="1780672" cy="369332"/>
          </a:xfrm>
          <a:prstGeom prst="rect">
            <a:avLst/>
          </a:prstGeom>
        </p:spPr>
        <p:txBody>
          <a:bodyPr vert="horz" wrap="square">
            <a:spAutoFit/>
          </a:bodyPr>
          <a:lstStyle/>
          <a:p>
            <a:pPr algn="dist"/>
            <a:r>
              <a:rPr lang="en-US" altLang="zh-CN" b="1" spc="-300" dirty="0">
                <a:solidFill>
                  <a:srgbClr val="F9B80D"/>
                </a:solidFill>
                <a:latin typeface="Century Gothic" panose="020B0502020202020204" pitchFamily="34" charset="0"/>
                <a:ea typeface="微软雅黑" panose="020B0503020204020204" pitchFamily="34" charset="-122"/>
                <a:sym typeface="Century Gothic" panose="020B0502020202020204" pitchFamily="34" charset="0"/>
              </a:rPr>
              <a:t>PREFACE</a:t>
            </a:r>
            <a:endParaRPr lang="zh-CN" altLang="en-US" b="1" spc="-300" dirty="0">
              <a:solidFill>
                <a:srgbClr val="F9B80D"/>
              </a:solidFill>
              <a:latin typeface="Century Gothic" panose="020B0502020202020204" pitchFamily="34" charset="0"/>
              <a:ea typeface="微软雅黑" panose="020B0503020204020204" pitchFamily="34" charset="-122"/>
              <a:sym typeface="Century Gothic" panose="020B0502020202020204" pitchFamily="34" charset="0"/>
            </a:endParaRPr>
          </a:p>
        </p:txBody>
      </p:sp>
      <p:cxnSp>
        <p:nvCxnSpPr>
          <p:cNvPr id="15" name="直接连接符 14"/>
          <p:cNvCxnSpPr/>
          <p:nvPr/>
        </p:nvCxnSpPr>
        <p:spPr>
          <a:xfrm>
            <a:off x="0" y="1149851"/>
            <a:ext cx="2627856" cy="0"/>
          </a:xfrm>
          <a:prstGeom prst="line">
            <a:avLst/>
          </a:prstGeom>
          <a:ln w="254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1879122" y="2390764"/>
            <a:ext cx="7887844" cy="3332066"/>
          </a:xfrm>
          <a:prstGeom prst="rect">
            <a:avLst/>
          </a:prstGeom>
          <a:noFill/>
          <a:ln w="38100">
            <a:noFill/>
          </a:ln>
        </p:spPr>
        <p:txBody>
          <a:bodyPr wrap="square">
            <a:spAutoFit/>
          </a:bodyPr>
          <a:lstStyle/>
          <a:p>
            <a:pPr>
              <a:lnSpc>
                <a:spcPct val="200000"/>
              </a:lnSpc>
            </a:pPr>
            <a:r>
              <a:rPr lang="en-US" dirty="0">
                <a:solidFill>
                  <a:schemeClr val="bg2">
                    <a:lumMod val="25000"/>
                  </a:schemeClr>
                </a:solidFill>
                <a:latin typeface="Century Gothic" panose="020B0502020202020204" pitchFamily="34" charset="0"/>
                <a:ea typeface="微软雅黑" panose="020B0503020204020204" pitchFamily="34" charset="-122"/>
                <a:cs typeface="+mn-ea"/>
                <a:sym typeface="Century Gothic" panose="020B0502020202020204" pitchFamily="34" charset="0"/>
              </a:rPr>
              <a:t>       </a:t>
            </a:r>
            <a:r>
              <a:rPr dirty="0" err="1">
                <a:solidFill>
                  <a:schemeClr val="bg2">
                    <a:lumMod val="25000"/>
                  </a:schemeClr>
                </a:solidFill>
                <a:latin typeface="Century Gothic" panose="020B0502020202020204" pitchFamily="34" charset="0"/>
                <a:ea typeface="微软雅黑" panose="020B0503020204020204" pitchFamily="34" charset="-122"/>
                <a:cs typeface="+mn-ea"/>
                <a:sym typeface="Century Gothic" panose="020B0502020202020204" pitchFamily="34" charset="0"/>
              </a:rPr>
              <a:t>秋分（autumnal</a:t>
            </a:r>
            <a:r>
              <a:rPr dirty="0">
                <a:solidFill>
                  <a:schemeClr val="bg2">
                    <a:lumMod val="25000"/>
                  </a:schemeClr>
                </a:solidFill>
                <a:latin typeface="Century Gothic" panose="020B0502020202020204" pitchFamily="34" charset="0"/>
                <a:ea typeface="微软雅黑" panose="020B0503020204020204" pitchFamily="34" charset="-122"/>
                <a:cs typeface="+mn-ea"/>
                <a:sym typeface="Century Gothic" panose="020B0502020202020204" pitchFamily="34" charset="0"/>
              </a:rPr>
              <a:t>  equinox），农历二十四节气中的第十六个节气，时间一般为每年的9月22或23日。南方的气候由这一节气起才始入秋。太阳在这一天到达黄经180度，直射地球赤道，因此这一天24小时昼夜均分，各12小时；全球无极昼极夜现象。秋分之后，北极附近极夜范围渐大，南极附近极昼范围渐大。《月令七十二候集解》：“八月中，解见春分”、“分者平也，此当九十日之半，故谓之分。”分就是半，这是秋季九十天的中分点。</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22" presetClass="entr" presetSubtype="8"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04629" y="397399"/>
            <a:ext cx="2023227" cy="769441"/>
          </a:xfrm>
          <a:prstGeom prst="rect">
            <a:avLst/>
          </a:prstGeom>
        </p:spPr>
        <p:txBody>
          <a:bodyPr wrap="square">
            <a:spAutoFit/>
          </a:bodyPr>
          <a:lstStyle/>
          <a:p>
            <a:r>
              <a:rPr lang="zh-CN" altLang="en-US" sz="4400" dirty="0">
                <a:solidFill>
                  <a:schemeClr val="bg2">
                    <a:lumMod val="25000"/>
                  </a:schemeClr>
                </a:solidFill>
                <a:latin typeface="华文隶书" panose="02010800040101010101" pitchFamily="2" charset="-122"/>
                <a:ea typeface="华文隶书" panose="02010800040101010101" pitchFamily="2" charset="-122"/>
                <a:sym typeface="Century Gothic" panose="020B0502020202020204" pitchFamily="34" charset="0"/>
              </a:rPr>
              <a:t>秋  分</a:t>
            </a:r>
          </a:p>
        </p:txBody>
      </p:sp>
      <p:sp>
        <p:nvSpPr>
          <p:cNvPr id="5" name="矩形 4"/>
          <p:cNvSpPr/>
          <p:nvPr/>
        </p:nvSpPr>
        <p:spPr>
          <a:xfrm>
            <a:off x="785813" y="1221291"/>
            <a:ext cx="1885945" cy="369332"/>
          </a:xfrm>
          <a:prstGeom prst="rect">
            <a:avLst/>
          </a:prstGeom>
        </p:spPr>
        <p:txBody>
          <a:bodyPr vert="horz" wrap="square">
            <a:spAutoFit/>
          </a:bodyPr>
          <a:lstStyle/>
          <a:p>
            <a:pPr algn="ctr"/>
            <a:r>
              <a:rPr lang="zh-CN" altLang="en-US" b="1" dirty="0">
                <a:solidFill>
                  <a:srgbClr val="F9B80D"/>
                </a:solidFill>
                <a:latin typeface="Century Gothic" panose="020B0502020202020204" pitchFamily="34" charset="0"/>
                <a:ea typeface="微软雅黑" panose="020B0503020204020204" pitchFamily="34" charset="-122"/>
                <a:sym typeface="Century Gothic" panose="020B0502020202020204" pitchFamily="34" charset="0"/>
              </a:rPr>
              <a:t>谚          语</a:t>
            </a:r>
          </a:p>
        </p:txBody>
      </p:sp>
      <p:cxnSp>
        <p:nvCxnSpPr>
          <p:cNvPr id="6" name="直接连接符 5"/>
          <p:cNvCxnSpPr/>
          <p:nvPr/>
        </p:nvCxnSpPr>
        <p:spPr>
          <a:xfrm>
            <a:off x="0" y="1149851"/>
            <a:ext cx="2627856" cy="0"/>
          </a:xfrm>
          <a:prstGeom prst="line">
            <a:avLst/>
          </a:prstGeom>
          <a:ln w="254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3048000" y="2435751"/>
            <a:ext cx="6096000" cy="2778068"/>
          </a:xfrm>
          <a:prstGeom prst="rect">
            <a:avLst/>
          </a:prstGeom>
        </p:spPr>
        <p:txBody>
          <a:bodyPr>
            <a:spAutoFit/>
          </a:bodyPr>
          <a:lstStyle/>
          <a:p>
            <a:pPr>
              <a:lnSpc>
                <a:spcPct val="200000"/>
              </a:lnSpc>
            </a:pPr>
            <a:r>
              <a:rPr lang="zh-CN" altLang="en-US" dirty="0">
                <a:solidFill>
                  <a:schemeClr val="bg2">
                    <a:lumMod val="25000"/>
                  </a:schemeClr>
                </a:solidFill>
                <a:latin typeface="Century Gothic" panose="020B0502020202020204" pitchFamily="34" charset="0"/>
                <a:ea typeface="微软雅黑" panose="020B0503020204020204" pitchFamily="34" charset="-122"/>
                <a:cs typeface="+mn-ea"/>
                <a:sym typeface="Century Gothic" panose="020B0502020202020204" pitchFamily="34" charset="0"/>
              </a:rPr>
              <a:t>以晴、雨为依据，预测后期的天气谚有：</a:t>
            </a:r>
          </a:p>
          <a:p>
            <a:pPr>
              <a:lnSpc>
                <a:spcPct val="200000"/>
              </a:lnSpc>
            </a:pPr>
            <a:r>
              <a:rPr lang="zh-CN" altLang="en-US" dirty="0">
                <a:solidFill>
                  <a:schemeClr val="bg2">
                    <a:lumMod val="25000"/>
                  </a:schemeClr>
                </a:solidFill>
                <a:latin typeface="Century Gothic" panose="020B0502020202020204" pitchFamily="34" charset="0"/>
                <a:ea typeface="微软雅黑" panose="020B0503020204020204" pitchFamily="34" charset="-122"/>
                <a:cs typeface="+mn-ea"/>
                <a:sym typeface="Century Gothic" panose="020B0502020202020204" pitchFamily="34" charset="0"/>
              </a:rPr>
              <a:t>秋分天晴必久旱。</a:t>
            </a:r>
          </a:p>
          <a:p>
            <a:pPr>
              <a:lnSpc>
                <a:spcPct val="200000"/>
              </a:lnSpc>
            </a:pPr>
            <a:r>
              <a:rPr lang="zh-CN" altLang="en-US" dirty="0">
                <a:solidFill>
                  <a:schemeClr val="bg2">
                    <a:lumMod val="25000"/>
                  </a:schemeClr>
                </a:solidFill>
                <a:latin typeface="Century Gothic" panose="020B0502020202020204" pitchFamily="34" charset="0"/>
                <a:ea typeface="微软雅黑" panose="020B0503020204020204" pitchFamily="34" charset="-122"/>
                <a:cs typeface="+mn-ea"/>
                <a:sym typeface="Century Gothic" panose="020B0502020202020204" pitchFamily="34" charset="0"/>
              </a:rPr>
              <a:t>秋分日晴，万物不生。</a:t>
            </a:r>
          </a:p>
          <a:p>
            <a:pPr>
              <a:lnSpc>
                <a:spcPct val="200000"/>
              </a:lnSpc>
            </a:pPr>
            <a:r>
              <a:rPr lang="zh-CN" altLang="en-US" dirty="0">
                <a:solidFill>
                  <a:schemeClr val="bg2">
                    <a:lumMod val="25000"/>
                  </a:schemeClr>
                </a:solidFill>
                <a:latin typeface="Century Gothic" panose="020B0502020202020204" pitchFamily="34" charset="0"/>
                <a:ea typeface="微软雅黑" panose="020B0503020204020204" pitchFamily="34" charset="-122"/>
                <a:cs typeface="+mn-ea"/>
                <a:sym typeface="Century Gothic" panose="020B0502020202020204" pitchFamily="34" charset="0"/>
              </a:rPr>
              <a:t>秋分有雨，寒露有冷。</a:t>
            </a:r>
          </a:p>
          <a:p>
            <a:pPr>
              <a:lnSpc>
                <a:spcPct val="200000"/>
              </a:lnSpc>
            </a:pPr>
            <a:r>
              <a:rPr lang="zh-CN" altLang="en-US" dirty="0">
                <a:solidFill>
                  <a:schemeClr val="bg2">
                    <a:lumMod val="25000"/>
                  </a:schemeClr>
                </a:solidFill>
                <a:latin typeface="Century Gothic" panose="020B0502020202020204" pitchFamily="34" charset="0"/>
                <a:ea typeface="微软雅黑" panose="020B0503020204020204" pitchFamily="34" charset="-122"/>
                <a:cs typeface="+mn-ea"/>
                <a:sym typeface="Century Gothic" panose="020B0502020202020204" pitchFamily="34" charset="0"/>
              </a:rPr>
              <a:t>秋分有雨来年丰</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iterate type="lt">
                                    <p:tmPct val="6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anim calcmode="lin" valueType="num">
                                      <p:cBhvr>
                                        <p:cTn id="10" dur="500" fill="hold"/>
                                        <p:tgtEl>
                                          <p:spTgt spid="7"/>
                                        </p:tgtEl>
                                        <p:attrNameLst>
                                          <p:attrName>ppt_x</p:attrName>
                                        </p:attrNameLst>
                                      </p:cBhvr>
                                      <p:tavLst>
                                        <p:tav tm="0">
                                          <p:val>
                                            <p:fltVal val="0.5"/>
                                          </p:val>
                                        </p:tav>
                                        <p:tav tm="100000">
                                          <p:val>
                                            <p:strVal val="#ppt_x"/>
                                          </p:val>
                                        </p:tav>
                                      </p:tavLst>
                                    </p:anim>
                                    <p:anim calcmode="lin" valueType="num">
                                      <p:cBhvr>
                                        <p:cTn id="11" dur="500" fill="hold"/>
                                        <p:tgtEl>
                                          <p:spTgt spid="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5" cstate="print">
            <a:extLst>
              <a:ext uri="{28A0092B-C50C-407E-A947-70E740481C1C}">
                <a14:useLocalDpi xmlns:a14="http://schemas.microsoft.com/office/drawing/2010/main" val="0"/>
              </a:ext>
            </a:extLst>
          </a:blip>
          <a:srcRect l="24752" b="43868"/>
          <a:stretch>
            <a:fillRect/>
          </a:stretch>
        </p:blipFill>
        <p:spPr>
          <a:xfrm>
            <a:off x="7848600" y="-1"/>
            <a:ext cx="4343400" cy="4857751"/>
          </a:xfrm>
          <a:prstGeom prst="rect">
            <a:avLst/>
          </a:prstGeom>
        </p:spPr>
      </p:pic>
      <p:pic>
        <p:nvPicPr>
          <p:cNvPr id="3" name="图片 2"/>
          <p:cNvPicPr>
            <a:picLocks noChangeAspect="1"/>
          </p:cNvPicPr>
          <p:nvPr/>
        </p:nvPicPr>
        <p:blipFill rotWithShape="1">
          <a:blip r:embed="rId6" cstate="print">
            <a:extLst>
              <a:ext uri="{28A0092B-C50C-407E-A947-70E740481C1C}">
                <a14:useLocalDpi xmlns:a14="http://schemas.microsoft.com/office/drawing/2010/main" val="0"/>
              </a:ext>
            </a:extLst>
          </a:blip>
          <a:srcRect t="70000" r="48774"/>
          <a:stretch>
            <a:fillRect/>
          </a:stretch>
        </p:blipFill>
        <p:spPr>
          <a:xfrm>
            <a:off x="0" y="3696629"/>
            <a:ext cx="3600450" cy="3161371"/>
          </a:xfrm>
          <a:prstGeom prst="rect">
            <a:avLst/>
          </a:prstGeom>
        </p:spPr>
      </p:pic>
      <p:pic>
        <p:nvPicPr>
          <p:cNvPr id="18" name="图片 17"/>
          <p:cNvPicPr>
            <a:picLocks noChangeAspect="1"/>
          </p:cNvPicPr>
          <p:nvPr/>
        </p:nvPicPr>
        <p:blipFill rotWithShape="1">
          <a:blip r:embed="rId7" cstate="print">
            <a:extLst>
              <a:ext uri="{28A0092B-C50C-407E-A947-70E740481C1C}">
                <a14:useLocalDpi xmlns:a14="http://schemas.microsoft.com/office/drawing/2010/main" val="0"/>
              </a:ext>
            </a:extLst>
          </a:blip>
          <a:srcRect l="37922" t="44444" b="2778"/>
          <a:stretch>
            <a:fillRect/>
          </a:stretch>
        </p:blipFill>
        <p:spPr>
          <a:xfrm>
            <a:off x="3752818" y="347502"/>
            <a:ext cx="4686364" cy="5973638"/>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21890" y="-179836"/>
            <a:ext cx="8699993" cy="8699993"/>
          </a:xfrm>
          <a:prstGeom prst="rect">
            <a:avLst/>
          </a:prstGeom>
        </p:spPr>
      </p:pic>
      <p:sp>
        <p:nvSpPr>
          <p:cNvPr id="21" name="矩形 20"/>
          <p:cNvSpPr/>
          <p:nvPr/>
        </p:nvSpPr>
        <p:spPr>
          <a:xfrm>
            <a:off x="604629" y="397399"/>
            <a:ext cx="2023227" cy="769441"/>
          </a:xfrm>
          <a:prstGeom prst="rect">
            <a:avLst/>
          </a:prstGeom>
        </p:spPr>
        <p:txBody>
          <a:bodyPr wrap="square">
            <a:spAutoFit/>
          </a:bodyPr>
          <a:lstStyle/>
          <a:p>
            <a:r>
              <a:rPr lang="zh-CN" altLang="en-US" sz="4400" dirty="0">
                <a:solidFill>
                  <a:schemeClr val="bg2">
                    <a:lumMod val="25000"/>
                  </a:schemeClr>
                </a:solidFill>
                <a:latin typeface="华文隶书" panose="02010800040101010101" pitchFamily="2" charset="-122"/>
                <a:ea typeface="华文隶书" panose="02010800040101010101" pitchFamily="2" charset="-122"/>
                <a:sym typeface="Century Gothic" panose="020B0502020202020204" pitchFamily="34" charset="0"/>
              </a:rPr>
              <a:t>目  录</a:t>
            </a:r>
          </a:p>
        </p:txBody>
      </p:sp>
      <p:sp>
        <p:nvSpPr>
          <p:cNvPr id="22" name="矩形 21"/>
          <p:cNvSpPr/>
          <p:nvPr/>
        </p:nvSpPr>
        <p:spPr>
          <a:xfrm>
            <a:off x="891086" y="1221291"/>
            <a:ext cx="1780672" cy="369332"/>
          </a:xfrm>
          <a:prstGeom prst="rect">
            <a:avLst/>
          </a:prstGeom>
        </p:spPr>
        <p:txBody>
          <a:bodyPr vert="horz" wrap="square">
            <a:spAutoFit/>
          </a:bodyPr>
          <a:lstStyle/>
          <a:p>
            <a:pPr algn="dist"/>
            <a:r>
              <a:rPr lang="en-US" altLang="zh-CN" b="1" dirty="0">
                <a:solidFill>
                  <a:srgbClr val="F9B80D"/>
                </a:solidFill>
                <a:latin typeface="Century Gothic" panose="020B0502020202020204" pitchFamily="34" charset="0"/>
                <a:ea typeface="微软雅黑" panose="020B0503020204020204" pitchFamily="34" charset="-122"/>
                <a:sym typeface="Century Gothic" panose="020B0502020202020204" pitchFamily="34" charset="0"/>
              </a:rPr>
              <a:t>contents</a:t>
            </a:r>
            <a:endParaRPr lang="zh-CN" altLang="en-US" b="1" dirty="0">
              <a:solidFill>
                <a:srgbClr val="F9B80D"/>
              </a:solidFill>
              <a:latin typeface="Century Gothic" panose="020B0502020202020204" pitchFamily="34" charset="0"/>
              <a:ea typeface="微软雅黑" panose="020B0503020204020204" pitchFamily="34" charset="-122"/>
              <a:sym typeface="Century Gothic" panose="020B0502020202020204" pitchFamily="34" charset="0"/>
            </a:endParaRPr>
          </a:p>
        </p:txBody>
      </p:sp>
      <p:sp>
        <p:nvSpPr>
          <p:cNvPr id="61" name="文本框 60"/>
          <p:cNvSpPr txBox="1"/>
          <p:nvPr/>
        </p:nvSpPr>
        <p:spPr>
          <a:xfrm>
            <a:off x="2533574" y="3163215"/>
            <a:ext cx="615553" cy="2871492"/>
          </a:xfrm>
          <a:prstGeom prst="rect">
            <a:avLst/>
          </a:prstGeom>
          <a:noFill/>
          <a:ln>
            <a:noFill/>
          </a:ln>
        </p:spPr>
        <p:txBody>
          <a:bodyPr vert="eaVert" wrap="square" rtlCol="0">
            <a:spAutoFit/>
          </a:bodyPr>
          <a:lstStyle/>
          <a:p>
            <a:r>
              <a:rPr lang="zh-CN" altLang="en-US" sz="2800" b="1" dirty="0">
                <a:latin typeface="华文隶书" panose="02010800040101010101" pitchFamily="2" charset="-122"/>
                <a:ea typeface="华文隶书" panose="02010800040101010101" pitchFamily="2" charset="-122"/>
                <a:sym typeface="Century Gothic" panose="020B0502020202020204" pitchFamily="34" charset="0"/>
              </a:rPr>
              <a:t>秋分的气候特点</a:t>
            </a:r>
          </a:p>
        </p:txBody>
      </p:sp>
      <p:sp>
        <p:nvSpPr>
          <p:cNvPr id="64" name="文本框 63"/>
          <p:cNvSpPr txBox="1"/>
          <p:nvPr/>
        </p:nvSpPr>
        <p:spPr>
          <a:xfrm>
            <a:off x="4356289" y="3163215"/>
            <a:ext cx="615553" cy="2761640"/>
          </a:xfrm>
          <a:prstGeom prst="rect">
            <a:avLst/>
          </a:prstGeom>
          <a:noFill/>
          <a:ln>
            <a:noFill/>
          </a:ln>
        </p:spPr>
        <p:txBody>
          <a:bodyPr vert="eaVert" wrap="square" rtlCol="0">
            <a:spAutoFit/>
          </a:bodyPr>
          <a:lstStyle/>
          <a:p>
            <a:r>
              <a:rPr lang="zh-CN" altLang="en-US" sz="2800" b="1" dirty="0">
                <a:latin typeface="华文隶书" panose="02010800040101010101" pitchFamily="2" charset="-122"/>
                <a:ea typeface="华文隶书" panose="02010800040101010101" pitchFamily="2" charset="-122"/>
                <a:sym typeface="Century Gothic" panose="020B0502020202020204" pitchFamily="34" charset="0"/>
              </a:rPr>
              <a:t>秋分的常识介绍</a:t>
            </a:r>
          </a:p>
        </p:txBody>
      </p:sp>
      <p:sp>
        <p:nvSpPr>
          <p:cNvPr id="65" name="文本框 64"/>
          <p:cNvSpPr txBox="1"/>
          <p:nvPr/>
        </p:nvSpPr>
        <p:spPr>
          <a:xfrm>
            <a:off x="6179004" y="3163215"/>
            <a:ext cx="615553" cy="2013892"/>
          </a:xfrm>
          <a:prstGeom prst="rect">
            <a:avLst/>
          </a:prstGeom>
          <a:noFill/>
          <a:ln>
            <a:noFill/>
          </a:ln>
        </p:spPr>
        <p:txBody>
          <a:bodyPr vert="eaVert" wrap="square" rtlCol="0">
            <a:spAutoFit/>
          </a:bodyPr>
          <a:lstStyle/>
          <a:p>
            <a:r>
              <a:rPr lang="zh-CN" altLang="en-US" sz="2800" b="1" dirty="0">
                <a:latin typeface="华文隶书" panose="02010800040101010101" pitchFamily="2" charset="-122"/>
                <a:ea typeface="华文隶书" panose="02010800040101010101" pitchFamily="2" charset="-122"/>
                <a:sym typeface="Century Gothic" panose="020B0502020202020204" pitchFamily="34" charset="0"/>
              </a:rPr>
              <a:t>秋分的养生</a:t>
            </a:r>
          </a:p>
        </p:txBody>
      </p:sp>
      <p:sp>
        <p:nvSpPr>
          <p:cNvPr id="66" name="文本框 65"/>
          <p:cNvSpPr txBox="1"/>
          <p:nvPr/>
        </p:nvSpPr>
        <p:spPr>
          <a:xfrm>
            <a:off x="8001720" y="3163215"/>
            <a:ext cx="615553" cy="2264952"/>
          </a:xfrm>
          <a:prstGeom prst="rect">
            <a:avLst/>
          </a:prstGeom>
          <a:noFill/>
          <a:ln>
            <a:noFill/>
          </a:ln>
        </p:spPr>
        <p:txBody>
          <a:bodyPr vert="eaVert" wrap="square" rtlCol="0">
            <a:spAutoFit/>
          </a:bodyPr>
          <a:lstStyle/>
          <a:p>
            <a:r>
              <a:rPr lang="zh-CN" altLang="en-US" sz="2800" b="1" dirty="0">
                <a:latin typeface="华文隶书" panose="02010800040101010101" pitchFamily="2" charset="-122"/>
                <a:ea typeface="华文隶书" panose="02010800040101010101" pitchFamily="2" charset="-122"/>
                <a:sym typeface="Century Gothic" panose="020B0502020202020204" pitchFamily="34" charset="0"/>
              </a:rPr>
              <a:t>秋分的习俗</a:t>
            </a:r>
          </a:p>
        </p:txBody>
      </p:sp>
      <p:grpSp>
        <p:nvGrpSpPr>
          <p:cNvPr id="10" name="组合 9"/>
          <p:cNvGrpSpPr/>
          <p:nvPr/>
        </p:nvGrpSpPr>
        <p:grpSpPr>
          <a:xfrm>
            <a:off x="2281735" y="2014407"/>
            <a:ext cx="908430" cy="1086725"/>
            <a:chOff x="3232485" y="1849907"/>
            <a:chExt cx="908430" cy="1086725"/>
          </a:xfrm>
        </p:grpSpPr>
        <p:pic>
          <p:nvPicPr>
            <p:cNvPr id="84" name="图片 83"/>
            <p:cNvPicPr>
              <a:picLocks noChangeAspect="1"/>
            </p:cNvPicPr>
            <p:nvPr/>
          </p:nvPicPr>
          <p:blipFill rotWithShape="1">
            <a:blip r:embed="rId5" cstate="print">
              <a:extLst>
                <a:ext uri="{28A0092B-C50C-407E-A947-70E740481C1C}">
                  <a14:useLocalDpi xmlns:a14="http://schemas.microsoft.com/office/drawing/2010/main" val="0"/>
                </a:ext>
              </a:extLst>
            </a:blip>
            <a:srcRect t="14429" b="3809"/>
            <a:stretch>
              <a:fillRect/>
            </a:stretch>
          </p:blipFill>
          <p:spPr>
            <a:xfrm>
              <a:off x="3232485" y="2014535"/>
              <a:ext cx="752220" cy="922097"/>
            </a:xfrm>
            <a:custGeom>
              <a:avLst/>
              <a:gdLst/>
              <a:ahLst/>
              <a:cxnLst/>
              <a:rect l="l" t="t" r="r" b="b"/>
              <a:pathLst>
                <a:path w="752220" h="922097">
                  <a:moveTo>
                    <a:pt x="568286" y="278723"/>
                  </a:moveTo>
                  <a:cubicBezTo>
                    <a:pt x="574680" y="278723"/>
                    <a:pt x="577878" y="281079"/>
                    <a:pt x="577878" y="285790"/>
                  </a:cubicBezTo>
                  <a:cubicBezTo>
                    <a:pt x="577878" y="298916"/>
                    <a:pt x="570810" y="305479"/>
                    <a:pt x="556675" y="305479"/>
                  </a:cubicBezTo>
                  <a:cubicBezTo>
                    <a:pt x="548261" y="305479"/>
                    <a:pt x="542792" y="304974"/>
                    <a:pt x="540268" y="303964"/>
                  </a:cubicBezTo>
                  <a:cubicBezTo>
                    <a:pt x="537744" y="302954"/>
                    <a:pt x="536482" y="301019"/>
                    <a:pt x="536482" y="298159"/>
                  </a:cubicBezTo>
                  <a:cubicBezTo>
                    <a:pt x="536482" y="295298"/>
                    <a:pt x="537239" y="291596"/>
                    <a:pt x="538754" y="287052"/>
                  </a:cubicBezTo>
                  <a:cubicBezTo>
                    <a:pt x="540268" y="282509"/>
                    <a:pt x="543970" y="279985"/>
                    <a:pt x="549860" y="279480"/>
                  </a:cubicBezTo>
                  <a:cubicBezTo>
                    <a:pt x="555749" y="278975"/>
                    <a:pt x="561891" y="278723"/>
                    <a:pt x="568286" y="278723"/>
                  </a:cubicBezTo>
                  <a:close/>
                  <a:moveTo>
                    <a:pt x="570053" y="239346"/>
                  </a:moveTo>
                  <a:cubicBezTo>
                    <a:pt x="584020" y="239346"/>
                    <a:pt x="598491" y="239599"/>
                    <a:pt x="613468" y="240104"/>
                  </a:cubicBezTo>
                  <a:cubicBezTo>
                    <a:pt x="628444" y="240608"/>
                    <a:pt x="637110" y="241450"/>
                    <a:pt x="639466" y="242628"/>
                  </a:cubicBezTo>
                  <a:cubicBezTo>
                    <a:pt x="641822" y="243806"/>
                    <a:pt x="643000" y="245320"/>
                    <a:pt x="643000" y="247171"/>
                  </a:cubicBezTo>
                  <a:cubicBezTo>
                    <a:pt x="643000" y="249022"/>
                    <a:pt x="641990" y="251294"/>
                    <a:pt x="639971" y="253986"/>
                  </a:cubicBezTo>
                  <a:cubicBezTo>
                    <a:pt x="637952" y="256679"/>
                    <a:pt x="633913" y="258025"/>
                    <a:pt x="627855" y="258025"/>
                  </a:cubicBezTo>
                  <a:lnTo>
                    <a:pt x="591508" y="256510"/>
                  </a:lnTo>
                  <a:cubicBezTo>
                    <a:pt x="555834" y="256510"/>
                    <a:pt x="521505" y="259371"/>
                    <a:pt x="488524" y="265093"/>
                  </a:cubicBezTo>
                  <a:cubicBezTo>
                    <a:pt x="484485" y="265766"/>
                    <a:pt x="481119" y="266102"/>
                    <a:pt x="478427" y="266102"/>
                  </a:cubicBezTo>
                  <a:cubicBezTo>
                    <a:pt x="475735" y="266102"/>
                    <a:pt x="474388" y="264588"/>
                    <a:pt x="474388" y="261559"/>
                  </a:cubicBezTo>
                  <a:cubicBezTo>
                    <a:pt x="474388" y="258530"/>
                    <a:pt x="475314" y="255417"/>
                    <a:pt x="477165" y="252219"/>
                  </a:cubicBezTo>
                  <a:cubicBezTo>
                    <a:pt x="479016" y="249022"/>
                    <a:pt x="482045" y="246751"/>
                    <a:pt x="486252" y="245404"/>
                  </a:cubicBezTo>
                  <a:cubicBezTo>
                    <a:pt x="490459" y="244058"/>
                    <a:pt x="501986" y="242712"/>
                    <a:pt x="520832" y="241366"/>
                  </a:cubicBezTo>
                  <a:cubicBezTo>
                    <a:pt x="539679" y="240020"/>
                    <a:pt x="556086" y="239346"/>
                    <a:pt x="570053" y="239346"/>
                  </a:cubicBezTo>
                  <a:close/>
                  <a:moveTo>
                    <a:pt x="571315" y="179272"/>
                  </a:moveTo>
                  <a:cubicBezTo>
                    <a:pt x="547083" y="179272"/>
                    <a:pt x="521590" y="181123"/>
                    <a:pt x="494834" y="184825"/>
                  </a:cubicBezTo>
                  <a:cubicBezTo>
                    <a:pt x="468078" y="188527"/>
                    <a:pt x="451587" y="191893"/>
                    <a:pt x="445361" y="194922"/>
                  </a:cubicBezTo>
                  <a:cubicBezTo>
                    <a:pt x="439135" y="197951"/>
                    <a:pt x="433750" y="199465"/>
                    <a:pt x="429207" y="199465"/>
                  </a:cubicBezTo>
                  <a:cubicBezTo>
                    <a:pt x="424663" y="199465"/>
                    <a:pt x="422391" y="200727"/>
                    <a:pt x="422391" y="203251"/>
                  </a:cubicBezTo>
                  <a:cubicBezTo>
                    <a:pt x="422391" y="205776"/>
                    <a:pt x="424579" y="208552"/>
                    <a:pt x="428954" y="211581"/>
                  </a:cubicBezTo>
                  <a:cubicBezTo>
                    <a:pt x="433329" y="214610"/>
                    <a:pt x="440060" y="216124"/>
                    <a:pt x="449147" y="216124"/>
                  </a:cubicBezTo>
                  <a:cubicBezTo>
                    <a:pt x="458234" y="216124"/>
                    <a:pt x="472874" y="213853"/>
                    <a:pt x="493067" y="209309"/>
                  </a:cubicBezTo>
                  <a:cubicBezTo>
                    <a:pt x="513260" y="204766"/>
                    <a:pt x="535136" y="202494"/>
                    <a:pt x="558694" y="202494"/>
                  </a:cubicBezTo>
                  <a:cubicBezTo>
                    <a:pt x="582253" y="202494"/>
                    <a:pt x="601100" y="203588"/>
                    <a:pt x="615235" y="205776"/>
                  </a:cubicBezTo>
                  <a:cubicBezTo>
                    <a:pt x="629370" y="207963"/>
                    <a:pt x="640476" y="209057"/>
                    <a:pt x="648553" y="209057"/>
                  </a:cubicBezTo>
                  <a:cubicBezTo>
                    <a:pt x="656630" y="209057"/>
                    <a:pt x="665633" y="207458"/>
                    <a:pt x="675561" y="204261"/>
                  </a:cubicBezTo>
                  <a:cubicBezTo>
                    <a:pt x="685489" y="201064"/>
                    <a:pt x="690454" y="198203"/>
                    <a:pt x="690454" y="195679"/>
                  </a:cubicBezTo>
                  <a:cubicBezTo>
                    <a:pt x="690454" y="193155"/>
                    <a:pt x="688855" y="190547"/>
                    <a:pt x="685658" y="187854"/>
                  </a:cubicBezTo>
                  <a:cubicBezTo>
                    <a:pt x="682461" y="185162"/>
                    <a:pt x="679179" y="183816"/>
                    <a:pt x="675814" y="183816"/>
                  </a:cubicBezTo>
                  <a:lnTo>
                    <a:pt x="660669" y="185330"/>
                  </a:lnTo>
                  <a:cubicBezTo>
                    <a:pt x="653265" y="185330"/>
                    <a:pt x="642579" y="184320"/>
                    <a:pt x="628612" y="182301"/>
                  </a:cubicBezTo>
                  <a:cubicBezTo>
                    <a:pt x="614646" y="180282"/>
                    <a:pt x="595546" y="179272"/>
                    <a:pt x="571315" y="179272"/>
                  </a:cubicBezTo>
                  <a:close/>
                  <a:moveTo>
                    <a:pt x="565257" y="19243"/>
                  </a:moveTo>
                  <a:cubicBezTo>
                    <a:pt x="561891" y="19243"/>
                    <a:pt x="558358" y="20757"/>
                    <a:pt x="554656" y="23786"/>
                  </a:cubicBezTo>
                  <a:cubicBezTo>
                    <a:pt x="550954" y="26815"/>
                    <a:pt x="548598" y="30517"/>
                    <a:pt x="547588" y="34892"/>
                  </a:cubicBezTo>
                  <a:cubicBezTo>
                    <a:pt x="546578" y="41287"/>
                    <a:pt x="539511" y="44989"/>
                    <a:pt x="526385" y="45998"/>
                  </a:cubicBezTo>
                  <a:cubicBezTo>
                    <a:pt x="505856" y="47681"/>
                    <a:pt x="484906" y="50458"/>
                    <a:pt x="463535" y="54328"/>
                  </a:cubicBezTo>
                  <a:cubicBezTo>
                    <a:pt x="442164" y="58198"/>
                    <a:pt x="426514" y="61816"/>
                    <a:pt x="416586" y="65182"/>
                  </a:cubicBezTo>
                  <a:cubicBezTo>
                    <a:pt x="406658" y="68547"/>
                    <a:pt x="400263" y="70230"/>
                    <a:pt x="397403" y="70230"/>
                  </a:cubicBezTo>
                  <a:cubicBezTo>
                    <a:pt x="394542" y="70230"/>
                    <a:pt x="392186" y="69557"/>
                    <a:pt x="390335" y="68211"/>
                  </a:cubicBezTo>
                  <a:cubicBezTo>
                    <a:pt x="388484" y="66864"/>
                    <a:pt x="387054" y="66191"/>
                    <a:pt x="386044" y="66191"/>
                  </a:cubicBezTo>
                  <a:cubicBezTo>
                    <a:pt x="382679" y="66191"/>
                    <a:pt x="380996" y="67958"/>
                    <a:pt x="380996" y="71492"/>
                  </a:cubicBezTo>
                  <a:cubicBezTo>
                    <a:pt x="380996" y="75026"/>
                    <a:pt x="383688" y="79485"/>
                    <a:pt x="389073" y="84870"/>
                  </a:cubicBezTo>
                  <a:cubicBezTo>
                    <a:pt x="394458" y="90255"/>
                    <a:pt x="401525" y="92947"/>
                    <a:pt x="410276" y="92947"/>
                  </a:cubicBezTo>
                  <a:cubicBezTo>
                    <a:pt x="419026" y="92947"/>
                    <a:pt x="435180" y="90928"/>
                    <a:pt x="458739" y="86889"/>
                  </a:cubicBezTo>
                  <a:cubicBezTo>
                    <a:pt x="482297" y="82851"/>
                    <a:pt x="498788" y="78644"/>
                    <a:pt x="508212" y="74269"/>
                  </a:cubicBezTo>
                  <a:cubicBezTo>
                    <a:pt x="517635" y="69893"/>
                    <a:pt x="527395" y="67706"/>
                    <a:pt x="537492" y="67706"/>
                  </a:cubicBezTo>
                  <a:cubicBezTo>
                    <a:pt x="540521" y="67706"/>
                    <a:pt x="542540" y="68463"/>
                    <a:pt x="543549" y="69978"/>
                  </a:cubicBezTo>
                  <a:cubicBezTo>
                    <a:pt x="544559" y="71492"/>
                    <a:pt x="545064" y="74773"/>
                    <a:pt x="545064" y="79822"/>
                  </a:cubicBezTo>
                  <a:cubicBezTo>
                    <a:pt x="545064" y="84870"/>
                    <a:pt x="543381" y="88488"/>
                    <a:pt x="540016" y="90675"/>
                  </a:cubicBezTo>
                  <a:cubicBezTo>
                    <a:pt x="536650" y="92863"/>
                    <a:pt x="531097" y="94462"/>
                    <a:pt x="523356" y="95471"/>
                  </a:cubicBezTo>
                  <a:cubicBezTo>
                    <a:pt x="464460" y="102539"/>
                    <a:pt x="429796" y="108597"/>
                    <a:pt x="419363" y="113645"/>
                  </a:cubicBezTo>
                  <a:cubicBezTo>
                    <a:pt x="414314" y="116001"/>
                    <a:pt x="410528" y="117179"/>
                    <a:pt x="408004" y="117179"/>
                  </a:cubicBezTo>
                  <a:cubicBezTo>
                    <a:pt x="405480" y="117179"/>
                    <a:pt x="403376" y="116758"/>
                    <a:pt x="401694" y="115917"/>
                  </a:cubicBezTo>
                  <a:cubicBezTo>
                    <a:pt x="400011" y="115075"/>
                    <a:pt x="398665" y="114655"/>
                    <a:pt x="397655" y="114655"/>
                  </a:cubicBezTo>
                  <a:cubicBezTo>
                    <a:pt x="392943" y="114655"/>
                    <a:pt x="390588" y="117347"/>
                    <a:pt x="390588" y="122732"/>
                  </a:cubicBezTo>
                  <a:cubicBezTo>
                    <a:pt x="390588" y="132828"/>
                    <a:pt x="397066" y="137877"/>
                    <a:pt x="410023" y="137877"/>
                  </a:cubicBezTo>
                  <a:cubicBezTo>
                    <a:pt x="422980" y="137877"/>
                    <a:pt x="447969" y="132997"/>
                    <a:pt x="484990" y="123237"/>
                  </a:cubicBezTo>
                  <a:cubicBezTo>
                    <a:pt x="502827" y="118525"/>
                    <a:pt x="530256" y="116169"/>
                    <a:pt x="567276" y="116169"/>
                  </a:cubicBezTo>
                  <a:cubicBezTo>
                    <a:pt x="588142" y="116169"/>
                    <a:pt x="604802" y="117179"/>
                    <a:pt x="617254" y="119198"/>
                  </a:cubicBezTo>
                  <a:cubicBezTo>
                    <a:pt x="647207" y="124246"/>
                    <a:pt x="669251" y="126770"/>
                    <a:pt x="683386" y="126770"/>
                  </a:cubicBezTo>
                  <a:cubicBezTo>
                    <a:pt x="697521" y="126770"/>
                    <a:pt x="708375" y="125172"/>
                    <a:pt x="715947" y="121975"/>
                  </a:cubicBezTo>
                  <a:cubicBezTo>
                    <a:pt x="723520" y="118777"/>
                    <a:pt x="727306" y="116169"/>
                    <a:pt x="727306" y="114150"/>
                  </a:cubicBezTo>
                  <a:cubicBezTo>
                    <a:pt x="727306" y="112131"/>
                    <a:pt x="723772" y="109270"/>
                    <a:pt x="716704" y="105568"/>
                  </a:cubicBezTo>
                  <a:cubicBezTo>
                    <a:pt x="709637" y="101866"/>
                    <a:pt x="695754" y="98332"/>
                    <a:pt x="675056" y="94966"/>
                  </a:cubicBezTo>
                  <a:cubicBezTo>
                    <a:pt x="654359" y="91601"/>
                    <a:pt x="635680" y="89834"/>
                    <a:pt x="619021" y="89666"/>
                  </a:cubicBezTo>
                  <a:cubicBezTo>
                    <a:pt x="602362" y="89498"/>
                    <a:pt x="592097" y="88993"/>
                    <a:pt x="588227" y="88151"/>
                  </a:cubicBezTo>
                  <a:cubicBezTo>
                    <a:pt x="584356" y="87310"/>
                    <a:pt x="582421" y="85291"/>
                    <a:pt x="582421" y="82093"/>
                  </a:cubicBezTo>
                  <a:cubicBezTo>
                    <a:pt x="582421" y="78896"/>
                    <a:pt x="583431" y="75362"/>
                    <a:pt x="585450" y="71492"/>
                  </a:cubicBezTo>
                  <a:cubicBezTo>
                    <a:pt x="587469" y="67622"/>
                    <a:pt x="592349" y="65687"/>
                    <a:pt x="600090" y="65687"/>
                  </a:cubicBezTo>
                  <a:cubicBezTo>
                    <a:pt x="607831" y="65687"/>
                    <a:pt x="624995" y="67874"/>
                    <a:pt x="651582" y="72249"/>
                  </a:cubicBezTo>
                  <a:cubicBezTo>
                    <a:pt x="678169" y="76624"/>
                    <a:pt x="696764" y="78812"/>
                    <a:pt x="707365" y="78812"/>
                  </a:cubicBezTo>
                  <a:cubicBezTo>
                    <a:pt x="717967" y="78812"/>
                    <a:pt x="727053" y="76793"/>
                    <a:pt x="734626" y="72754"/>
                  </a:cubicBezTo>
                  <a:cubicBezTo>
                    <a:pt x="742198" y="68716"/>
                    <a:pt x="745984" y="65013"/>
                    <a:pt x="745984" y="61648"/>
                  </a:cubicBezTo>
                  <a:cubicBezTo>
                    <a:pt x="745984" y="57273"/>
                    <a:pt x="743124" y="55085"/>
                    <a:pt x="737402" y="55085"/>
                  </a:cubicBezTo>
                  <a:lnTo>
                    <a:pt x="729830" y="56095"/>
                  </a:lnTo>
                  <a:cubicBezTo>
                    <a:pt x="726128" y="56095"/>
                    <a:pt x="721753" y="55422"/>
                    <a:pt x="716704" y="54076"/>
                  </a:cubicBezTo>
                  <a:cubicBezTo>
                    <a:pt x="701896" y="49700"/>
                    <a:pt x="687509" y="46924"/>
                    <a:pt x="673542" y="45746"/>
                  </a:cubicBezTo>
                  <a:cubicBezTo>
                    <a:pt x="659575" y="44568"/>
                    <a:pt x="636437" y="43811"/>
                    <a:pt x="604128" y="43474"/>
                  </a:cubicBezTo>
                  <a:cubicBezTo>
                    <a:pt x="597061" y="43474"/>
                    <a:pt x="592181" y="42801"/>
                    <a:pt x="589489" y="41455"/>
                  </a:cubicBezTo>
                  <a:cubicBezTo>
                    <a:pt x="586796" y="40109"/>
                    <a:pt x="583767" y="36575"/>
                    <a:pt x="580402" y="30854"/>
                  </a:cubicBezTo>
                  <a:cubicBezTo>
                    <a:pt x="575690" y="23113"/>
                    <a:pt x="570642" y="19243"/>
                    <a:pt x="565257" y="19243"/>
                  </a:cubicBezTo>
                  <a:close/>
                  <a:moveTo>
                    <a:pt x="0" y="0"/>
                  </a:moveTo>
                  <a:lnTo>
                    <a:pt x="752220" y="0"/>
                  </a:lnTo>
                  <a:lnTo>
                    <a:pt x="752220" y="162956"/>
                  </a:lnTo>
                  <a:lnTo>
                    <a:pt x="734878" y="158574"/>
                  </a:lnTo>
                  <a:cubicBezTo>
                    <a:pt x="724445" y="156555"/>
                    <a:pt x="713760" y="153610"/>
                    <a:pt x="702822" y="149740"/>
                  </a:cubicBezTo>
                  <a:cubicBezTo>
                    <a:pt x="691884" y="145870"/>
                    <a:pt x="675645" y="142588"/>
                    <a:pt x="654106" y="139896"/>
                  </a:cubicBezTo>
                  <a:cubicBezTo>
                    <a:pt x="632567" y="137203"/>
                    <a:pt x="609513" y="135857"/>
                    <a:pt x="584945" y="135857"/>
                  </a:cubicBezTo>
                  <a:cubicBezTo>
                    <a:pt x="551627" y="135857"/>
                    <a:pt x="517803" y="138466"/>
                    <a:pt x="483475" y="143682"/>
                  </a:cubicBezTo>
                  <a:cubicBezTo>
                    <a:pt x="449147" y="148899"/>
                    <a:pt x="423822" y="153947"/>
                    <a:pt x="407499" y="158827"/>
                  </a:cubicBezTo>
                  <a:cubicBezTo>
                    <a:pt x="391176" y="163707"/>
                    <a:pt x="378640" y="166147"/>
                    <a:pt x="369890" y="166147"/>
                  </a:cubicBezTo>
                  <a:lnTo>
                    <a:pt x="360803" y="165642"/>
                  </a:lnTo>
                  <a:cubicBezTo>
                    <a:pt x="358110" y="165642"/>
                    <a:pt x="356091" y="166231"/>
                    <a:pt x="354745" y="167409"/>
                  </a:cubicBezTo>
                  <a:cubicBezTo>
                    <a:pt x="353399" y="168587"/>
                    <a:pt x="352726" y="171027"/>
                    <a:pt x="352726" y="174729"/>
                  </a:cubicBezTo>
                  <a:cubicBezTo>
                    <a:pt x="352726" y="178431"/>
                    <a:pt x="353567" y="184573"/>
                    <a:pt x="355250" y="193155"/>
                  </a:cubicBezTo>
                  <a:cubicBezTo>
                    <a:pt x="356933" y="201737"/>
                    <a:pt x="358026" y="208468"/>
                    <a:pt x="358531" y="213348"/>
                  </a:cubicBezTo>
                  <a:cubicBezTo>
                    <a:pt x="359036" y="218228"/>
                    <a:pt x="360635" y="221509"/>
                    <a:pt x="363327" y="223192"/>
                  </a:cubicBezTo>
                  <a:cubicBezTo>
                    <a:pt x="366019" y="224875"/>
                    <a:pt x="368880" y="225716"/>
                    <a:pt x="371909" y="225716"/>
                  </a:cubicBezTo>
                  <a:cubicBezTo>
                    <a:pt x="379313" y="225716"/>
                    <a:pt x="385203" y="218480"/>
                    <a:pt x="389578" y="204009"/>
                  </a:cubicBezTo>
                  <a:cubicBezTo>
                    <a:pt x="391597" y="196605"/>
                    <a:pt x="394963" y="191304"/>
                    <a:pt x="399674" y="188107"/>
                  </a:cubicBezTo>
                  <a:cubicBezTo>
                    <a:pt x="404386" y="184909"/>
                    <a:pt x="416334" y="180871"/>
                    <a:pt x="435517" y="175991"/>
                  </a:cubicBezTo>
                  <a:cubicBezTo>
                    <a:pt x="454700" y="171111"/>
                    <a:pt x="477922" y="167661"/>
                    <a:pt x="505183" y="165642"/>
                  </a:cubicBezTo>
                  <a:cubicBezTo>
                    <a:pt x="532443" y="163623"/>
                    <a:pt x="562565" y="162613"/>
                    <a:pt x="595546" y="162613"/>
                  </a:cubicBezTo>
                  <a:cubicBezTo>
                    <a:pt x="628528" y="162613"/>
                    <a:pt x="658818" y="164969"/>
                    <a:pt x="686415" y="169681"/>
                  </a:cubicBezTo>
                  <a:cubicBezTo>
                    <a:pt x="714012" y="174392"/>
                    <a:pt x="727811" y="180114"/>
                    <a:pt x="727811" y="186845"/>
                  </a:cubicBezTo>
                  <a:cubicBezTo>
                    <a:pt x="727811" y="188527"/>
                    <a:pt x="726969" y="191556"/>
                    <a:pt x="725286" y="195931"/>
                  </a:cubicBezTo>
                  <a:cubicBezTo>
                    <a:pt x="723604" y="200307"/>
                    <a:pt x="722762" y="204514"/>
                    <a:pt x="722762" y="208552"/>
                  </a:cubicBezTo>
                  <a:cubicBezTo>
                    <a:pt x="722762" y="212591"/>
                    <a:pt x="724024" y="216124"/>
                    <a:pt x="726549" y="219153"/>
                  </a:cubicBezTo>
                  <a:cubicBezTo>
                    <a:pt x="729073" y="222182"/>
                    <a:pt x="731429" y="223697"/>
                    <a:pt x="733616" y="223697"/>
                  </a:cubicBezTo>
                  <a:cubicBezTo>
                    <a:pt x="735804" y="223697"/>
                    <a:pt x="739253" y="221341"/>
                    <a:pt x="743965" y="216629"/>
                  </a:cubicBezTo>
                  <a:lnTo>
                    <a:pt x="752220" y="205503"/>
                  </a:lnTo>
                  <a:lnTo>
                    <a:pt x="752220" y="319550"/>
                  </a:lnTo>
                  <a:lnTo>
                    <a:pt x="749013" y="320371"/>
                  </a:lnTo>
                  <a:cubicBezTo>
                    <a:pt x="740599" y="321549"/>
                    <a:pt x="730671" y="322138"/>
                    <a:pt x="719229" y="322138"/>
                  </a:cubicBezTo>
                  <a:cubicBezTo>
                    <a:pt x="696343" y="322138"/>
                    <a:pt x="677244" y="320371"/>
                    <a:pt x="661931" y="316837"/>
                  </a:cubicBezTo>
                  <a:cubicBezTo>
                    <a:pt x="646618" y="313303"/>
                    <a:pt x="634923" y="310863"/>
                    <a:pt x="626846" y="309517"/>
                  </a:cubicBezTo>
                  <a:cubicBezTo>
                    <a:pt x="618768" y="308171"/>
                    <a:pt x="614730" y="304721"/>
                    <a:pt x="614730" y="299168"/>
                  </a:cubicBezTo>
                  <a:cubicBezTo>
                    <a:pt x="614730" y="293615"/>
                    <a:pt x="616328" y="288988"/>
                    <a:pt x="619526" y="285286"/>
                  </a:cubicBezTo>
                  <a:cubicBezTo>
                    <a:pt x="622723" y="281583"/>
                    <a:pt x="626509" y="279564"/>
                    <a:pt x="630884" y="279228"/>
                  </a:cubicBezTo>
                  <a:cubicBezTo>
                    <a:pt x="644346" y="278555"/>
                    <a:pt x="652760" y="275526"/>
                    <a:pt x="656125" y="270141"/>
                  </a:cubicBezTo>
                  <a:cubicBezTo>
                    <a:pt x="661847" y="261390"/>
                    <a:pt x="670934" y="251799"/>
                    <a:pt x="683386" y="241366"/>
                  </a:cubicBezTo>
                  <a:cubicBezTo>
                    <a:pt x="687425" y="238000"/>
                    <a:pt x="689444" y="235140"/>
                    <a:pt x="689444" y="232784"/>
                  </a:cubicBezTo>
                  <a:cubicBezTo>
                    <a:pt x="689444" y="230428"/>
                    <a:pt x="688350" y="228324"/>
                    <a:pt x="686163" y="226473"/>
                  </a:cubicBezTo>
                  <a:cubicBezTo>
                    <a:pt x="683975" y="224622"/>
                    <a:pt x="671354" y="222687"/>
                    <a:pt x="648301" y="220668"/>
                  </a:cubicBezTo>
                  <a:cubicBezTo>
                    <a:pt x="625247" y="218649"/>
                    <a:pt x="603287" y="217639"/>
                    <a:pt x="582421" y="217639"/>
                  </a:cubicBezTo>
                  <a:cubicBezTo>
                    <a:pt x="545064" y="217639"/>
                    <a:pt x="513260" y="220163"/>
                    <a:pt x="487009" y="225211"/>
                  </a:cubicBezTo>
                  <a:lnTo>
                    <a:pt x="443594" y="233289"/>
                  </a:lnTo>
                  <a:cubicBezTo>
                    <a:pt x="440902" y="233625"/>
                    <a:pt x="437789" y="234214"/>
                    <a:pt x="434255" y="235055"/>
                  </a:cubicBezTo>
                  <a:cubicBezTo>
                    <a:pt x="430721" y="235897"/>
                    <a:pt x="428954" y="237075"/>
                    <a:pt x="428954" y="238589"/>
                  </a:cubicBezTo>
                  <a:cubicBezTo>
                    <a:pt x="428954" y="240104"/>
                    <a:pt x="431310" y="241786"/>
                    <a:pt x="436022" y="243637"/>
                  </a:cubicBezTo>
                  <a:cubicBezTo>
                    <a:pt x="440733" y="245488"/>
                    <a:pt x="443258" y="250621"/>
                    <a:pt x="443594" y="259035"/>
                  </a:cubicBezTo>
                  <a:cubicBezTo>
                    <a:pt x="443931" y="264756"/>
                    <a:pt x="445193" y="270225"/>
                    <a:pt x="447380" y="275441"/>
                  </a:cubicBezTo>
                  <a:cubicBezTo>
                    <a:pt x="449568" y="280658"/>
                    <a:pt x="451587" y="283939"/>
                    <a:pt x="453438" y="285286"/>
                  </a:cubicBezTo>
                  <a:cubicBezTo>
                    <a:pt x="455289" y="286632"/>
                    <a:pt x="458066" y="287305"/>
                    <a:pt x="461768" y="287305"/>
                  </a:cubicBezTo>
                  <a:cubicBezTo>
                    <a:pt x="465470" y="287305"/>
                    <a:pt x="470182" y="286716"/>
                    <a:pt x="475903" y="285538"/>
                  </a:cubicBezTo>
                  <a:cubicBezTo>
                    <a:pt x="481624" y="284360"/>
                    <a:pt x="486336" y="283771"/>
                    <a:pt x="490038" y="283771"/>
                  </a:cubicBezTo>
                  <a:cubicBezTo>
                    <a:pt x="493740" y="283771"/>
                    <a:pt x="495591" y="285790"/>
                    <a:pt x="495591" y="289829"/>
                  </a:cubicBezTo>
                  <a:cubicBezTo>
                    <a:pt x="495591" y="293868"/>
                    <a:pt x="494834" y="297570"/>
                    <a:pt x="493319" y="300935"/>
                  </a:cubicBezTo>
                  <a:cubicBezTo>
                    <a:pt x="491805" y="304301"/>
                    <a:pt x="489365" y="306488"/>
                    <a:pt x="485999" y="307498"/>
                  </a:cubicBezTo>
                  <a:cubicBezTo>
                    <a:pt x="482634" y="308507"/>
                    <a:pt x="470771" y="309770"/>
                    <a:pt x="450409" y="311284"/>
                  </a:cubicBezTo>
                  <a:cubicBezTo>
                    <a:pt x="430048" y="312798"/>
                    <a:pt x="409266" y="316248"/>
                    <a:pt x="388063" y="321633"/>
                  </a:cubicBezTo>
                  <a:cubicBezTo>
                    <a:pt x="382679" y="323316"/>
                    <a:pt x="377126" y="324157"/>
                    <a:pt x="371404" y="324157"/>
                  </a:cubicBezTo>
                  <a:cubicBezTo>
                    <a:pt x="365683" y="324157"/>
                    <a:pt x="361139" y="323147"/>
                    <a:pt x="357774" y="321128"/>
                  </a:cubicBezTo>
                  <a:cubicBezTo>
                    <a:pt x="354408" y="319109"/>
                    <a:pt x="351716" y="318099"/>
                    <a:pt x="349697" y="318099"/>
                  </a:cubicBezTo>
                  <a:cubicBezTo>
                    <a:pt x="344648" y="318099"/>
                    <a:pt x="342124" y="323400"/>
                    <a:pt x="342124" y="334001"/>
                  </a:cubicBezTo>
                  <a:cubicBezTo>
                    <a:pt x="342124" y="344602"/>
                    <a:pt x="342966" y="352848"/>
                    <a:pt x="344648" y="358738"/>
                  </a:cubicBezTo>
                  <a:cubicBezTo>
                    <a:pt x="346331" y="364627"/>
                    <a:pt x="350454" y="367572"/>
                    <a:pt x="357017" y="367572"/>
                  </a:cubicBezTo>
                  <a:cubicBezTo>
                    <a:pt x="363579" y="367572"/>
                    <a:pt x="374265" y="365384"/>
                    <a:pt x="389073" y="361009"/>
                  </a:cubicBezTo>
                  <a:cubicBezTo>
                    <a:pt x="441911" y="344855"/>
                    <a:pt x="495591" y="336778"/>
                    <a:pt x="550112" y="336778"/>
                  </a:cubicBezTo>
                  <a:cubicBezTo>
                    <a:pt x="604633" y="336778"/>
                    <a:pt x="646534" y="343845"/>
                    <a:pt x="675814" y="357980"/>
                  </a:cubicBezTo>
                  <a:cubicBezTo>
                    <a:pt x="695670" y="367740"/>
                    <a:pt x="711993" y="372620"/>
                    <a:pt x="724782" y="372620"/>
                  </a:cubicBezTo>
                  <a:cubicBezTo>
                    <a:pt x="731176" y="372620"/>
                    <a:pt x="737465" y="370433"/>
                    <a:pt x="743649" y="366057"/>
                  </a:cubicBezTo>
                  <a:lnTo>
                    <a:pt x="752220" y="356805"/>
                  </a:lnTo>
                  <a:lnTo>
                    <a:pt x="752220" y="922097"/>
                  </a:lnTo>
                  <a:lnTo>
                    <a:pt x="0" y="922097"/>
                  </a:lnTo>
                  <a:close/>
                </a:path>
              </a:pathLst>
            </a:custGeom>
          </p:spPr>
        </p:pic>
        <p:sp>
          <p:nvSpPr>
            <p:cNvPr id="85" name="文本框 84"/>
            <p:cNvSpPr txBox="1"/>
            <p:nvPr/>
          </p:nvSpPr>
          <p:spPr>
            <a:xfrm>
              <a:off x="3443288" y="1849907"/>
              <a:ext cx="697627" cy="707886"/>
            </a:xfrm>
            <a:prstGeom prst="rect">
              <a:avLst/>
            </a:prstGeom>
            <a:noFill/>
          </p:spPr>
          <p:txBody>
            <a:bodyPr wrap="none" rtlCol="0">
              <a:spAutoFit/>
            </a:bodyPr>
            <a:lstStyle/>
            <a:p>
              <a:r>
                <a:rPr lang="zh-CN" altLang="en-US" sz="4000" dirty="0">
                  <a:latin typeface="华文隶书" panose="02010800040101010101" pitchFamily="2" charset="-122"/>
                  <a:ea typeface="华文隶书" panose="02010800040101010101" pitchFamily="2" charset="-122"/>
                  <a:sym typeface="Century Gothic" panose="020B0502020202020204" pitchFamily="34" charset="0"/>
                </a:rPr>
                <a:t>壹</a:t>
              </a:r>
            </a:p>
          </p:txBody>
        </p:sp>
      </p:grpSp>
      <p:grpSp>
        <p:nvGrpSpPr>
          <p:cNvPr id="7" name="组合 6"/>
          <p:cNvGrpSpPr/>
          <p:nvPr/>
        </p:nvGrpSpPr>
        <p:grpSpPr>
          <a:xfrm>
            <a:off x="4104450" y="2014407"/>
            <a:ext cx="908430" cy="1086725"/>
            <a:chOff x="3232485" y="2920717"/>
            <a:chExt cx="908430" cy="1086725"/>
          </a:xfrm>
        </p:grpSpPr>
        <p:pic>
          <p:nvPicPr>
            <p:cNvPr id="89" name="图片 88"/>
            <p:cNvPicPr>
              <a:picLocks noChangeAspect="1"/>
            </p:cNvPicPr>
            <p:nvPr/>
          </p:nvPicPr>
          <p:blipFill rotWithShape="1">
            <a:blip r:embed="rId5" cstate="print">
              <a:extLst>
                <a:ext uri="{28A0092B-C50C-407E-A947-70E740481C1C}">
                  <a14:useLocalDpi xmlns:a14="http://schemas.microsoft.com/office/drawing/2010/main" val="0"/>
                </a:ext>
              </a:extLst>
            </a:blip>
            <a:srcRect t="14429" b="3809"/>
            <a:stretch>
              <a:fillRect/>
            </a:stretch>
          </p:blipFill>
          <p:spPr>
            <a:xfrm>
              <a:off x="3232485" y="3085345"/>
              <a:ext cx="752220" cy="922097"/>
            </a:xfrm>
            <a:custGeom>
              <a:avLst/>
              <a:gdLst/>
              <a:ahLst/>
              <a:cxnLst/>
              <a:rect l="l" t="t" r="r" b="b"/>
              <a:pathLst>
                <a:path w="752220" h="922097">
                  <a:moveTo>
                    <a:pt x="489028" y="258025"/>
                  </a:moveTo>
                  <a:cubicBezTo>
                    <a:pt x="484317" y="258025"/>
                    <a:pt x="481961" y="263662"/>
                    <a:pt x="481961" y="274937"/>
                  </a:cubicBezTo>
                  <a:cubicBezTo>
                    <a:pt x="481961" y="286211"/>
                    <a:pt x="486336" y="298243"/>
                    <a:pt x="495086" y="311032"/>
                  </a:cubicBezTo>
                  <a:cubicBezTo>
                    <a:pt x="503837" y="323820"/>
                    <a:pt x="513765" y="330215"/>
                    <a:pt x="524871" y="330215"/>
                  </a:cubicBezTo>
                  <a:cubicBezTo>
                    <a:pt x="532612" y="330215"/>
                    <a:pt x="542456" y="326176"/>
                    <a:pt x="554403" y="318099"/>
                  </a:cubicBezTo>
                  <a:cubicBezTo>
                    <a:pt x="566351" y="310022"/>
                    <a:pt x="572324" y="303543"/>
                    <a:pt x="572324" y="298663"/>
                  </a:cubicBezTo>
                  <a:cubicBezTo>
                    <a:pt x="572324" y="293783"/>
                    <a:pt x="566519" y="288399"/>
                    <a:pt x="554908" y="282509"/>
                  </a:cubicBezTo>
                  <a:cubicBezTo>
                    <a:pt x="543297" y="276619"/>
                    <a:pt x="532023" y="272749"/>
                    <a:pt x="521085" y="270898"/>
                  </a:cubicBezTo>
                  <a:cubicBezTo>
                    <a:pt x="510147" y="269047"/>
                    <a:pt x="501817" y="265766"/>
                    <a:pt x="496096" y="261054"/>
                  </a:cubicBezTo>
                  <a:cubicBezTo>
                    <a:pt x="493404" y="259035"/>
                    <a:pt x="491048" y="258025"/>
                    <a:pt x="489028" y="258025"/>
                  </a:cubicBezTo>
                  <a:close/>
                  <a:moveTo>
                    <a:pt x="552636" y="165642"/>
                  </a:moveTo>
                  <a:cubicBezTo>
                    <a:pt x="551290" y="165642"/>
                    <a:pt x="548598" y="166399"/>
                    <a:pt x="544559" y="167914"/>
                  </a:cubicBezTo>
                  <a:cubicBezTo>
                    <a:pt x="540521" y="169428"/>
                    <a:pt x="533790" y="170185"/>
                    <a:pt x="524366" y="170185"/>
                  </a:cubicBezTo>
                  <a:lnTo>
                    <a:pt x="510736" y="169681"/>
                  </a:lnTo>
                  <a:cubicBezTo>
                    <a:pt x="480110" y="169681"/>
                    <a:pt x="446960" y="174224"/>
                    <a:pt x="411285" y="183311"/>
                  </a:cubicBezTo>
                  <a:cubicBezTo>
                    <a:pt x="405901" y="184657"/>
                    <a:pt x="400936" y="185498"/>
                    <a:pt x="396393" y="185835"/>
                  </a:cubicBezTo>
                  <a:cubicBezTo>
                    <a:pt x="391850" y="186172"/>
                    <a:pt x="388316" y="187265"/>
                    <a:pt x="385792" y="189116"/>
                  </a:cubicBezTo>
                  <a:cubicBezTo>
                    <a:pt x="383268" y="190967"/>
                    <a:pt x="382005" y="193576"/>
                    <a:pt x="382005" y="196941"/>
                  </a:cubicBezTo>
                  <a:cubicBezTo>
                    <a:pt x="382005" y="200307"/>
                    <a:pt x="383183" y="204093"/>
                    <a:pt x="385539" y="208300"/>
                  </a:cubicBezTo>
                  <a:cubicBezTo>
                    <a:pt x="387895" y="212507"/>
                    <a:pt x="389073" y="217807"/>
                    <a:pt x="389073" y="224202"/>
                  </a:cubicBezTo>
                  <a:cubicBezTo>
                    <a:pt x="389073" y="230596"/>
                    <a:pt x="388652" y="237075"/>
                    <a:pt x="387811" y="243637"/>
                  </a:cubicBezTo>
                  <a:cubicBezTo>
                    <a:pt x="386970" y="250200"/>
                    <a:pt x="386549" y="255501"/>
                    <a:pt x="386549" y="259539"/>
                  </a:cubicBezTo>
                  <a:cubicBezTo>
                    <a:pt x="386549" y="263578"/>
                    <a:pt x="387559" y="267869"/>
                    <a:pt x="389578" y="272412"/>
                  </a:cubicBezTo>
                  <a:cubicBezTo>
                    <a:pt x="391597" y="276956"/>
                    <a:pt x="393785" y="279228"/>
                    <a:pt x="396141" y="279228"/>
                  </a:cubicBezTo>
                  <a:cubicBezTo>
                    <a:pt x="398496" y="279228"/>
                    <a:pt x="402114" y="272917"/>
                    <a:pt x="406994" y="260297"/>
                  </a:cubicBezTo>
                  <a:cubicBezTo>
                    <a:pt x="411874" y="247676"/>
                    <a:pt x="414651" y="237411"/>
                    <a:pt x="415324" y="229502"/>
                  </a:cubicBezTo>
                  <a:cubicBezTo>
                    <a:pt x="415997" y="221593"/>
                    <a:pt x="420877" y="216040"/>
                    <a:pt x="429964" y="212843"/>
                  </a:cubicBezTo>
                  <a:cubicBezTo>
                    <a:pt x="439051" y="209646"/>
                    <a:pt x="445445" y="208047"/>
                    <a:pt x="449147" y="208047"/>
                  </a:cubicBezTo>
                  <a:cubicBezTo>
                    <a:pt x="454532" y="208047"/>
                    <a:pt x="457224" y="211413"/>
                    <a:pt x="457224" y="218144"/>
                  </a:cubicBezTo>
                  <a:cubicBezTo>
                    <a:pt x="457224" y="224875"/>
                    <a:pt x="453186" y="235897"/>
                    <a:pt x="445109" y="251210"/>
                  </a:cubicBezTo>
                  <a:cubicBezTo>
                    <a:pt x="437031" y="266523"/>
                    <a:pt x="423906" y="278302"/>
                    <a:pt x="405732" y="286548"/>
                  </a:cubicBezTo>
                  <a:cubicBezTo>
                    <a:pt x="387559" y="294793"/>
                    <a:pt x="372582" y="299757"/>
                    <a:pt x="360803" y="301440"/>
                  </a:cubicBezTo>
                  <a:cubicBezTo>
                    <a:pt x="356091" y="302113"/>
                    <a:pt x="352978" y="303207"/>
                    <a:pt x="351464" y="304721"/>
                  </a:cubicBezTo>
                  <a:cubicBezTo>
                    <a:pt x="349949" y="306236"/>
                    <a:pt x="349192" y="308507"/>
                    <a:pt x="349192" y="311536"/>
                  </a:cubicBezTo>
                  <a:cubicBezTo>
                    <a:pt x="349192" y="321296"/>
                    <a:pt x="351884" y="329542"/>
                    <a:pt x="357269" y="336273"/>
                  </a:cubicBezTo>
                  <a:cubicBezTo>
                    <a:pt x="362654" y="343004"/>
                    <a:pt x="370058" y="346369"/>
                    <a:pt x="379481" y="346369"/>
                  </a:cubicBezTo>
                  <a:cubicBezTo>
                    <a:pt x="384193" y="346369"/>
                    <a:pt x="390756" y="344518"/>
                    <a:pt x="399170" y="340816"/>
                  </a:cubicBezTo>
                  <a:cubicBezTo>
                    <a:pt x="407583" y="337114"/>
                    <a:pt x="417427" y="331309"/>
                    <a:pt x="428702" y="323400"/>
                  </a:cubicBezTo>
                  <a:cubicBezTo>
                    <a:pt x="439976" y="315491"/>
                    <a:pt x="448138" y="307666"/>
                    <a:pt x="453186" y="299925"/>
                  </a:cubicBezTo>
                  <a:cubicBezTo>
                    <a:pt x="458234" y="292185"/>
                    <a:pt x="462946" y="280826"/>
                    <a:pt x="467321" y="265850"/>
                  </a:cubicBezTo>
                  <a:cubicBezTo>
                    <a:pt x="471696" y="250873"/>
                    <a:pt x="474893" y="234298"/>
                    <a:pt x="476913" y="216124"/>
                  </a:cubicBezTo>
                  <a:cubicBezTo>
                    <a:pt x="477586" y="209057"/>
                    <a:pt x="479605" y="204682"/>
                    <a:pt x="482971" y="202999"/>
                  </a:cubicBezTo>
                  <a:cubicBezTo>
                    <a:pt x="486336" y="201316"/>
                    <a:pt x="496096" y="200475"/>
                    <a:pt x="512250" y="200475"/>
                  </a:cubicBezTo>
                  <a:cubicBezTo>
                    <a:pt x="519991" y="200475"/>
                    <a:pt x="523861" y="202831"/>
                    <a:pt x="523861" y="207542"/>
                  </a:cubicBezTo>
                  <a:cubicBezTo>
                    <a:pt x="523861" y="208889"/>
                    <a:pt x="522936" y="213937"/>
                    <a:pt x="521085" y="222687"/>
                  </a:cubicBezTo>
                  <a:cubicBezTo>
                    <a:pt x="519234" y="231438"/>
                    <a:pt x="518308" y="238421"/>
                    <a:pt x="518308" y="243637"/>
                  </a:cubicBezTo>
                  <a:cubicBezTo>
                    <a:pt x="518308" y="248854"/>
                    <a:pt x="519318" y="252724"/>
                    <a:pt x="521337" y="255248"/>
                  </a:cubicBezTo>
                  <a:cubicBezTo>
                    <a:pt x="523356" y="257773"/>
                    <a:pt x="525376" y="259035"/>
                    <a:pt x="527395" y="259035"/>
                  </a:cubicBezTo>
                  <a:cubicBezTo>
                    <a:pt x="532780" y="259035"/>
                    <a:pt x="536987" y="251715"/>
                    <a:pt x="540016" y="237075"/>
                  </a:cubicBezTo>
                  <a:cubicBezTo>
                    <a:pt x="543045" y="222435"/>
                    <a:pt x="547925" y="208384"/>
                    <a:pt x="554656" y="194922"/>
                  </a:cubicBezTo>
                  <a:cubicBezTo>
                    <a:pt x="557348" y="189874"/>
                    <a:pt x="558694" y="183732"/>
                    <a:pt x="558694" y="176496"/>
                  </a:cubicBezTo>
                  <a:cubicBezTo>
                    <a:pt x="558694" y="169260"/>
                    <a:pt x="556675" y="165642"/>
                    <a:pt x="552636" y="165642"/>
                  </a:cubicBezTo>
                  <a:close/>
                  <a:moveTo>
                    <a:pt x="502154" y="127275"/>
                  </a:moveTo>
                  <a:cubicBezTo>
                    <a:pt x="487346" y="127275"/>
                    <a:pt x="470855" y="128790"/>
                    <a:pt x="452681" y="131819"/>
                  </a:cubicBezTo>
                  <a:cubicBezTo>
                    <a:pt x="434507" y="134848"/>
                    <a:pt x="419699" y="138381"/>
                    <a:pt x="408256" y="142420"/>
                  </a:cubicBezTo>
                  <a:cubicBezTo>
                    <a:pt x="405901" y="143093"/>
                    <a:pt x="401862" y="143935"/>
                    <a:pt x="396141" y="144944"/>
                  </a:cubicBezTo>
                  <a:cubicBezTo>
                    <a:pt x="390419" y="145954"/>
                    <a:pt x="385708" y="146459"/>
                    <a:pt x="382005" y="146459"/>
                  </a:cubicBezTo>
                  <a:cubicBezTo>
                    <a:pt x="378303" y="146459"/>
                    <a:pt x="375022" y="147552"/>
                    <a:pt x="372161" y="149740"/>
                  </a:cubicBezTo>
                  <a:cubicBezTo>
                    <a:pt x="369301" y="151928"/>
                    <a:pt x="367870" y="155125"/>
                    <a:pt x="367870" y="159332"/>
                  </a:cubicBezTo>
                  <a:cubicBezTo>
                    <a:pt x="367870" y="163539"/>
                    <a:pt x="369469" y="167241"/>
                    <a:pt x="372666" y="170438"/>
                  </a:cubicBezTo>
                  <a:cubicBezTo>
                    <a:pt x="375863" y="173635"/>
                    <a:pt x="380659" y="175234"/>
                    <a:pt x="387054" y="175234"/>
                  </a:cubicBezTo>
                  <a:cubicBezTo>
                    <a:pt x="393448" y="175234"/>
                    <a:pt x="401021" y="173551"/>
                    <a:pt x="409771" y="170185"/>
                  </a:cubicBezTo>
                  <a:cubicBezTo>
                    <a:pt x="418521" y="166820"/>
                    <a:pt x="435769" y="163370"/>
                    <a:pt x="461515" y="159836"/>
                  </a:cubicBezTo>
                  <a:cubicBezTo>
                    <a:pt x="487262" y="156303"/>
                    <a:pt x="506529" y="154536"/>
                    <a:pt x="519318" y="154536"/>
                  </a:cubicBezTo>
                  <a:cubicBezTo>
                    <a:pt x="532107" y="154536"/>
                    <a:pt x="542203" y="153021"/>
                    <a:pt x="549607" y="149992"/>
                  </a:cubicBezTo>
                  <a:cubicBezTo>
                    <a:pt x="557012" y="146963"/>
                    <a:pt x="560714" y="143598"/>
                    <a:pt x="560714" y="139896"/>
                  </a:cubicBezTo>
                  <a:cubicBezTo>
                    <a:pt x="560714" y="135521"/>
                    <a:pt x="554656" y="132324"/>
                    <a:pt x="542540" y="130304"/>
                  </a:cubicBezTo>
                  <a:cubicBezTo>
                    <a:pt x="530424" y="128285"/>
                    <a:pt x="516962" y="127275"/>
                    <a:pt x="502154" y="127275"/>
                  </a:cubicBezTo>
                  <a:close/>
                  <a:moveTo>
                    <a:pt x="490038" y="81336"/>
                  </a:moveTo>
                  <a:cubicBezTo>
                    <a:pt x="465806" y="81336"/>
                    <a:pt x="443931" y="86216"/>
                    <a:pt x="424411" y="95976"/>
                  </a:cubicBezTo>
                  <a:cubicBezTo>
                    <a:pt x="420709" y="97995"/>
                    <a:pt x="414567" y="99426"/>
                    <a:pt x="405985" y="100267"/>
                  </a:cubicBezTo>
                  <a:cubicBezTo>
                    <a:pt x="397403" y="101109"/>
                    <a:pt x="393112" y="104558"/>
                    <a:pt x="393112" y="110616"/>
                  </a:cubicBezTo>
                  <a:cubicBezTo>
                    <a:pt x="393112" y="114991"/>
                    <a:pt x="395215" y="118609"/>
                    <a:pt x="399422" y="121470"/>
                  </a:cubicBezTo>
                  <a:cubicBezTo>
                    <a:pt x="403629" y="124330"/>
                    <a:pt x="408761" y="125761"/>
                    <a:pt x="414819" y="125761"/>
                  </a:cubicBezTo>
                  <a:cubicBezTo>
                    <a:pt x="420877" y="125761"/>
                    <a:pt x="427271" y="124751"/>
                    <a:pt x="434002" y="122732"/>
                  </a:cubicBezTo>
                  <a:cubicBezTo>
                    <a:pt x="440733" y="120713"/>
                    <a:pt x="453691" y="118525"/>
                    <a:pt x="472874" y="116169"/>
                  </a:cubicBezTo>
                  <a:cubicBezTo>
                    <a:pt x="492057" y="113813"/>
                    <a:pt x="508801" y="112215"/>
                    <a:pt x="523104" y="111373"/>
                  </a:cubicBezTo>
                  <a:cubicBezTo>
                    <a:pt x="537407" y="110532"/>
                    <a:pt x="546494" y="108681"/>
                    <a:pt x="550365" y="105820"/>
                  </a:cubicBezTo>
                  <a:cubicBezTo>
                    <a:pt x="554235" y="102960"/>
                    <a:pt x="556170" y="100183"/>
                    <a:pt x="556170" y="97491"/>
                  </a:cubicBezTo>
                  <a:cubicBezTo>
                    <a:pt x="556170" y="95808"/>
                    <a:pt x="554824" y="94041"/>
                    <a:pt x="552132" y="92190"/>
                  </a:cubicBezTo>
                  <a:cubicBezTo>
                    <a:pt x="549439" y="90339"/>
                    <a:pt x="541614" y="88067"/>
                    <a:pt x="528657" y="85375"/>
                  </a:cubicBezTo>
                  <a:cubicBezTo>
                    <a:pt x="515700" y="82682"/>
                    <a:pt x="502827" y="81336"/>
                    <a:pt x="490038" y="81336"/>
                  </a:cubicBezTo>
                  <a:close/>
                  <a:moveTo>
                    <a:pt x="0" y="0"/>
                  </a:moveTo>
                  <a:lnTo>
                    <a:pt x="752220" y="0"/>
                  </a:lnTo>
                  <a:lnTo>
                    <a:pt x="752220" y="299469"/>
                  </a:lnTo>
                  <a:lnTo>
                    <a:pt x="723015" y="284528"/>
                  </a:lnTo>
                  <a:cubicBezTo>
                    <a:pt x="698951" y="270898"/>
                    <a:pt x="681367" y="256510"/>
                    <a:pt x="670261" y="241366"/>
                  </a:cubicBezTo>
                  <a:cubicBezTo>
                    <a:pt x="659154" y="226221"/>
                    <a:pt x="643168" y="196100"/>
                    <a:pt x="622302" y="151002"/>
                  </a:cubicBezTo>
                  <a:cubicBezTo>
                    <a:pt x="601436" y="105904"/>
                    <a:pt x="591003" y="80327"/>
                    <a:pt x="591003" y="74269"/>
                  </a:cubicBezTo>
                  <a:cubicBezTo>
                    <a:pt x="591003" y="68211"/>
                    <a:pt x="593695" y="65182"/>
                    <a:pt x="599080" y="65182"/>
                  </a:cubicBezTo>
                  <a:cubicBezTo>
                    <a:pt x="637447" y="65182"/>
                    <a:pt x="672953" y="67201"/>
                    <a:pt x="705598" y="71240"/>
                  </a:cubicBezTo>
                  <a:cubicBezTo>
                    <a:pt x="713002" y="72249"/>
                    <a:pt x="719397" y="72754"/>
                    <a:pt x="724782" y="72754"/>
                  </a:cubicBezTo>
                  <a:cubicBezTo>
                    <a:pt x="730166" y="72754"/>
                    <a:pt x="736056" y="70735"/>
                    <a:pt x="742451" y="66696"/>
                  </a:cubicBezTo>
                  <a:cubicBezTo>
                    <a:pt x="748845" y="62658"/>
                    <a:pt x="752042" y="59881"/>
                    <a:pt x="752042" y="58367"/>
                  </a:cubicBezTo>
                  <a:cubicBezTo>
                    <a:pt x="752042" y="56852"/>
                    <a:pt x="748593" y="55422"/>
                    <a:pt x="741693" y="54076"/>
                  </a:cubicBezTo>
                  <a:cubicBezTo>
                    <a:pt x="734794" y="52729"/>
                    <a:pt x="720575" y="50710"/>
                    <a:pt x="699036" y="48018"/>
                  </a:cubicBezTo>
                  <a:cubicBezTo>
                    <a:pt x="691295" y="47008"/>
                    <a:pt x="687088" y="42801"/>
                    <a:pt x="686415" y="35397"/>
                  </a:cubicBezTo>
                  <a:cubicBezTo>
                    <a:pt x="686078" y="29003"/>
                    <a:pt x="682965" y="24207"/>
                    <a:pt x="677076" y="21010"/>
                  </a:cubicBezTo>
                  <a:cubicBezTo>
                    <a:pt x="671186" y="17812"/>
                    <a:pt x="666558" y="16214"/>
                    <a:pt x="663193" y="16214"/>
                  </a:cubicBezTo>
                  <a:cubicBezTo>
                    <a:pt x="659827" y="16214"/>
                    <a:pt x="654611" y="21935"/>
                    <a:pt x="647543" y="33378"/>
                  </a:cubicBezTo>
                  <a:cubicBezTo>
                    <a:pt x="644178" y="38763"/>
                    <a:pt x="638961" y="41455"/>
                    <a:pt x="631894" y="41455"/>
                  </a:cubicBezTo>
                  <a:cubicBezTo>
                    <a:pt x="630884" y="41455"/>
                    <a:pt x="623901" y="40950"/>
                    <a:pt x="610944" y="39941"/>
                  </a:cubicBezTo>
                  <a:cubicBezTo>
                    <a:pt x="597986" y="38931"/>
                    <a:pt x="590330" y="38594"/>
                    <a:pt x="587974" y="38931"/>
                  </a:cubicBezTo>
                  <a:cubicBezTo>
                    <a:pt x="585618" y="39267"/>
                    <a:pt x="583094" y="38426"/>
                    <a:pt x="580402" y="36407"/>
                  </a:cubicBezTo>
                  <a:cubicBezTo>
                    <a:pt x="577709" y="34387"/>
                    <a:pt x="575353" y="30601"/>
                    <a:pt x="573334" y="25048"/>
                  </a:cubicBezTo>
                  <a:cubicBezTo>
                    <a:pt x="571315" y="19495"/>
                    <a:pt x="569043" y="14952"/>
                    <a:pt x="566519" y="11418"/>
                  </a:cubicBezTo>
                  <a:cubicBezTo>
                    <a:pt x="563995" y="7884"/>
                    <a:pt x="560545" y="6117"/>
                    <a:pt x="556170" y="6117"/>
                  </a:cubicBezTo>
                  <a:cubicBezTo>
                    <a:pt x="551795" y="6117"/>
                    <a:pt x="547672" y="7884"/>
                    <a:pt x="543802" y="11418"/>
                  </a:cubicBezTo>
                  <a:cubicBezTo>
                    <a:pt x="539932" y="14952"/>
                    <a:pt x="537996" y="19074"/>
                    <a:pt x="537996" y="23786"/>
                  </a:cubicBezTo>
                  <a:cubicBezTo>
                    <a:pt x="537996" y="28498"/>
                    <a:pt x="537660" y="31611"/>
                    <a:pt x="536987" y="33125"/>
                  </a:cubicBezTo>
                  <a:cubicBezTo>
                    <a:pt x="536314" y="34640"/>
                    <a:pt x="534715" y="36070"/>
                    <a:pt x="532191" y="37416"/>
                  </a:cubicBezTo>
                  <a:cubicBezTo>
                    <a:pt x="529667" y="38763"/>
                    <a:pt x="526217" y="39604"/>
                    <a:pt x="521842" y="39941"/>
                  </a:cubicBezTo>
                  <a:cubicBezTo>
                    <a:pt x="455542" y="42970"/>
                    <a:pt x="412463" y="47345"/>
                    <a:pt x="392607" y="53066"/>
                  </a:cubicBezTo>
                  <a:cubicBezTo>
                    <a:pt x="382174" y="56432"/>
                    <a:pt x="373087" y="58114"/>
                    <a:pt x="365346" y="58114"/>
                  </a:cubicBezTo>
                  <a:cubicBezTo>
                    <a:pt x="357606" y="58114"/>
                    <a:pt x="353735" y="61143"/>
                    <a:pt x="353735" y="67201"/>
                  </a:cubicBezTo>
                  <a:cubicBezTo>
                    <a:pt x="353735" y="80327"/>
                    <a:pt x="364000" y="86889"/>
                    <a:pt x="384530" y="86889"/>
                  </a:cubicBezTo>
                  <a:cubicBezTo>
                    <a:pt x="393953" y="86889"/>
                    <a:pt x="405985" y="85038"/>
                    <a:pt x="420625" y="81336"/>
                  </a:cubicBezTo>
                  <a:cubicBezTo>
                    <a:pt x="435265" y="77634"/>
                    <a:pt x="456299" y="74269"/>
                    <a:pt x="483728" y="71240"/>
                  </a:cubicBezTo>
                  <a:cubicBezTo>
                    <a:pt x="511157" y="68211"/>
                    <a:pt x="528489" y="66696"/>
                    <a:pt x="535725" y="66696"/>
                  </a:cubicBezTo>
                  <a:cubicBezTo>
                    <a:pt x="542961" y="66696"/>
                    <a:pt x="548598" y="67706"/>
                    <a:pt x="552636" y="69725"/>
                  </a:cubicBezTo>
                  <a:cubicBezTo>
                    <a:pt x="556675" y="71745"/>
                    <a:pt x="560040" y="74858"/>
                    <a:pt x="562733" y="79064"/>
                  </a:cubicBezTo>
                  <a:cubicBezTo>
                    <a:pt x="565425" y="83271"/>
                    <a:pt x="570473" y="95303"/>
                    <a:pt x="577878" y="115159"/>
                  </a:cubicBezTo>
                  <a:cubicBezTo>
                    <a:pt x="585282" y="135016"/>
                    <a:pt x="593864" y="159416"/>
                    <a:pt x="603624" y="188359"/>
                  </a:cubicBezTo>
                  <a:lnTo>
                    <a:pt x="634923" y="281752"/>
                  </a:lnTo>
                  <a:cubicBezTo>
                    <a:pt x="643337" y="307330"/>
                    <a:pt x="652423" y="325924"/>
                    <a:pt x="662183" y="337535"/>
                  </a:cubicBezTo>
                  <a:cubicBezTo>
                    <a:pt x="671943" y="349146"/>
                    <a:pt x="684227" y="354951"/>
                    <a:pt x="699036" y="354951"/>
                  </a:cubicBezTo>
                  <a:lnTo>
                    <a:pt x="752220" y="339430"/>
                  </a:lnTo>
                  <a:lnTo>
                    <a:pt x="752220" y="922097"/>
                  </a:lnTo>
                  <a:lnTo>
                    <a:pt x="0" y="922097"/>
                  </a:lnTo>
                  <a:close/>
                </a:path>
              </a:pathLst>
            </a:custGeom>
          </p:spPr>
        </p:pic>
        <p:sp>
          <p:nvSpPr>
            <p:cNvPr id="90" name="文本框 89"/>
            <p:cNvSpPr txBox="1"/>
            <p:nvPr/>
          </p:nvSpPr>
          <p:spPr>
            <a:xfrm>
              <a:off x="3443288" y="2920717"/>
              <a:ext cx="697627" cy="707886"/>
            </a:xfrm>
            <a:prstGeom prst="rect">
              <a:avLst/>
            </a:prstGeom>
            <a:noFill/>
          </p:spPr>
          <p:txBody>
            <a:bodyPr wrap="none" rtlCol="0">
              <a:spAutoFit/>
            </a:bodyPr>
            <a:lstStyle/>
            <a:p>
              <a:r>
                <a:rPr lang="zh-CN" altLang="en-US" sz="4000" dirty="0">
                  <a:latin typeface="华文隶书" panose="02010800040101010101" pitchFamily="2" charset="-122"/>
                  <a:ea typeface="华文隶书" panose="02010800040101010101" pitchFamily="2" charset="-122"/>
                  <a:sym typeface="Century Gothic" panose="020B0502020202020204" pitchFamily="34" charset="0"/>
                </a:rPr>
                <a:t>贰</a:t>
              </a:r>
            </a:p>
          </p:txBody>
        </p:sp>
      </p:grpSp>
      <p:grpSp>
        <p:nvGrpSpPr>
          <p:cNvPr id="8" name="组合 7"/>
          <p:cNvGrpSpPr/>
          <p:nvPr/>
        </p:nvGrpSpPr>
        <p:grpSpPr>
          <a:xfrm>
            <a:off x="5927165" y="2014407"/>
            <a:ext cx="908430" cy="1086725"/>
            <a:chOff x="4453110" y="2911736"/>
            <a:chExt cx="908430" cy="1086725"/>
          </a:xfrm>
        </p:grpSpPr>
        <p:pic>
          <p:nvPicPr>
            <p:cNvPr id="94" name="图片 93"/>
            <p:cNvPicPr>
              <a:picLocks noChangeAspect="1"/>
            </p:cNvPicPr>
            <p:nvPr/>
          </p:nvPicPr>
          <p:blipFill rotWithShape="1">
            <a:blip r:embed="rId5" cstate="print">
              <a:extLst>
                <a:ext uri="{28A0092B-C50C-407E-A947-70E740481C1C}">
                  <a14:useLocalDpi xmlns:a14="http://schemas.microsoft.com/office/drawing/2010/main" val="0"/>
                </a:ext>
              </a:extLst>
            </a:blip>
            <a:srcRect t="14429" b="3809"/>
            <a:stretch>
              <a:fillRect/>
            </a:stretch>
          </p:blipFill>
          <p:spPr>
            <a:xfrm>
              <a:off x="4453110" y="3076364"/>
              <a:ext cx="752220" cy="922097"/>
            </a:xfrm>
            <a:custGeom>
              <a:avLst/>
              <a:gdLst/>
              <a:ahLst/>
              <a:cxnLst/>
              <a:rect l="l" t="t" r="r" b="b"/>
              <a:pathLst>
                <a:path w="752220" h="922097">
                  <a:moveTo>
                    <a:pt x="576363" y="308003"/>
                  </a:moveTo>
                  <a:cubicBezTo>
                    <a:pt x="558863" y="308003"/>
                    <a:pt x="540857" y="309012"/>
                    <a:pt x="522347" y="311032"/>
                  </a:cubicBezTo>
                  <a:cubicBezTo>
                    <a:pt x="503837" y="313051"/>
                    <a:pt x="484485" y="316080"/>
                    <a:pt x="464292" y="320118"/>
                  </a:cubicBezTo>
                  <a:cubicBezTo>
                    <a:pt x="444099" y="324157"/>
                    <a:pt x="432488" y="326849"/>
                    <a:pt x="429459" y="328196"/>
                  </a:cubicBezTo>
                  <a:cubicBezTo>
                    <a:pt x="426430" y="329542"/>
                    <a:pt x="424495" y="331056"/>
                    <a:pt x="423654" y="332739"/>
                  </a:cubicBezTo>
                  <a:cubicBezTo>
                    <a:pt x="422812" y="334422"/>
                    <a:pt x="422392" y="336946"/>
                    <a:pt x="422392" y="340311"/>
                  </a:cubicBezTo>
                  <a:cubicBezTo>
                    <a:pt x="422392" y="343677"/>
                    <a:pt x="422644" y="346622"/>
                    <a:pt x="423149" y="349146"/>
                  </a:cubicBezTo>
                  <a:cubicBezTo>
                    <a:pt x="423654" y="351670"/>
                    <a:pt x="424916" y="353184"/>
                    <a:pt x="426935" y="353689"/>
                  </a:cubicBezTo>
                  <a:cubicBezTo>
                    <a:pt x="428954" y="354194"/>
                    <a:pt x="433666" y="355036"/>
                    <a:pt x="441070" y="356213"/>
                  </a:cubicBezTo>
                  <a:cubicBezTo>
                    <a:pt x="448474" y="357391"/>
                    <a:pt x="456804" y="357980"/>
                    <a:pt x="466059" y="357980"/>
                  </a:cubicBezTo>
                  <a:cubicBezTo>
                    <a:pt x="475314" y="357980"/>
                    <a:pt x="486420" y="356213"/>
                    <a:pt x="499377" y="352680"/>
                  </a:cubicBezTo>
                  <a:cubicBezTo>
                    <a:pt x="512335" y="349146"/>
                    <a:pt x="525544" y="347379"/>
                    <a:pt x="539006" y="347379"/>
                  </a:cubicBezTo>
                  <a:cubicBezTo>
                    <a:pt x="563574" y="347379"/>
                    <a:pt x="597566" y="351754"/>
                    <a:pt x="640981" y="360504"/>
                  </a:cubicBezTo>
                  <a:cubicBezTo>
                    <a:pt x="645692" y="361514"/>
                    <a:pt x="649731" y="362019"/>
                    <a:pt x="653097" y="362019"/>
                  </a:cubicBezTo>
                  <a:cubicBezTo>
                    <a:pt x="661847" y="362019"/>
                    <a:pt x="668073" y="358233"/>
                    <a:pt x="671775" y="350660"/>
                  </a:cubicBezTo>
                  <a:cubicBezTo>
                    <a:pt x="675477" y="343088"/>
                    <a:pt x="677328" y="337451"/>
                    <a:pt x="677328" y="333749"/>
                  </a:cubicBezTo>
                  <a:cubicBezTo>
                    <a:pt x="677328" y="330383"/>
                    <a:pt x="676150" y="327775"/>
                    <a:pt x="673794" y="325924"/>
                  </a:cubicBezTo>
                  <a:cubicBezTo>
                    <a:pt x="671439" y="324073"/>
                    <a:pt x="666138" y="321717"/>
                    <a:pt x="657892" y="318856"/>
                  </a:cubicBezTo>
                  <a:cubicBezTo>
                    <a:pt x="649647" y="315996"/>
                    <a:pt x="638373" y="313472"/>
                    <a:pt x="624069" y="311284"/>
                  </a:cubicBezTo>
                  <a:cubicBezTo>
                    <a:pt x="609766" y="309096"/>
                    <a:pt x="593864" y="308003"/>
                    <a:pt x="576363" y="308003"/>
                  </a:cubicBezTo>
                  <a:close/>
                  <a:moveTo>
                    <a:pt x="584440" y="253482"/>
                  </a:moveTo>
                  <a:cubicBezTo>
                    <a:pt x="563238" y="253482"/>
                    <a:pt x="542961" y="254239"/>
                    <a:pt x="523609" y="255753"/>
                  </a:cubicBezTo>
                  <a:cubicBezTo>
                    <a:pt x="504257" y="257268"/>
                    <a:pt x="491973" y="259119"/>
                    <a:pt x="486757" y="261306"/>
                  </a:cubicBezTo>
                  <a:cubicBezTo>
                    <a:pt x="481540" y="263494"/>
                    <a:pt x="475398" y="264588"/>
                    <a:pt x="468331" y="264588"/>
                  </a:cubicBezTo>
                  <a:cubicBezTo>
                    <a:pt x="461263" y="264588"/>
                    <a:pt x="457729" y="267953"/>
                    <a:pt x="457729" y="274684"/>
                  </a:cubicBezTo>
                  <a:cubicBezTo>
                    <a:pt x="457729" y="289492"/>
                    <a:pt x="464292" y="296896"/>
                    <a:pt x="477418" y="296896"/>
                  </a:cubicBezTo>
                  <a:cubicBezTo>
                    <a:pt x="478427" y="296896"/>
                    <a:pt x="486084" y="296139"/>
                    <a:pt x="500387" y="294625"/>
                  </a:cubicBezTo>
                  <a:cubicBezTo>
                    <a:pt x="514690" y="293110"/>
                    <a:pt x="528068" y="292353"/>
                    <a:pt x="540521" y="292353"/>
                  </a:cubicBezTo>
                  <a:lnTo>
                    <a:pt x="583431" y="292858"/>
                  </a:lnTo>
                  <a:cubicBezTo>
                    <a:pt x="599585" y="292858"/>
                    <a:pt x="609934" y="291848"/>
                    <a:pt x="614477" y="289829"/>
                  </a:cubicBezTo>
                  <a:cubicBezTo>
                    <a:pt x="619021" y="287810"/>
                    <a:pt x="622471" y="285622"/>
                    <a:pt x="624826" y="283266"/>
                  </a:cubicBezTo>
                  <a:cubicBezTo>
                    <a:pt x="627182" y="280910"/>
                    <a:pt x="628360" y="277040"/>
                    <a:pt x="628360" y="271655"/>
                  </a:cubicBezTo>
                  <a:cubicBezTo>
                    <a:pt x="628360" y="264251"/>
                    <a:pt x="626341" y="259371"/>
                    <a:pt x="622302" y="257015"/>
                  </a:cubicBezTo>
                  <a:cubicBezTo>
                    <a:pt x="618264" y="254659"/>
                    <a:pt x="605643" y="253482"/>
                    <a:pt x="584440" y="253482"/>
                  </a:cubicBezTo>
                  <a:close/>
                  <a:moveTo>
                    <a:pt x="556423" y="165642"/>
                  </a:moveTo>
                  <a:cubicBezTo>
                    <a:pt x="565005" y="165642"/>
                    <a:pt x="572745" y="169765"/>
                    <a:pt x="579645" y="178010"/>
                  </a:cubicBezTo>
                  <a:cubicBezTo>
                    <a:pt x="586544" y="186256"/>
                    <a:pt x="589993" y="191220"/>
                    <a:pt x="589993" y="192903"/>
                  </a:cubicBezTo>
                  <a:cubicBezTo>
                    <a:pt x="589993" y="194585"/>
                    <a:pt x="589068" y="195679"/>
                    <a:pt x="587217" y="196184"/>
                  </a:cubicBezTo>
                  <a:cubicBezTo>
                    <a:pt x="585366" y="196689"/>
                    <a:pt x="578887" y="197446"/>
                    <a:pt x="567781" y="198456"/>
                  </a:cubicBezTo>
                  <a:cubicBezTo>
                    <a:pt x="556675" y="199465"/>
                    <a:pt x="547504" y="200559"/>
                    <a:pt x="540268" y="201737"/>
                  </a:cubicBezTo>
                  <a:cubicBezTo>
                    <a:pt x="533032" y="202915"/>
                    <a:pt x="525712" y="203504"/>
                    <a:pt x="518308" y="203504"/>
                  </a:cubicBezTo>
                  <a:cubicBezTo>
                    <a:pt x="515952" y="203504"/>
                    <a:pt x="513765" y="202662"/>
                    <a:pt x="511746" y="200980"/>
                  </a:cubicBezTo>
                  <a:cubicBezTo>
                    <a:pt x="509726" y="199297"/>
                    <a:pt x="508717" y="197951"/>
                    <a:pt x="508717" y="196941"/>
                  </a:cubicBezTo>
                  <a:cubicBezTo>
                    <a:pt x="508717" y="195931"/>
                    <a:pt x="508885" y="195090"/>
                    <a:pt x="509221" y="194417"/>
                  </a:cubicBezTo>
                  <a:cubicBezTo>
                    <a:pt x="515279" y="186003"/>
                    <a:pt x="519066" y="180450"/>
                    <a:pt x="520580" y="177758"/>
                  </a:cubicBezTo>
                  <a:cubicBezTo>
                    <a:pt x="522095" y="175065"/>
                    <a:pt x="526301" y="172373"/>
                    <a:pt x="533201" y="169681"/>
                  </a:cubicBezTo>
                  <a:cubicBezTo>
                    <a:pt x="540100" y="166988"/>
                    <a:pt x="547841" y="165642"/>
                    <a:pt x="556423" y="165642"/>
                  </a:cubicBezTo>
                  <a:close/>
                  <a:moveTo>
                    <a:pt x="548345" y="45998"/>
                  </a:moveTo>
                  <a:cubicBezTo>
                    <a:pt x="555581" y="45998"/>
                    <a:pt x="561218" y="47092"/>
                    <a:pt x="565257" y="49280"/>
                  </a:cubicBezTo>
                  <a:cubicBezTo>
                    <a:pt x="569296" y="51467"/>
                    <a:pt x="574849" y="54496"/>
                    <a:pt x="581916" y="58367"/>
                  </a:cubicBezTo>
                  <a:cubicBezTo>
                    <a:pt x="588984" y="62237"/>
                    <a:pt x="593107" y="64929"/>
                    <a:pt x="594284" y="66444"/>
                  </a:cubicBezTo>
                  <a:cubicBezTo>
                    <a:pt x="595462" y="67958"/>
                    <a:pt x="596051" y="69220"/>
                    <a:pt x="596051" y="70230"/>
                  </a:cubicBezTo>
                  <a:cubicBezTo>
                    <a:pt x="596051" y="71576"/>
                    <a:pt x="595462" y="72670"/>
                    <a:pt x="594284" y="73511"/>
                  </a:cubicBezTo>
                  <a:cubicBezTo>
                    <a:pt x="593107" y="74353"/>
                    <a:pt x="587974" y="74942"/>
                    <a:pt x="578887" y="75278"/>
                  </a:cubicBezTo>
                  <a:cubicBezTo>
                    <a:pt x="569800" y="75615"/>
                    <a:pt x="559704" y="76288"/>
                    <a:pt x="548598" y="77298"/>
                  </a:cubicBezTo>
                  <a:lnTo>
                    <a:pt x="516794" y="79822"/>
                  </a:lnTo>
                  <a:cubicBezTo>
                    <a:pt x="514101" y="79822"/>
                    <a:pt x="511746" y="79233"/>
                    <a:pt x="509726" y="78055"/>
                  </a:cubicBezTo>
                  <a:cubicBezTo>
                    <a:pt x="507707" y="76877"/>
                    <a:pt x="506697" y="75110"/>
                    <a:pt x="506697" y="72754"/>
                  </a:cubicBezTo>
                  <a:cubicBezTo>
                    <a:pt x="506697" y="70398"/>
                    <a:pt x="511830" y="65350"/>
                    <a:pt x="522095" y="57609"/>
                  </a:cubicBezTo>
                  <a:cubicBezTo>
                    <a:pt x="532359" y="49869"/>
                    <a:pt x="541110" y="45998"/>
                    <a:pt x="548345" y="45998"/>
                  </a:cubicBezTo>
                  <a:close/>
                  <a:moveTo>
                    <a:pt x="0" y="0"/>
                  </a:moveTo>
                  <a:lnTo>
                    <a:pt x="752220" y="0"/>
                  </a:lnTo>
                  <a:lnTo>
                    <a:pt x="752220" y="265294"/>
                  </a:lnTo>
                  <a:lnTo>
                    <a:pt x="720743" y="252977"/>
                  </a:lnTo>
                  <a:cubicBezTo>
                    <a:pt x="714685" y="251631"/>
                    <a:pt x="703916" y="245993"/>
                    <a:pt x="688434" y="236065"/>
                  </a:cubicBezTo>
                  <a:cubicBezTo>
                    <a:pt x="672953" y="226137"/>
                    <a:pt x="656883" y="214273"/>
                    <a:pt x="640224" y="200475"/>
                  </a:cubicBezTo>
                  <a:cubicBezTo>
                    <a:pt x="623564" y="186676"/>
                    <a:pt x="614477" y="178767"/>
                    <a:pt x="612963" y="176748"/>
                  </a:cubicBezTo>
                  <a:cubicBezTo>
                    <a:pt x="611449" y="174729"/>
                    <a:pt x="610691" y="172541"/>
                    <a:pt x="610691" y="170185"/>
                  </a:cubicBezTo>
                  <a:cubicBezTo>
                    <a:pt x="610691" y="167830"/>
                    <a:pt x="613552" y="166652"/>
                    <a:pt x="619273" y="166652"/>
                  </a:cubicBezTo>
                  <a:cubicBezTo>
                    <a:pt x="624995" y="166652"/>
                    <a:pt x="634586" y="167830"/>
                    <a:pt x="648048" y="170185"/>
                  </a:cubicBezTo>
                  <a:cubicBezTo>
                    <a:pt x="661510" y="172541"/>
                    <a:pt x="673710" y="173719"/>
                    <a:pt x="684648" y="173719"/>
                  </a:cubicBezTo>
                  <a:cubicBezTo>
                    <a:pt x="695586" y="173719"/>
                    <a:pt x="704673" y="169849"/>
                    <a:pt x="711909" y="162108"/>
                  </a:cubicBezTo>
                  <a:cubicBezTo>
                    <a:pt x="719145" y="154368"/>
                    <a:pt x="722762" y="148983"/>
                    <a:pt x="722762" y="145954"/>
                  </a:cubicBezTo>
                  <a:cubicBezTo>
                    <a:pt x="722762" y="144271"/>
                    <a:pt x="720238" y="142420"/>
                    <a:pt x="715190" y="140401"/>
                  </a:cubicBezTo>
                  <a:cubicBezTo>
                    <a:pt x="710142" y="138381"/>
                    <a:pt x="697689" y="135857"/>
                    <a:pt x="677833" y="132828"/>
                  </a:cubicBezTo>
                  <a:cubicBezTo>
                    <a:pt x="657977" y="129799"/>
                    <a:pt x="634586" y="128285"/>
                    <a:pt x="607662" y="128285"/>
                  </a:cubicBezTo>
                  <a:cubicBezTo>
                    <a:pt x="598912" y="128285"/>
                    <a:pt x="590078" y="128369"/>
                    <a:pt x="581159" y="128537"/>
                  </a:cubicBezTo>
                  <a:cubicBezTo>
                    <a:pt x="572240" y="128706"/>
                    <a:pt x="565509" y="126518"/>
                    <a:pt x="560966" y="121975"/>
                  </a:cubicBezTo>
                  <a:cubicBezTo>
                    <a:pt x="556423" y="117431"/>
                    <a:pt x="554151" y="113897"/>
                    <a:pt x="554151" y="111373"/>
                  </a:cubicBezTo>
                  <a:cubicBezTo>
                    <a:pt x="554151" y="108849"/>
                    <a:pt x="556338" y="106998"/>
                    <a:pt x="560714" y="105820"/>
                  </a:cubicBezTo>
                  <a:cubicBezTo>
                    <a:pt x="565089" y="104642"/>
                    <a:pt x="578298" y="104053"/>
                    <a:pt x="600342" y="104053"/>
                  </a:cubicBezTo>
                  <a:cubicBezTo>
                    <a:pt x="622386" y="104053"/>
                    <a:pt x="641906" y="104979"/>
                    <a:pt x="658902" y="106830"/>
                  </a:cubicBezTo>
                  <a:cubicBezTo>
                    <a:pt x="675898" y="108681"/>
                    <a:pt x="685405" y="109606"/>
                    <a:pt x="687425" y="109606"/>
                  </a:cubicBezTo>
                  <a:cubicBezTo>
                    <a:pt x="695165" y="109606"/>
                    <a:pt x="701139" y="109102"/>
                    <a:pt x="705346" y="108092"/>
                  </a:cubicBezTo>
                  <a:cubicBezTo>
                    <a:pt x="709553" y="107082"/>
                    <a:pt x="711656" y="103885"/>
                    <a:pt x="711656" y="98500"/>
                  </a:cubicBezTo>
                  <a:cubicBezTo>
                    <a:pt x="711656" y="89413"/>
                    <a:pt x="704841" y="82767"/>
                    <a:pt x="691211" y="78560"/>
                  </a:cubicBezTo>
                  <a:cubicBezTo>
                    <a:pt x="677581" y="74353"/>
                    <a:pt x="662183" y="68716"/>
                    <a:pt x="645019" y="61648"/>
                  </a:cubicBezTo>
                  <a:cubicBezTo>
                    <a:pt x="627855" y="54580"/>
                    <a:pt x="612879" y="47849"/>
                    <a:pt x="600090" y="41455"/>
                  </a:cubicBezTo>
                  <a:cubicBezTo>
                    <a:pt x="587301" y="35061"/>
                    <a:pt x="579813" y="31106"/>
                    <a:pt x="577625" y="29592"/>
                  </a:cubicBezTo>
                  <a:cubicBezTo>
                    <a:pt x="575438" y="28077"/>
                    <a:pt x="573166" y="26142"/>
                    <a:pt x="570810" y="23786"/>
                  </a:cubicBezTo>
                  <a:cubicBezTo>
                    <a:pt x="568454" y="21430"/>
                    <a:pt x="564247" y="19579"/>
                    <a:pt x="558190" y="18233"/>
                  </a:cubicBezTo>
                  <a:cubicBezTo>
                    <a:pt x="552132" y="16887"/>
                    <a:pt x="546410" y="16214"/>
                    <a:pt x="541025" y="16214"/>
                  </a:cubicBezTo>
                  <a:cubicBezTo>
                    <a:pt x="530592" y="16214"/>
                    <a:pt x="525039" y="18401"/>
                    <a:pt x="524366" y="22777"/>
                  </a:cubicBezTo>
                  <a:cubicBezTo>
                    <a:pt x="523020" y="32873"/>
                    <a:pt x="507707" y="44989"/>
                    <a:pt x="478427" y="59124"/>
                  </a:cubicBezTo>
                  <a:cubicBezTo>
                    <a:pt x="449147" y="73259"/>
                    <a:pt x="422392" y="81504"/>
                    <a:pt x="398160" y="83860"/>
                  </a:cubicBezTo>
                  <a:cubicBezTo>
                    <a:pt x="393112" y="84533"/>
                    <a:pt x="388737" y="86300"/>
                    <a:pt x="385035" y="89161"/>
                  </a:cubicBezTo>
                  <a:cubicBezTo>
                    <a:pt x="381332" y="92022"/>
                    <a:pt x="379481" y="95471"/>
                    <a:pt x="379481" y="99510"/>
                  </a:cubicBezTo>
                  <a:cubicBezTo>
                    <a:pt x="379481" y="103549"/>
                    <a:pt x="382510" y="107335"/>
                    <a:pt x="388568" y="110868"/>
                  </a:cubicBezTo>
                  <a:cubicBezTo>
                    <a:pt x="394626" y="114402"/>
                    <a:pt x="401525" y="116169"/>
                    <a:pt x="409266" y="116169"/>
                  </a:cubicBezTo>
                  <a:cubicBezTo>
                    <a:pt x="417007" y="116169"/>
                    <a:pt x="426346" y="115159"/>
                    <a:pt x="437284" y="113140"/>
                  </a:cubicBezTo>
                  <a:cubicBezTo>
                    <a:pt x="448222" y="111121"/>
                    <a:pt x="462441" y="109438"/>
                    <a:pt x="479942" y="108092"/>
                  </a:cubicBezTo>
                  <a:cubicBezTo>
                    <a:pt x="497442" y="106746"/>
                    <a:pt x="509390" y="106073"/>
                    <a:pt x="515784" y="106073"/>
                  </a:cubicBezTo>
                  <a:cubicBezTo>
                    <a:pt x="522179" y="106073"/>
                    <a:pt x="525376" y="107587"/>
                    <a:pt x="525376" y="110616"/>
                  </a:cubicBezTo>
                  <a:cubicBezTo>
                    <a:pt x="525376" y="116337"/>
                    <a:pt x="522095" y="121638"/>
                    <a:pt x="515532" y="126518"/>
                  </a:cubicBezTo>
                  <a:cubicBezTo>
                    <a:pt x="508969" y="131398"/>
                    <a:pt x="503164" y="134175"/>
                    <a:pt x="498115" y="134848"/>
                  </a:cubicBezTo>
                  <a:cubicBezTo>
                    <a:pt x="448979" y="139223"/>
                    <a:pt x="422560" y="142420"/>
                    <a:pt x="418858" y="144439"/>
                  </a:cubicBezTo>
                  <a:cubicBezTo>
                    <a:pt x="411790" y="148478"/>
                    <a:pt x="405732" y="150497"/>
                    <a:pt x="400684" y="150497"/>
                  </a:cubicBezTo>
                  <a:lnTo>
                    <a:pt x="391597" y="149992"/>
                  </a:lnTo>
                  <a:cubicBezTo>
                    <a:pt x="385539" y="149992"/>
                    <a:pt x="382510" y="153358"/>
                    <a:pt x="382510" y="160089"/>
                  </a:cubicBezTo>
                  <a:cubicBezTo>
                    <a:pt x="382510" y="163118"/>
                    <a:pt x="383268" y="168334"/>
                    <a:pt x="384782" y="175739"/>
                  </a:cubicBezTo>
                  <a:cubicBezTo>
                    <a:pt x="386297" y="183143"/>
                    <a:pt x="388821" y="186845"/>
                    <a:pt x="392354" y="186845"/>
                  </a:cubicBezTo>
                  <a:cubicBezTo>
                    <a:pt x="395888" y="186845"/>
                    <a:pt x="401273" y="185583"/>
                    <a:pt x="408509" y="183058"/>
                  </a:cubicBezTo>
                  <a:cubicBezTo>
                    <a:pt x="415745" y="180534"/>
                    <a:pt x="428618" y="177926"/>
                    <a:pt x="447128" y="175234"/>
                  </a:cubicBezTo>
                  <a:cubicBezTo>
                    <a:pt x="465638" y="172541"/>
                    <a:pt x="477081" y="171195"/>
                    <a:pt x="481456" y="171195"/>
                  </a:cubicBezTo>
                  <a:cubicBezTo>
                    <a:pt x="485831" y="171195"/>
                    <a:pt x="488019" y="172541"/>
                    <a:pt x="488019" y="175234"/>
                  </a:cubicBezTo>
                  <a:cubicBezTo>
                    <a:pt x="488019" y="177926"/>
                    <a:pt x="481961" y="185330"/>
                    <a:pt x="469845" y="197446"/>
                  </a:cubicBezTo>
                  <a:cubicBezTo>
                    <a:pt x="457729" y="209562"/>
                    <a:pt x="439135" y="224286"/>
                    <a:pt x="414062" y="241618"/>
                  </a:cubicBezTo>
                  <a:cubicBezTo>
                    <a:pt x="388989" y="258950"/>
                    <a:pt x="371573" y="267617"/>
                    <a:pt x="361813" y="267617"/>
                  </a:cubicBezTo>
                  <a:cubicBezTo>
                    <a:pt x="357774" y="267617"/>
                    <a:pt x="355082" y="266439"/>
                    <a:pt x="353735" y="264083"/>
                  </a:cubicBezTo>
                  <a:cubicBezTo>
                    <a:pt x="352389" y="261727"/>
                    <a:pt x="350286" y="260549"/>
                    <a:pt x="347425" y="260549"/>
                  </a:cubicBezTo>
                  <a:cubicBezTo>
                    <a:pt x="344564" y="260549"/>
                    <a:pt x="342209" y="261138"/>
                    <a:pt x="340358" y="262316"/>
                  </a:cubicBezTo>
                  <a:cubicBezTo>
                    <a:pt x="338507" y="263494"/>
                    <a:pt x="337244" y="266102"/>
                    <a:pt x="336571" y="270141"/>
                  </a:cubicBezTo>
                  <a:lnTo>
                    <a:pt x="334047" y="288314"/>
                  </a:lnTo>
                  <a:cubicBezTo>
                    <a:pt x="333038" y="296392"/>
                    <a:pt x="332533" y="302534"/>
                    <a:pt x="332533" y="306741"/>
                  </a:cubicBezTo>
                  <a:cubicBezTo>
                    <a:pt x="332533" y="310947"/>
                    <a:pt x="333374" y="313724"/>
                    <a:pt x="335057" y="315070"/>
                  </a:cubicBezTo>
                  <a:cubicBezTo>
                    <a:pt x="336740" y="316416"/>
                    <a:pt x="340273" y="317090"/>
                    <a:pt x="345658" y="317090"/>
                  </a:cubicBezTo>
                  <a:cubicBezTo>
                    <a:pt x="369217" y="317090"/>
                    <a:pt x="393112" y="304637"/>
                    <a:pt x="417343" y="279732"/>
                  </a:cubicBezTo>
                  <a:cubicBezTo>
                    <a:pt x="422728" y="274348"/>
                    <a:pt x="432404" y="265008"/>
                    <a:pt x="446371" y="251715"/>
                  </a:cubicBezTo>
                  <a:cubicBezTo>
                    <a:pt x="460338" y="238421"/>
                    <a:pt x="468415" y="231101"/>
                    <a:pt x="470602" y="229755"/>
                  </a:cubicBezTo>
                  <a:cubicBezTo>
                    <a:pt x="472790" y="228409"/>
                    <a:pt x="474725" y="227735"/>
                    <a:pt x="476408" y="227735"/>
                  </a:cubicBezTo>
                  <a:cubicBezTo>
                    <a:pt x="478091" y="227735"/>
                    <a:pt x="480446" y="229082"/>
                    <a:pt x="483475" y="231774"/>
                  </a:cubicBezTo>
                  <a:cubicBezTo>
                    <a:pt x="486504" y="234466"/>
                    <a:pt x="492478" y="236402"/>
                    <a:pt x="501397" y="237580"/>
                  </a:cubicBezTo>
                  <a:cubicBezTo>
                    <a:pt x="510315" y="238757"/>
                    <a:pt x="525208" y="239346"/>
                    <a:pt x="546074" y="239346"/>
                  </a:cubicBezTo>
                  <a:cubicBezTo>
                    <a:pt x="566940" y="239346"/>
                    <a:pt x="581496" y="238253"/>
                    <a:pt x="589741" y="236065"/>
                  </a:cubicBezTo>
                  <a:cubicBezTo>
                    <a:pt x="597987" y="233878"/>
                    <a:pt x="603624" y="230849"/>
                    <a:pt x="606653" y="226978"/>
                  </a:cubicBezTo>
                  <a:cubicBezTo>
                    <a:pt x="609682" y="223108"/>
                    <a:pt x="611953" y="221173"/>
                    <a:pt x="613468" y="221173"/>
                  </a:cubicBezTo>
                  <a:cubicBezTo>
                    <a:pt x="614982" y="221173"/>
                    <a:pt x="616581" y="221930"/>
                    <a:pt x="618264" y="223444"/>
                  </a:cubicBezTo>
                  <a:cubicBezTo>
                    <a:pt x="619946" y="224959"/>
                    <a:pt x="628865" y="235897"/>
                    <a:pt x="645019" y="256258"/>
                  </a:cubicBezTo>
                  <a:cubicBezTo>
                    <a:pt x="661174" y="276619"/>
                    <a:pt x="671607" y="290418"/>
                    <a:pt x="676319" y="297654"/>
                  </a:cubicBezTo>
                  <a:cubicBezTo>
                    <a:pt x="681030" y="304890"/>
                    <a:pt x="688518" y="310947"/>
                    <a:pt x="698783" y="315827"/>
                  </a:cubicBezTo>
                  <a:cubicBezTo>
                    <a:pt x="709048" y="320707"/>
                    <a:pt x="717714" y="323147"/>
                    <a:pt x="724782" y="323147"/>
                  </a:cubicBezTo>
                  <a:cubicBezTo>
                    <a:pt x="728316" y="323147"/>
                    <a:pt x="733301" y="321780"/>
                    <a:pt x="739737" y="319046"/>
                  </a:cubicBezTo>
                  <a:lnTo>
                    <a:pt x="752220" y="312554"/>
                  </a:lnTo>
                  <a:lnTo>
                    <a:pt x="752220" y="922097"/>
                  </a:lnTo>
                  <a:lnTo>
                    <a:pt x="0" y="922097"/>
                  </a:lnTo>
                  <a:close/>
                </a:path>
              </a:pathLst>
            </a:custGeom>
          </p:spPr>
        </p:pic>
        <p:sp>
          <p:nvSpPr>
            <p:cNvPr id="95" name="文本框 94"/>
            <p:cNvSpPr txBox="1"/>
            <p:nvPr/>
          </p:nvSpPr>
          <p:spPr>
            <a:xfrm>
              <a:off x="4663913" y="2911736"/>
              <a:ext cx="697627" cy="707886"/>
            </a:xfrm>
            <a:prstGeom prst="rect">
              <a:avLst/>
            </a:prstGeom>
            <a:noFill/>
          </p:spPr>
          <p:txBody>
            <a:bodyPr wrap="none" rtlCol="0">
              <a:spAutoFit/>
            </a:bodyPr>
            <a:lstStyle/>
            <a:p>
              <a:r>
                <a:rPr lang="zh-CN" altLang="en-US" sz="4000" dirty="0">
                  <a:latin typeface="华文隶书" panose="02010800040101010101" pitchFamily="2" charset="-122"/>
                  <a:ea typeface="华文隶书" panose="02010800040101010101" pitchFamily="2" charset="-122"/>
                  <a:sym typeface="Century Gothic" panose="020B0502020202020204" pitchFamily="34" charset="0"/>
                </a:rPr>
                <a:t>叁</a:t>
              </a:r>
            </a:p>
          </p:txBody>
        </p:sp>
      </p:grpSp>
      <p:grpSp>
        <p:nvGrpSpPr>
          <p:cNvPr id="9" name="组合 8"/>
          <p:cNvGrpSpPr/>
          <p:nvPr/>
        </p:nvGrpSpPr>
        <p:grpSpPr>
          <a:xfrm>
            <a:off x="7749881" y="2014407"/>
            <a:ext cx="908430" cy="1086725"/>
            <a:chOff x="5536291" y="3112168"/>
            <a:chExt cx="908430" cy="1086725"/>
          </a:xfrm>
        </p:grpSpPr>
        <p:pic>
          <p:nvPicPr>
            <p:cNvPr id="96" name="图片 95"/>
            <p:cNvPicPr>
              <a:picLocks noChangeAspect="1"/>
            </p:cNvPicPr>
            <p:nvPr/>
          </p:nvPicPr>
          <p:blipFill rotWithShape="1">
            <a:blip r:embed="rId5" cstate="print">
              <a:extLst>
                <a:ext uri="{28A0092B-C50C-407E-A947-70E740481C1C}">
                  <a14:useLocalDpi xmlns:a14="http://schemas.microsoft.com/office/drawing/2010/main" val="0"/>
                </a:ext>
              </a:extLst>
            </a:blip>
            <a:srcRect t="14429" b="3809"/>
            <a:stretch>
              <a:fillRect/>
            </a:stretch>
          </p:blipFill>
          <p:spPr>
            <a:xfrm>
              <a:off x="5536291" y="3276796"/>
              <a:ext cx="752220" cy="922097"/>
            </a:xfrm>
            <a:custGeom>
              <a:avLst/>
              <a:gdLst/>
              <a:ahLst/>
              <a:cxnLst/>
              <a:rect l="l" t="t" r="r" b="b"/>
              <a:pathLst>
                <a:path w="752220" h="922097">
                  <a:moveTo>
                    <a:pt x="454196" y="230260"/>
                  </a:moveTo>
                  <a:cubicBezTo>
                    <a:pt x="460927" y="230260"/>
                    <a:pt x="464292" y="235308"/>
                    <a:pt x="464292" y="245404"/>
                  </a:cubicBezTo>
                  <a:cubicBezTo>
                    <a:pt x="464292" y="254155"/>
                    <a:pt x="459833" y="260549"/>
                    <a:pt x="450914" y="264588"/>
                  </a:cubicBezTo>
                  <a:cubicBezTo>
                    <a:pt x="441996" y="268626"/>
                    <a:pt x="433329" y="270646"/>
                    <a:pt x="424916" y="270646"/>
                  </a:cubicBezTo>
                  <a:cubicBezTo>
                    <a:pt x="420204" y="270646"/>
                    <a:pt x="417848" y="268626"/>
                    <a:pt x="417848" y="264588"/>
                  </a:cubicBezTo>
                  <a:cubicBezTo>
                    <a:pt x="417848" y="260549"/>
                    <a:pt x="418605" y="254912"/>
                    <a:pt x="420120" y="247676"/>
                  </a:cubicBezTo>
                  <a:cubicBezTo>
                    <a:pt x="421634" y="240440"/>
                    <a:pt x="427440" y="235729"/>
                    <a:pt x="437536" y="233541"/>
                  </a:cubicBezTo>
                  <a:cubicBezTo>
                    <a:pt x="447633" y="231353"/>
                    <a:pt x="453186" y="230260"/>
                    <a:pt x="454196" y="230260"/>
                  </a:cubicBezTo>
                  <a:close/>
                  <a:moveTo>
                    <a:pt x="731849" y="127780"/>
                  </a:moveTo>
                  <a:cubicBezTo>
                    <a:pt x="733196" y="127780"/>
                    <a:pt x="735551" y="128117"/>
                    <a:pt x="738917" y="128790"/>
                  </a:cubicBezTo>
                  <a:lnTo>
                    <a:pt x="752220" y="129794"/>
                  </a:lnTo>
                  <a:lnTo>
                    <a:pt x="752220" y="247346"/>
                  </a:lnTo>
                  <a:lnTo>
                    <a:pt x="750843" y="245657"/>
                  </a:lnTo>
                  <a:cubicBezTo>
                    <a:pt x="747688" y="243806"/>
                    <a:pt x="742955" y="242039"/>
                    <a:pt x="736645" y="240356"/>
                  </a:cubicBezTo>
                  <a:cubicBezTo>
                    <a:pt x="724025" y="236991"/>
                    <a:pt x="705935" y="235308"/>
                    <a:pt x="682376" y="235308"/>
                  </a:cubicBezTo>
                  <a:lnTo>
                    <a:pt x="656126" y="235813"/>
                  </a:lnTo>
                  <a:cubicBezTo>
                    <a:pt x="649395" y="235813"/>
                    <a:pt x="646029" y="233793"/>
                    <a:pt x="646029" y="229755"/>
                  </a:cubicBezTo>
                  <a:cubicBezTo>
                    <a:pt x="646029" y="225716"/>
                    <a:pt x="647796" y="223192"/>
                    <a:pt x="651330" y="222182"/>
                  </a:cubicBezTo>
                  <a:cubicBezTo>
                    <a:pt x="654863" y="221173"/>
                    <a:pt x="662857" y="220668"/>
                    <a:pt x="675309" y="220668"/>
                  </a:cubicBezTo>
                  <a:lnTo>
                    <a:pt x="692978" y="221678"/>
                  </a:lnTo>
                  <a:cubicBezTo>
                    <a:pt x="702401" y="221678"/>
                    <a:pt x="710647" y="219406"/>
                    <a:pt x="717714" y="214862"/>
                  </a:cubicBezTo>
                  <a:cubicBezTo>
                    <a:pt x="724782" y="210319"/>
                    <a:pt x="728316" y="205860"/>
                    <a:pt x="728316" y="201485"/>
                  </a:cubicBezTo>
                  <a:cubicBezTo>
                    <a:pt x="728316" y="197109"/>
                    <a:pt x="725371" y="193407"/>
                    <a:pt x="719481" y="190378"/>
                  </a:cubicBezTo>
                  <a:cubicBezTo>
                    <a:pt x="713591" y="187349"/>
                    <a:pt x="698194" y="185835"/>
                    <a:pt x="673290" y="185835"/>
                  </a:cubicBezTo>
                  <a:cubicBezTo>
                    <a:pt x="661174" y="185835"/>
                    <a:pt x="653938" y="185583"/>
                    <a:pt x="651582" y="185078"/>
                  </a:cubicBezTo>
                  <a:cubicBezTo>
                    <a:pt x="649226" y="184573"/>
                    <a:pt x="648048" y="182554"/>
                    <a:pt x="648048" y="179020"/>
                  </a:cubicBezTo>
                  <a:cubicBezTo>
                    <a:pt x="648048" y="175486"/>
                    <a:pt x="649815" y="173214"/>
                    <a:pt x="653349" y="172205"/>
                  </a:cubicBezTo>
                  <a:cubicBezTo>
                    <a:pt x="656883" y="171195"/>
                    <a:pt x="662520" y="170690"/>
                    <a:pt x="670261" y="170690"/>
                  </a:cubicBezTo>
                  <a:cubicBezTo>
                    <a:pt x="678001" y="170690"/>
                    <a:pt x="684059" y="171195"/>
                    <a:pt x="688434" y="172205"/>
                  </a:cubicBezTo>
                  <a:cubicBezTo>
                    <a:pt x="692809" y="173214"/>
                    <a:pt x="697858" y="173719"/>
                    <a:pt x="703579" y="173719"/>
                  </a:cubicBezTo>
                  <a:cubicBezTo>
                    <a:pt x="709300" y="173719"/>
                    <a:pt x="714601" y="171195"/>
                    <a:pt x="719481" y="166147"/>
                  </a:cubicBezTo>
                  <a:cubicBezTo>
                    <a:pt x="724361" y="161099"/>
                    <a:pt x="726801" y="157060"/>
                    <a:pt x="726801" y="154031"/>
                  </a:cubicBezTo>
                  <a:cubicBezTo>
                    <a:pt x="726801" y="151002"/>
                    <a:pt x="726380" y="148226"/>
                    <a:pt x="725539" y="145701"/>
                  </a:cubicBezTo>
                  <a:cubicBezTo>
                    <a:pt x="724698" y="143177"/>
                    <a:pt x="724277" y="139559"/>
                    <a:pt x="724277" y="134848"/>
                  </a:cubicBezTo>
                  <a:cubicBezTo>
                    <a:pt x="724277" y="130136"/>
                    <a:pt x="726801" y="127780"/>
                    <a:pt x="731849" y="127780"/>
                  </a:cubicBezTo>
                  <a:close/>
                  <a:moveTo>
                    <a:pt x="667232" y="116169"/>
                  </a:moveTo>
                  <a:cubicBezTo>
                    <a:pt x="672953" y="116169"/>
                    <a:pt x="679432" y="116758"/>
                    <a:pt x="686667" y="117936"/>
                  </a:cubicBezTo>
                  <a:cubicBezTo>
                    <a:pt x="693903" y="119114"/>
                    <a:pt x="698447" y="120124"/>
                    <a:pt x="700298" y="120965"/>
                  </a:cubicBezTo>
                  <a:cubicBezTo>
                    <a:pt x="702149" y="121806"/>
                    <a:pt x="703074" y="124246"/>
                    <a:pt x="703074" y="128285"/>
                  </a:cubicBezTo>
                  <a:cubicBezTo>
                    <a:pt x="703074" y="132324"/>
                    <a:pt x="700382" y="134343"/>
                    <a:pt x="694997" y="134343"/>
                  </a:cubicBezTo>
                  <a:cubicBezTo>
                    <a:pt x="674804" y="134343"/>
                    <a:pt x="662268" y="134511"/>
                    <a:pt x="657388" y="134848"/>
                  </a:cubicBezTo>
                  <a:cubicBezTo>
                    <a:pt x="652508" y="135184"/>
                    <a:pt x="650068" y="132912"/>
                    <a:pt x="650068" y="128033"/>
                  </a:cubicBezTo>
                  <a:cubicBezTo>
                    <a:pt x="650068" y="123153"/>
                    <a:pt x="651498" y="119955"/>
                    <a:pt x="654359" y="118441"/>
                  </a:cubicBezTo>
                  <a:cubicBezTo>
                    <a:pt x="657219" y="116926"/>
                    <a:pt x="661510" y="116169"/>
                    <a:pt x="667232" y="116169"/>
                  </a:cubicBezTo>
                  <a:close/>
                  <a:moveTo>
                    <a:pt x="682629" y="57609"/>
                  </a:moveTo>
                  <a:cubicBezTo>
                    <a:pt x="691547" y="57609"/>
                    <a:pt x="698194" y="58535"/>
                    <a:pt x="702569" y="60386"/>
                  </a:cubicBezTo>
                  <a:cubicBezTo>
                    <a:pt x="706945" y="62237"/>
                    <a:pt x="709132" y="65771"/>
                    <a:pt x="709132" y="70987"/>
                  </a:cubicBezTo>
                  <a:cubicBezTo>
                    <a:pt x="709132" y="76204"/>
                    <a:pt x="705598" y="78812"/>
                    <a:pt x="698531" y="78812"/>
                  </a:cubicBezTo>
                  <a:cubicBezTo>
                    <a:pt x="673963" y="78812"/>
                    <a:pt x="660080" y="78644"/>
                    <a:pt x="656883" y="78307"/>
                  </a:cubicBezTo>
                  <a:cubicBezTo>
                    <a:pt x="653686" y="77971"/>
                    <a:pt x="652087" y="75615"/>
                    <a:pt x="652087" y="71240"/>
                  </a:cubicBezTo>
                  <a:cubicBezTo>
                    <a:pt x="652087" y="66865"/>
                    <a:pt x="653012" y="63667"/>
                    <a:pt x="654863" y="61648"/>
                  </a:cubicBezTo>
                  <a:cubicBezTo>
                    <a:pt x="656715" y="59629"/>
                    <a:pt x="659575" y="58451"/>
                    <a:pt x="663446" y="58114"/>
                  </a:cubicBezTo>
                  <a:cubicBezTo>
                    <a:pt x="667316" y="57778"/>
                    <a:pt x="673710" y="57609"/>
                    <a:pt x="682629" y="57609"/>
                  </a:cubicBezTo>
                  <a:close/>
                  <a:moveTo>
                    <a:pt x="475903" y="7632"/>
                  </a:moveTo>
                  <a:cubicBezTo>
                    <a:pt x="459412" y="7632"/>
                    <a:pt x="440397" y="11166"/>
                    <a:pt x="418858" y="18233"/>
                  </a:cubicBezTo>
                  <a:cubicBezTo>
                    <a:pt x="413136" y="20252"/>
                    <a:pt x="408257" y="21262"/>
                    <a:pt x="404218" y="21262"/>
                  </a:cubicBezTo>
                  <a:cubicBezTo>
                    <a:pt x="400179" y="21262"/>
                    <a:pt x="397234" y="20925"/>
                    <a:pt x="395383" y="20252"/>
                  </a:cubicBezTo>
                  <a:cubicBezTo>
                    <a:pt x="393532" y="19579"/>
                    <a:pt x="391345" y="19243"/>
                    <a:pt x="388821" y="19243"/>
                  </a:cubicBezTo>
                  <a:cubicBezTo>
                    <a:pt x="386297" y="19243"/>
                    <a:pt x="383099" y="21262"/>
                    <a:pt x="379229" y="25301"/>
                  </a:cubicBezTo>
                  <a:cubicBezTo>
                    <a:pt x="375359" y="29339"/>
                    <a:pt x="373424" y="35397"/>
                    <a:pt x="373424" y="43474"/>
                  </a:cubicBezTo>
                  <a:cubicBezTo>
                    <a:pt x="373424" y="51552"/>
                    <a:pt x="376200" y="58535"/>
                    <a:pt x="381753" y="64425"/>
                  </a:cubicBezTo>
                  <a:cubicBezTo>
                    <a:pt x="387306" y="70314"/>
                    <a:pt x="390924" y="75867"/>
                    <a:pt x="392607" y="81084"/>
                  </a:cubicBezTo>
                  <a:cubicBezTo>
                    <a:pt x="394290" y="86300"/>
                    <a:pt x="395131" y="93620"/>
                    <a:pt x="395131" y="103044"/>
                  </a:cubicBezTo>
                  <a:cubicBezTo>
                    <a:pt x="395131" y="112467"/>
                    <a:pt x="393785" y="127275"/>
                    <a:pt x="391092" y="147468"/>
                  </a:cubicBezTo>
                  <a:cubicBezTo>
                    <a:pt x="388400" y="167661"/>
                    <a:pt x="384025" y="183984"/>
                    <a:pt x="377967" y="196436"/>
                  </a:cubicBezTo>
                  <a:cubicBezTo>
                    <a:pt x="371909" y="208889"/>
                    <a:pt x="363664" y="215788"/>
                    <a:pt x="353231" y="217134"/>
                  </a:cubicBezTo>
                  <a:cubicBezTo>
                    <a:pt x="342798" y="218480"/>
                    <a:pt x="337581" y="224875"/>
                    <a:pt x="337581" y="236317"/>
                  </a:cubicBezTo>
                  <a:cubicBezTo>
                    <a:pt x="337581" y="240693"/>
                    <a:pt x="338338" y="245741"/>
                    <a:pt x="339853" y="251462"/>
                  </a:cubicBezTo>
                  <a:cubicBezTo>
                    <a:pt x="341367" y="257184"/>
                    <a:pt x="344060" y="260044"/>
                    <a:pt x="347930" y="260044"/>
                  </a:cubicBezTo>
                  <a:cubicBezTo>
                    <a:pt x="351800" y="260044"/>
                    <a:pt x="356764" y="258277"/>
                    <a:pt x="362822" y="254744"/>
                  </a:cubicBezTo>
                  <a:cubicBezTo>
                    <a:pt x="368880" y="251210"/>
                    <a:pt x="373255" y="249443"/>
                    <a:pt x="375948" y="249443"/>
                  </a:cubicBezTo>
                  <a:cubicBezTo>
                    <a:pt x="380996" y="249443"/>
                    <a:pt x="383520" y="252135"/>
                    <a:pt x="383520" y="257520"/>
                  </a:cubicBezTo>
                  <a:cubicBezTo>
                    <a:pt x="383520" y="260886"/>
                    <a:pt x="381080" y="267448"/>
                    <a:pt x="376200" y="277208"/>
                  </a:cubicBezTo>
                  <a:cubicBezTo>
                    <a:pt x="371320" y="286968"/>
                    <a:pt x="367534" y="297401"/>
                    <a:pt x="364842" y="308507"/>
                  </a:cubicBezTo>
                  <a:cubicBezTo>
                    <a:pt x="362149" y="319614"/>
                    <a:pt x="360803" y="327270"/>
                    <a:pt x="360803" y="331477"/>
                  </a:cubicBezTo>
                  <a:cubicBezTo>
                    <a:pt x="360803" y="335684"/>
                    <a:pt x="361981" y="337787"/>
                    <a:pt x="364337" y="337787"/>
                  </a:cubicBezTo>
                  <a:cubicBezTo>
                    <a:pt x="366693" y="337787"/>
                    <a:pt x="370647" y="335347"/>
                    <a:pt x="376200" y="330467"/>
                  </a:cubicBezTo>
                  <a:cubicBezTo>
                    <a:pt x="381753" y="325587"/>
                    <a:pt x="389326" y="321128"/>
                    <a:pt x="398917" y="317090"/>
                  </a:cubicBezTo>
                  <a:cubicBezTo>
                    <a:pt x="408509" y="313051"/>
                    <a:pt x="417175" y="310695"/>
                    <a:pt x="424916" y="310022"/>
                  </a:cubicBezTo>
                  <a:cubicBezTo>
                    <a:pt x="442080" y="308676"/>
                    <a:pt x="457982" y="304132"/>
                    <a:pt x="472622" y="296392"/>
                  </a:cubicBezTo>
                  <a:cubicBezTo>
                    <a:pt x="487262" y="288651"/>
                    <a:pt x="494582" y="278891"/>
                    <a:pt x="494582" y="267112"/>
                  </a:cubicBezTo>
                  <a:lnTo>
                    <a:pt x="493067" y="239346"/>
                  </a:lnTo>
                  <a:cubicBezTo>
                    <a:pt x="493067" y="233962"/>
                    <a:pt x="493908" y="229671"/>
                    <a:pt x="495591" y="226473"/>
                  </a:cubicBezTo>
                  <a:cubicBezTo>
                    <a:pt x="497274" y="223276"/>
                    <a:pt x="500135" y="219658"/>
                    <a:pt x="504173" y="215620"/>
                  </a:cubicBezTo>
                  <a:cubicBezTo>
                    <a:pt x="516626" y="203840"/>
                    <a:pt x="522852" y="195595"/>
                    <a:pt x="522852" y="190883"/>
                  </a:cubicBezTo>
                  <a:cubicBezTo>
                    <a:pt x="522852" y="189537"/>
                    <a:pt x="522095" y="188275"/>
                    <a:pt x="520580" y="187097"/>
                  </a:cubicBezTo>
                  <a:cubicBezTo>
                    <a:pt x="519066" y="185919"/>
                    <a:pt x="514606" y="184573"/>
                    <a:pt x="507202" y="183058"/>
                  </a:cubicBezTo>
                  <a:cubicBezTo>
                    <a:pt x="499798" y="181544"/>
                    <a:pt x="491973" y="180787"/>
                    <a:pt x="483728" y="180787"/>
                  </a:cubicBezTo>
                  <a:cubicBezTo>
                    <a:pt x="475482" y="180787"/>
                    <a:pt x="454196" y="186003"/>
                    <a:pt x="419867" y="196436"/>
                  </a:cubicBezTo>
                  <a:cubicBezTo>
                    <a:pt x="417848" y="197109"/>
                    <a:pt x="416081" y="196773"/>
                    <a:pt x="414567" y="195427"/>
                  </a:cubicBezTo>
                  <a:cubicBezTo>
                    <a:pt x="413052" y="194080"/>
                    <a:pt x="412295" y="191893"/>
                    <a:pt x="412295" y="188864"/>
                  </a:cubicBezTo>
                  <a:cubicBezTo>
                    <a:pt x="412295" y="185835"/>
                    <a:pt x="413978" y="183143"/>
                    <a:pt x="417343" y="180787"/>
                  </a:cubicBezTo>
                  <a:cubicBezTo>
                    <a:pt x="420709" y="178431"/>
                    <a:pt x="426094" y="176159"/>
                    <a:pt x="433498" y="173972"/>
                  </a:cubicBezTo>
                  <a:cubicBezTo>
                    <a:pt x="440902" y="171784"/>
                    <a:pt x="452008" y="169596"/>
                    <a:pt x="466816" y="167409"/>
                  </a:cubicBezTo>
                  <a:cubicBezTo>
                    <a:pt x="481624" y="165221"/>
                    <a:pt x="492815" y="159836"/>
                    <a:pt x="500387" y="151254"/>
                  </a:cubicBezTo>
                  <a:cubicBezTo>
                    <a:pt x="507959" y="142672"/>
                    <a:pt x="511746" y="136951"/>
                    <a:pt x="511746" y="134090"/>
                  </a:cubicBezTo>
                  <a:cubicBezTo>
                    <a:pt x="511746" y="131230"/>
                    <a:pt x="509390" y="129126"/>
                    <a:pt x="504678" y="127780"/>
                  </a:cubicBezTo>
                  <a:cubicBezTo>
                    <a:pt x="499966" y="126434"/>
                    <a:pt x="494161" y="125761"/>
                    <a:pt x="487262" y="125761"/>
                  </a:cubicBezTo>
                  <a:cubicBezTo>
                    <a:pt x="480362" y="125761"/>
                    <a:pt x="470687" y="127780"/>
                    <a:pt x="458234" y="131819"/>
                  </a:cubicBezTo>
                  <a:cubicBezTo>
                    <a:pt x="445782" y="135857"/>
                    <a:pt x="437368" y="137877"/>
                    <a:pt x="432993" y="137877"/>
                  </a:cubicBezTo>
                  <a:cubicBezTo>
                    <a:pt x="428618" y="137877"/>
                    <a:pt x="426430" y="135857"/>
                    <a:pt x="426430" y="131819"/>
                  </a:cubicBezTo>
                  <a:cubicBezTo>
                    <a:pt x="426430" y="127780"/>
                    <a:pt x="428113" y="123994"/>
                    <a:pt x="431478" y="120460"/>
                  </a:cubicBezTo>
                  <a:cubicBezTo>
                    <a:pt x="434844" y="116926"/>
                    <a:pt x="445782" y="113645"/>
                    <a:pt x="464292" y="110616"/>
                  </a:cubicBezTo>
                  <a:cubicBezTo>
                    <a:pt x="481793" y="107587"/>
                    <a:pt x="494161" y="102707"/>
                    <a:pt x="501397" y="95976"/>
                  </a:cubicBezTo>
                  <a:cubicBezTo>
                    <a:pt x="508633" y="89245"/>
                    <a:pt x="512250" y="84281"/>
                    <a:pt x="512250" y="81084"/>
                  </a:cubicBezTo>
                  <a:cubicBezTo>
                    <a:pt x="512250" y="77887"/>
                    <a:pt x="510568" y="76288"/>
                    <a:pt x="507202" y="76288"/>
                  </a:cubicBezTo>
                  <a:cubicBezTo>
                    <a:pt x="503837" y="76288"/>
                    <a:pt x="500051" y="75699"/>
                    <a:pt x="495844" y="74521"/>
                  </a:cubicBezTo>
                  <a:cubicBezTo>
                    <a:pt x="491637" y="73343"/>
                    <a:pt x="486673" y="72754"/>
                    <a:pt x="480951" y="72754"/>
                  </a:cubicBezTo>
                  <a:cubicBezTo>
                    <a:pt x="475230" y="72754"/>
                    <a:pt x="466480" y="74353"/>
                    <a:pt x="454700" y="77550"/>
                  </a:cubicBezTo>
                  <a:cubicBezTo>
                    <a:pt x="442921" y="80747"/>
                    <a:pt x="436190" y="82346"/>
                    <a:pt x="434507" y="82346"/>
                  </a:cubicBezTo>
                  <a:cubicBezTo>
                    <a:pt x="430805" y="82346"/>
                    <a:pt x="428954" y="78896"/>
                    <a:pt x="428954" y="71997"/>
                  </a:cubicBezTo>
                  <a:cubicBezTo>
                    <a:pt x="428954" y="65098"/>
                    <a:pt x="432572" y="60638"/>
                    <a:pt x="439808" y="58619"/>
                  </a:cubicBezTo>
                  <a:cubicBezTo>
                    <a:pt x="447044" y="56600"/>
                    <a:pt x="455289" y="55590"/>
                    <a:pt x="464544" y="55590"/>
                  </a:cubicBezTo>
                  <a:cubicBezTo>
                    <a:pt x="473800" y="55590"/>
                    <a:pt x="481456" y="55001"/>
                    <a:pt x="487514" y="53823"/>
                  </a:cubicBezTo>
                  <a:cubicBezTo>
                    <a:pt x="493572" y="52645"/>
                    <a:pt x="500135" y="50374"/>
                    <a:pt x="507202" y="47008"/>
                  </a:cubicBezTo>
                  <a:cubicBezTo>
                    <a:pt x="514270" y="43643"/>
                    <a:pt x="519234" y="39520"/>
                    <a:pt x="522095" y="34640"/>
                  </a:cubicBezTo>
                  <a:cubicBezTo>
                    <a:pt x="524955" y="29760"/>
                    <a:pt x="526386" y="26142"/>
                    <a:pt x="526386" y="23786"/>
                  </a:cubicBezTo>
                  <a:cubicBezTo>
                    <a:pt x="526386" y="21430"/>
                    <a:pt x="524871" y="20084"/>
                    <a:pt x="521842" y="19748"/>
                  </a:cubicBezTo>
                  <a:cubicBezTo>
                    <a:pt x="518813" y="19411"/>
                    <a:pt x="514943" y="17897"/>
                    <a:pt x="510231" y="15204"/>
                  </a:cubicBezTo>
                  <a:cubicBezTo>
                    <a:pt x="501481" y="10156"/>
                    <a:pt x="490038" y="7632"/>
                    <a:pt x="475903" y="7632"/>
                  </a:cubicBezTo>
                  <a:close/>
                  <a:moveTo>
                    <a:pt x="0" y="0"/>
                  </a:moveTo>
                  <a:lnTo>
                    <a:pt x="752220" y="0"/>
                  </a:lnTo>
                  <a:lnTo>
                    <a:pt x="752220" y="78461"/>
                  </a:lnTo>
                  <a:lnTo>
                    <a:pt x="745480" y="78812"/>
                  </a:lnTo>
                  <a:cubicBezTo>
                    <a:pt x="738412" y="78812"/>
                    <a:pt x="734878" y="77298"/>
                    <a:pt x="734878" y="74269"/>
                  </a:cubicBezTo>
                  <a:cubicBezTo>
                    <a:pt x="734878" y="71240"/>
                    <a:pt x="735888" y="66696"/>
                    <a:pt x="737907" y="60638"/>
                  </a:cubicBezTo>
                  <a:cubicBezTo>
                    <a:pt x="739926" y="54580"/>
                    <a:pt x="740936" y="49700"/>
                    <a:pt x="740936" y="45998"/>
                  </a:cubicBezTo>
                  <a:cubicBezTo>
                    <a:pt x="740936" y="37585"/>
                    <a:pt x="737571" y="33125"/>
                    <a:pt x="730840" y="32621"/>
                  </a:cubicBezTo>
                  <a:cubicBezTo>
                    <a:pt x="724109" y="32116"/>
                    <a:pt x="717967" y="30770"/>
                    <a:pt x="712414" y="28582"/>
                  </a:cubicBezTo>
                  <a:cubicBezTo>
                    <a:pt x="706860" y="26394"/>
                    <a:pt x="691295" y="25301"/>
                    <a:pt x="665717" y="25301"/>
                  </a:cubicBezTo>
                  <a:cubicBezTo>
                    <a:pt x="662015" y="25301"/>
                    <a:pt x="658650" y="24543"/>
                    <a:pt x="655621" y="23029"/>
                  </a:cubicBezTo>
                  <a:cubicBezTo>
                    <a:pt x="652592" y="21514"/>
                    <a:pt x="650068" y="18738"/>
                    <a:pt x="648048" y="14699"/>
                  </a:cubicBezTo>
                  <a:cubicBezTo>
                    <a:pt x="644346" y="6959"/>
                    <a:pt x="640813" y="3088"/>
                    <a:pt x="637447" y="3088"/>
                  </a:cubicBezTo>
                  <a:cubicBezTo>
                    <a:pt x="633072" y="3088"/>
                    <a:pt x="629117" y="7295"/>
                    <a:pt x="625584" y="15709"/>
                  </a:cubicBezTo>
                  <a:cubicBezTo>
                    <a:pt x="622050" y="24123"/>
                    <a:pt x="616076" y="28330"/>
                    <a:pt x="607662" y="28330"/>
                  </a:cubicBezTo>
                  <a:cubicBezTo>
                    <a:pt x="582758" y="31359"/>
                    <a:pt x="566519" y="34640"/>
                    <a:pt x="558947" y="38174"/>
                  </a:cubicBezTo>
                  <a:cubicBezTo>
                    <a:pt x="551374" y="41707"/>
                    <a:pt x="545653" y="43474"/>
                    <a:pt x="541783" y="43474"/>
                  </a:cubicBezTo>
                  <a:cubicBezTo>
                    <a:pt x="537912" y="43474"/>
                    <a:pt x="535472" y="44232"/>
                    <a:pt x="534463" y="45746"/>
                  </a:cubicBezTo>
                  <a:cubicBezTo>
                    <a:pt x="533453" y="47261"/>
                    <a:pt x="532948" y="51047"/>
                    <a:pt x="532948" y="57105"/>
                  </a:cubicBezTo>
                  <a:cubicBezTo>
                    <a:pt x="532948" y="68211"/>
                    <a:pt x="536987" y="73764"/>
                    <a:pt x="545064" y="73764"/>
                  </a:cubicBezTo>
                  <a:cubicBezTo>
                    <a:pt x="548430" y="73764"/>
                    <a:pt x="552132" y="72838"/>
                    <a:pt x="556170" y="70987"/>
                  </a:cubicBezTo>
                  <a:cubicBezTo>
                    <a:pt x="560209" y="69136"/>
                    <a:pt x="569885" y="67117"/>
                    <a:pt x="585198" y="64929"/>
                  </a:cubicBezTo>
                  <a:cubicBezTo>
                    <a:pt x="600511" y="62742"/>
                    <a:pt x="610523" y="61648"/>
                    <a:pt x="615235" y="61648"/>
                  </a:cubicBezTo>
                  <a:cubicBezTo>
                    <a:pt x="619946" y="61648"/>
                    <a:pt x="622302" y="64088"/>
                    <a:pt x="622302" y="68968"/>
                  </a:cubicBezTo>
                  <a:cubicBezTo>
                    <a:pt x="622302" y="73848"/>
                    <a:pt x="621208" y="77129"/>
                    <a:pt x="619021" y="78812"/>
                  </a:cubicBezTo>
                  <a:cubicBezTo>
                    <a:pt x="616833" y="80495"/>
                    <a:pt x="609513" y="81925"/>
                    <a:pt x="597061" y="83103"/>
                  </a:cubicBezTo>
                  <a:cubicBezTo>
                    <a:pt x="584609" y="84281"/>
                    <a:pt x="574260" y="86132"/>
                    <a:pt x="566014" y="88656"/>
                  </a:cubicBezTo>
                  <a:cubicBezTo>
                    <a:pt x="557769" y="91180"/>
                    <a:pt x="551879" y="92442"/>
                    <a:pt x="548345" y="92442"/>
                  </a:cubicBezTo>
                  <a:cubicBezTo>
                    <a:pt x="544812" y="92442"/>
                    <a:pt x="542372" y="92274"/>
                    <a:pt x="541025" y="91938"/>
                  </a:cubicBezTo>
                  <a:cubicBezTo>
                    <a:pt x="539679" y="91601"/>
                    <a:pt x="538501" y="91433"/>
                    <a:pt x="537492" y="91433"/>
                  </a:cubicBezTo>
                  <a:cubicBezTo>
                    <a:pt x="530424" y="91433"/>
                    <a:pt x="526890" y="96481"/>
                    <a:pt x="526890" y="106577"/>
                  </a:cubicBezTo>
                  <a:cubicBezTo>
                    <a:pt x="526890" y="123742"/>
                    <a:pt x="532107" y="132324"/>
                    <a:pt x="542540" y="132324"/>
                  </a:cubicBezTo>
                  <a:cubicBezTo>
                    <a:pt x="547588" y="132324"/>
                    <a:pt x="553394" y="131230"/>
                    <a:pt x="559956" y="129042"/>
                  </a:cubicBezTo>
                  <a:cubicBezTo>
                    <a:pt x="566519" y="126855"/>
                    <a:pt x="576279" y="124919"/>
                    <a:pt x="589236" y="123237"/>
                  </a:cubicBezTo>
                  <a:cubicBezTo>
                    <a:pt x="602193" y="121554"/>
                    <a:pt x="610944" y="120713"/>
                    <a:pt x="615487" y="120713"/>
                  </a:cubicBezTo>
                  <a:cubicBezTo>
                    <a:pt x="620031" y="120713"/>
                    <a:pt x="622302" y="123237"/>
                    <a:pt x="622302" y="128285"/>
                  </a:cubicBezTo>
                  <a:cubicBezTo>
                    <a:pt x="622302" y="131987"/>
                    <a:pt x="621293" y="134679"/>
                    <a:pt x="619273" y="136362"/>
                  </a:cubicBezTo>
                  <a:cubicBezTo>
                    <a:pt x="617254" y="138045"/>
                    <a:pt x="610607" y="139559"/>
                    <a:pt x="599333" y="140906"/>
                  </a:cubicBezTo>
                  <a:cubicBezTo>
                    <a:pt x="588058" y="142252"/>
                    <a:pt x="575522" y="145617"/>
                    <a:pt x="561723" y="151002"/>
                  </a:cubicBezTo>
                  <a:cubicBezTo>
                    <a:pt x="555329" y="153358"/>
                    <a:pt x="550954" y="154536"/>
                    <a:pt x="548598" y="154536"/>
                  </a:cubicBezTo>
                  <a:cubicBezTo>
                    <a:pt x="546242" y="154536"/>
                    <a:pt x="544643" y="154368"/>
                    <a:pt x="543802" y="154031"/>
                  </a:cubicBezTo>
                  <a:cubicBezTo>
                    <a:pt x="542961" y="153694"/>
                    <a:pt x="541530" y="153526"/>
                    <a:pt x="539511" y="153526"/>
                  </a:cubicBezTo>
                  <a:cubicBezTo>
                    <a:pt x="537492" y="153526"/>
                    <a:pt x="535388" y="155041"/>
                    <a:pt x="533201" y="158070"/>
                  </a:cubicBezTo>
                  <a:cubicBezTo>
                    <a:pt x="531013" y="161099"/>
                    <a:pt x="529919" y="164969"/>
                    <a:pt x="529919" y="169681"/>
                  </a:cubicBezTo>
                  <a:cubicBezTo>
                    <a:pt x="529919" y="180114"/>
                    <a:pt x="535809" y="185330"/>
                    <a:pt x="547588" y="185330"/>
                  </a:cubicBezTo>
                  <a:cubicBezTo>
                    <a:pt x="554319" y="185330"/>
                    <a:pt x="574176" y="182133"/>
                    <a:pt x="607158" y="175739"/>
                  </a:cubicBezTo>
                  <a:cubicBezTo>
                    <a:pt x="610186" y="175065"/>
                    <a:pt x="613215" y="174729"/>
                    <a:pt x="616244" y="174729"/>
                  </a:cubicBezTo>
                  <a:cubicBezTo>
                    <a:pt x="619273" y="174729"/>
                    <a:pt x="620788" y="176159"/>
                    <a:pt x="620788" y="179020"/>
                  </a:cubicBezTo>
                  <a:cubicBezTo>
                    <a:pt x="620788" y="181881"/>
                    <a:pt x="619862" y="183984"/>
                    <a:pt x="618011" y="185330"/>
                  </a:cubicBezTo>
                  <a:cubicBezTo>
                    <a:pt x="616160" y="186676"/>
                    <a:pt x="611533" y="187686"/>
                    <a:pt x="604129" y="188359"/>
                  </a:cubicBezTo>
                  <a:cubicBezTo>
                    <a:pt x="582253" y="190042"/>
                    <a:pt x="567108" y="192903"/>
                    <a:pt x="558694" y="196941"/>
                  </a:cubicBezTo>
                  <a:cubicBezTo>
                    <a:pt x="550281" y="200980"/>
                    <a:pt x="543129" y="203588"/>
                    <a:pt x="537239" y="204766"/>
                  </a:cubicBezTo>
                  <a:cubicBezTo>
                    <a:pt x="531350" y="205944"/>
                    <a:pt x="527563" y="207879"/>
                    <a:pt x="525881" y="210571"/>
                  </a:cubicBezTo>
                  <a:cubicBezTo>
                    <a:pt x="524198" y="213264"/>
                    <a:pt x="523357" y="217302"/>
                    <a:pt x="523357" y="222687"/>
                  </a:cubicBezTo>
                  <a:cubicBezTo>
                    <a:pt x="523357" y="226053"/>
                    <a:pt x="524787" y="228913"/>
                    <a:pt x="527648" y="231269"/>
                  </a:cubicBezTo>
                  <a:cubicBezTo>
                    <a:pt x="530508" y="233625"/>
                    <a:pt x="533706" y="234803"/>
                    <a:pt x="537239" y="234803"/>
                  </a:cubicBezTo>
                  <a:cubicBezTo>
                    <a:pt x="540773" y="234803"/>
                    <a:pt x="544475" y="234046"/>
                    <a:pt x="548345" y="232531"/>
                  </a:cubicBezTo>
                  <a:cubicBezTo>
                    <a:pt x="552216" y="231017"/>
                    <a:pt x="561976" y="229334"/>
                    <a:pt x="577625" y="227483"/>
                  </a:cubicBezTo>
                  <a:cubicBezTo>
                    <a:pt x="593275" y="225632"/>
                    <a:pt x="604129" y="224707"/>
                    <a:pt x="610186" y="224707"/>
                  </a:cubicBezTo>
                  <a:cubicBezTo>
                    <a:pt x="616244" y="224707"/>
                    <a:pt x="619273" y="226221"/>
                    <a:pt x="619273" y="229250"/>
                  </a:cubicBezTo>
                  <a:cubicBezTo>
                    <a:pt x="619273" y="232279"/>
                    <a:pt x="618432" y="234635"/>
                    <a:pt x="616749" y="236317"/>
                  </a:cubicBezTo>
                  <a:cubicBezTo>
                    <a:pt x="615066" y="238000"/>
                    <a:pt x="610775" y="239262"/>
                    <a:pt x="603876" y="240104"/>
                  </a:cubicBezTo>
                  <a:cubicBezTo>
                    <a:pt x="596977" y="240945"/>
                    <a:pt x="582000" y="243974"/>
                    <a:pt x="558947" y="249191"/>
                  </a:cubicBezTo>
                  <a:cubicBezTo>
                    <a:pt x="535893" y="254407"/>
                    <a:pt x="522683" y="257688"/>
                    <a:pt x="519318" y="259035"/>
                  </a:cubicBezTo>
                  <a:cubicBezTo>
                    <a:pt x="515952" y="260381"/>
                    <a:pt x="513428" y="262316"/>
                    <a:pt x="511746" y="264840"/>
                  </a:cubicBezTo>
                  <a:cubicBezTo>
                    <a:pt x="510063" y="267364"/>
                    <a:pt x="509221" y="271319"/>
                    <a:pt x="509221" y="276703"/>
                  </a:cubicBezTo>
                  <a:cubicBezTo>
                    <a:pt x="509221" y="287810"/>
                    <a:pt x="512924" y="293363"/>
                    <a:pt x="520328" y="293363"/>
                  </a:cubicBezTo>
                  <a:cubicBezTo>
                    <a:pt x="524030" y="293363"/>
                    <a:pt x="528573" y="292353"/>
                    <a:pt x="533958" y="290334"/>
                  </a:cubicBezTo>
                  <a:cubicBezTo>
                    <a:pt x="560882" y="281247"/>
                    <a:pt x="584272" y="276703"/>
                    <a:pt x="604129" y="276703"/>
                  </a:cubicBezTo>
                  <a:cubicBezTo>
                    <a:pt x="612879" y="276703"/>
                    <a:pt x="617254" y="282593"/>
                    <a:pt x="617254" y="294372"/>
                  </a:cubicBezTo>
                  <a:cubicBezTo>
                    <a:pt x="617254" y="298411"/>
                    <a:pt x="616749" y="303039"/>
                    <a:pt x="615740" y="308255"/>
                  </a:cubicBezTo>
                  <a:cubicBezTo>
                    <a:pt x="614730" y="313472"/>
                    <a:pt x="614225" y="322222"/>
                    <a:pt x="614225" y="334506"/>
                  </a:cubicBezTo>
                  <a:cubicBezTo>
                    <a:pt x="614225" y="346790"/>
                    <a:pt x="615403" y="356466"/>
                    <a:pt x="617759" y="363533"/>
                  </a:cubicBezTo>
                  <a:cubicBezTo>
                    <a:pt x="620115" y="370601"/>
                    <a:pt x="622807" y="374135"/>
                    <a:pt x="625836" y="374135"/>
                  </a:cubicBezTo>
                  <a:cubicBezTo>
                    <a:pt x="628865" y="374135"/>
                    <a:pt x="632735" y="369928"/>
                    <a:pt x="637447" y="361514"/>
                  </a:cubicBezTo>
                  <a:cubicBezTo>
                    <a:pt x="642159" y="353100"/>
                    <a:pt x="644515" y="336778"/>
                    <a:pt x="644515" y="312546"/>
                  </a:cubicBezTo>
                  <a:lnTo>
                    <a:pt x="644515" y="294372"/>
                  </a:lnTo>
                  <a:cubicBezTo>
                    <a:pt x="644515" y="287978"/>
                    <a:pt x="645692" y="283182"/>
                    <a:pt x="648048" y="279985"/>
                  </a:cubicBezTo>
                  <a:cubicBezTo>
                    <a:pt x="650404" y="276788"/>
                    <a:pt x="656294" y="275189"/>
                    <a:pt x="665717" y="275189"/>
                  </a:cubicBezTo>
                  <a:cubicBezTo>
                    <a:pt x="675141" y="275189"/>
                    <a:pt x="687509" y="275778"/>
                    <a:pt x="702822" y="276956"/>
                  </a:cubicBezTo>
                  <a:cubicBezTo>
                    <a:pt x="718135" y="278134"/>
                    <a:pt x="727390" y="278723"/>
                    <a:pt x="730587" y="278723"/>
                  </a:cubicBezTo>
                  <a:cubicBezTo>
                    <a:pt x="733784" y="278723"/>
                    <a:pt x="736898" y="278218"/>
                    <a:pt x="739926" y="277208"/>
                  </a:cubicBezTo>
                  <a:cubicBezTo>
                    <a:pt x="742955" y="276199"/>
                    <a:pt x="746321" y="272244"/>
                    <a:pt x="750023" y="265345"/>
                  </a:cubicBezTo>
                  <a:lnTo>
                    <a:pt x="752220" y="259852"/>
                  </a:lnTo>
                  <a:lnTo>
                    <a:pt x="752220" y="922097"/>
                  </a:lnTo>
                  <a:lnTo>
                    <a:pt x="0" y="922097"/>
                  </a:lnTo>
                  <a:close/>
                </a:path>
              </a:pathLst>
            </a:custGeom>
          </p:spPr>
        </p:pic>
        <p:sp>
          <p:nvSpPr>
            <p:cNvPr id="97" name="文本框 96"/>
            <p:cNvSpPr txBox="1"/>
            <p:nvPr/>
          </p:nvSpPr>
          <p:spPr>
            <a:xfrm>
              <a:off x="5747094" y="3112168"/>
              <a:ext cx="697627" cy="707886"/>
            </a:xfrm>
            <a:prstGeom prst="rect">
              <a:avLst/>
            </a:prstGeom>
            <a:noFill/>
          </p:spPr>
          <p:txBody>
            <a:bodyPr wrap="none" rtlCol="0">
              <a:spAutoFit/>
            </a:bodyPr>
            <a:lstStyle/>
            <a:p>
              <a:r>
                <a:rPr lang="zh-CN" altLang="en-US" sz="4000" dirty="0">
                  <a:latin typeface="华文隶书" panose="02010800040101010101" pitchFamily="2" charset="-122"/>
                  <a:ea typeface="华文隶书" panose="02010800040101010101" pitchFamily="2" charset="-122"/>
                  <a:sym typeface="Century Gothic" panose="020B0502020202020204" pitchFamily="34" charset="0"/>
                </a:rPr>
                <a:t>肆</a:t>
              </a:r>
            </a:p>
          </p:txBody>
        </p:sp>
      </p:grpSp>
      <p:cxnSp>
        <p:nvCxnSpPr>
          <p:cNvPr id="24" name="直接连接符 23"/>
          <p:cNvCxnSpPr/>
          <p:nvPr/>
        </p:nvCxnSpPr>
        <p:spPr>
          <a:xfrm>
            <a:off x="0" y="1149851"/>
            <a:ext cx="2627856" cy="0"/>
          </a:xfrm>
          <a:prstGeom prst="line">
            <a:avLst/>
          </a:prstGeom>
          <a:ln w="254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par>
                                <p:cTn id="15" presetID="22" presetClass="entr" presetSubtype="8"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500"/>
                                        <p:tgtEl>
                                          <p:spTgt spid="24"/>
                                        </p:tgtEl>
                                      </p:cBhvr>
                                    </p:animEffect>
                                  </p:childTnLst>
                                </p:cTn>
                              </p:par>
                            </p:childTnLst>
                          </p:cTn>
                        </p:par>
                        <p:par>
                          <p:cTn id="18" fill="hold">
                            <p:stCondLst>
                              <p:cond delay="1000"/>
                            </p:stCondLst>
                            <p:childTnLst>
                              <p:par>
                                <p:cTn id="19" presetID="47" presetClass="entr" presetSubtype="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fade">
                                      <p:cBhvr>
                                        <p:cTn id="37" dur="1000"/>
                                        <p:tgtEl>
                                          <p:spTgt spid="64"/>
                                        </p:tgtEl>
                                      </p:cBhvr>
                                    </p:animEffect>
                                    <p:anim calcmode="lin" valueType="num">
                                      <p:cBhvr>
                                        <p:cTn id="38" dur="1000" fill="hold"/>
                                        <p:tgtEl>
                                          <p:spTgt spid="64"/>
                                        </p:tgtEl>
                                        <p:attrNameLst>
                                          <p:attrName>ppt_x</p:attrName>
                                        </p:attrNameLst>
                                      </p:cBhvr>
                                      <p:tavLst>
                                        <p:tav tm="0">
                                          <p:val>
                                            <p:strVal val="#ppt_x"/>
                                          </p:val>
                                        </p:tav>
                                        <p:tav tm="100000">
                                          <p:val>
                                            <p:strVal val="#ppt_x"/>
                                          </p:val>
                                        </p:tav>
                                      </p:tavLst>
                                    </p:anim>
                                    <p:anim calcmode="lin" valueType="num">
                                      <p:cBhvr>
                                        <p:cTn id="39" dur="1000" fill="hold"/>
                                        <p:tgtEl>
                                          <p:spTgt spid="64"/>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65"/>
                                        </p:tgtEl>
                                        <p:attrNameLst>
                                          <p:attrName>style.visibility</p:attrName>
                                        </p:attrNameLst>
                                      </p:cBhvr>
                                      <p:to>
                                        <p:strVal val="visible"/>
                                      </p:to>
                                    </p:set>
                                    <p:animEffect transition="in" filter="fade">
                                      <p:cBhvr>
                                        <p:cTn id="48" dur="1000"/>
                                        <p:tgtEl>
                                          <p:spTgt spid="65"/>
                                        </p:tgtEl>
                                      </p:cBhvr>
                                    </p:animEffect>
                                    <p:anim calcmode="lin" valueType="num">
                                      <p:cBhvr>
                                        <p:cTn id="49" dur="1000" fill="hold"/>
                                        <p:tgtEl>
                                          <p:spTgt spid="65"/>
                                        </p:tgtEl>
                                        <p:attrNameLst>
                                          <p:attrName>ppt_x</p:attrName>
                                        </p:attrNameLst>
                                      </p:cBhvr>
                                      <p:tavLst>
                                        <p:tav tm="0">
                                          <p:val>
                                            <p:strVal val="#ppt_x"/>
                                          </p:val>
                                        </p:tav>
                                        <p:tav tm="100000">
                                          <p:val>
                                            <p:strVal val="#ppt_x"/>
                                          </p:val>
                                        </p:tav>
                                      </p:tavLst>
                                    </p:anim>
                                    <p:anim calcmode="lin" valueType="num">
                                      <p:cBhvr>
                                        <p:cTn id="50" dur="1000" fill="hold"/>
                                        <p:tgtEl>
                                          <p:spTgt spid="65"/>
                                        </p:tgtEl>
                                        <p:attrNameLst>
                                          <p:attrName>ppt_y</p:attrName>
                                        </p:attrNameLst>
                                      </p:cBhvr>
                                      <p:tavLst>
                                        <p:tav tm="0">
                                          <p:val>
                                            <p:strVal val="#ppt_y+.1"/>
                                          </p:val>
                                        </p:tav>
                                        <p:tav tm="100000">
                                          <p:val>
                                            <p:strVal val="#ppt_y"/>
                                          </p:val>
                                        </p:tav>
                                      </p:tavLst>
                                    </p:anim>
                                  </p:childTnLst>
                                </p:cTn>
                              </p:par>
                            </p:childTnLst>
                          </p:cTn>
                        </p:par>
                        <p:par>
                          <p:cTn id="51" fill="hold">
                            <p:stCondLst>
                              <p:cond delay="4000"/>
                            </p:stCondLst>
                            <p:childTnLst>
                              <p:par>
                                <p:cTn id="52" presetID="47" presetClass="entr" presetSubtype="0" fill="hold" nodeType="after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1000"/>
                                        <p:tgtEl>
                                          <p:spTgt spid="9"/>
                                        </p:tgtEl>
                                      </p:cBhvr>
                                    </p:animEffect>
                                    <p:anim calcmode="lin" valueType="num">
                                      <p:cBhvr>
                                        <p:cTn id="55" dur="1000" fill="hold"/>
                                        <p:tgtEl>
                                          <p:spTgt spid="9"/>
                                        </p:tgtEl>
                                        <p:attrNameLst>
                                          <p:attrName>ppt_x</p:attrName>
                                        </p:attrNameLst>
                                      </p:cBhvr>
                                      <p:tavLst>
                                        <p:tav tm="0">
                                          <p:val>
                                            <p:strVal val="#ppt_x"/>
                                          </p:val>
                                        </p:tav>
                                        <p:tav tm="100000">
                                          <p:val>
                                            <p:strVal val="#ppt_x"/>
                                          </p:val>
                                        </p:tav>
                                      </p:tavLst>
                                    </p:anim>
                                    <p:anim calcmode="lin" valueType="num">
                                      <p:cBhvr>
                                        <p:cTn id="56" dur="1000" fill="hold"/>
                                        <p:tgtEl>
                                          <p:spTgt spid="9"/>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66"/>
                                        </p:tgtEl>
                                        <p:attrNameLst>
                                          <p:attrName>style.visibility</p:attrName>
                                        </p:attrNameLst>
                                      </p:cBhvr>
                                      <p:to>
                                        <p:strVal val="visible"/>
                                      </p:to>
                                    </p:set>
                                    <p:animEffect transition="in" filter="fade">
                                      <p:cBhvr>
                                        <p:cTn id="59" dur="1000"/>
                                        <p:tgtEl>
                                          <p:spTgt spid="66"/>
                                        </p:tgtEl>
                                      </p:cBhvr>
                                    </p:animEffect>
                                    <p:anim calcmode="lin" valueType="num">
                                      <p:cBhvr>
                                        <p:cTn id="60" dur="1000" fill="hold"/>
                                        <p:tgtEl>
                                          <p:spTgt spid="66"/>
                                        </p:tgtEl>
                                        <p:attrNameLst>
                                          <p:attrName>ppt_x</p:attrName>
                                        </p:attrNameLst>
                                      </p:cBhvr>
                                      <p:tavLst>
                                        <p:tav tm="0">
                                          <p:val>
                                            <p:strVal val="#ppt_x"/>
                                          </p:val>
                                        </p:tav>
                                        <p:tav tm="100000">
                                          <p:val>
                                            <p:strVal val="#ppt_x"/>
                                          </p:val>
                                        </p:tav>
                                      </p:tavLst>
                                    </p:anim>
                                    <p:anim calcmode="lin" valueType="num">
                                      <p:cBhvr>
                                        <p:cTn id="61"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61" grpId="0"/>
      <p:bldP spid="64" grpId="0"/>
      <p:bldP spid="65" grpId="0"/>
      <p:bldP spid="6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480560" y="-3861080"/>
            <a:ext cx="20543520" cy="13695680"/>
          </a:xfrm>
          <a:prstGeom prst="rect">
            <a:avLst/>
          </a:prstGeom>
        </p:spPr>
      </p:pic>
      <p:sp>
        <p:nvSpPr>
          <p:cNvPr id="20" name="任意多边形 19"/>
          <p:cNvSpPr/>
          <p:nvPr/>
        </p:nvSpPr>
        <p:spPr>
          <a:xfrm>
            <a:off x="4251104" y="0"/>
            <a:ext cx="3689793" cy="671324"/>
          </a:xfrm>
          <a:custGeom>
            <a:avLst/>
            <a:gdLst/>
            <a:ahLst/>
            <a:cxnLst/>
            <a:rect l="l" t="t" r="r" b="b"/>
            <a:pathLst>
              <a:path w="3689793" h="671324">
                <a:moveTo>
                  <a:pt x="2221680" y="292461"/>
                </a:moveTo>
                <a:cubicBezTo>
                  <a:pt x="2238914" y="292461"/>
                  <a:pt x="2252495" y="293117"/>
                  <a:pt x="2262423" y="294428"/>
                </a:cubicBezTo>
                <a:cubicBezTo>
                  <a:pt x="2272351" y="295739"/>
                  <a:pt x="2279095" y="297144"/>
                  <a:pt x="2282654" y="298643"/>
                </a:cubicBezTo>
                <a:cubicBezTo>
                  <a:pt x="2286213" y="300141"/>
                  <a:pt x="2287993" y="303138"/>
                  <a:pt x="2287993" y="307634"/>
                </a:cubicBezTo>
                <a:cubicBezTo>
                  <a:pt x="2287993" y="312130"/>
                  <a:pt x="2285745" y="319529"/>
                  <a:pt x="2281249" y="329832"/>
                </a:cubicBezTo>
                <a:cubicBezTo>
                  <a:pt x="2276753" y="340135"/>
                  <a:pt x="2272258" y="347066"/>
                  <a:pt x="2267762" y="350625"/>
                </a:cubicBezTo>
                <a:cubicBezTo>
                  <a:pt x="2263266" y="354184"/>
                  <a:pt x="2255679" y="356620"/>
                  <a:pt x="2245002" y="357931"/>
                </a:cubicBezTo>
                <a:cubicBezTo>
                  <a:pt x="2234324" y="359242"/>
                  <a:pt x="2218121" y="359898"/>
                  <a:pt x="2196391" y="359898"/>
                </a:cubicBezTo>
                <a:cubicBezTo>
                  <a:pt x="2191895" y="359898"/>
                  <a:pt x="2188336" y="359055"/>
                  <a:pt x="2185713" y="357369"/>
                </a:cubicBezTo>
                <a:cubicBezTo>
                  <a:pt x="2183091" y="355683"/>
                  <a:pt x="2181592" y="353904"/>
                  <a:pt x="2181218" y="352030"/>
                </a:cubicBezTo>
                <a:cubicBezTo>
                  <a:pt x="2180843" y="350157"/>
                  <a:pt x="2180281" y="343975"/>
                  <a:pt x="2179532" y="333485"/>
                </a:cubicBezTo>
                <a:lnTo>
                  <a:pt x="2177284" y="306510"/>
                </a:lnTo>
                <a:cubicBezTo>
                  <a:pt x="2177284" y="300891"/>
                  <a:pt x="2180375" y="297144"/>
                  <a:pt x="2186556" y="295271"/>
                </a:cubicBezTo>
                <a:cubicBezTo>
                  <a:pt x="2192738" y="293398"/>
                  <a:pt x="2204446" y="292461"/>
                  <a:pt x="2221680" y="292461"/>
                </a:cubicBezTo>
                <a:close/>
                <a:moveTo>
                  <a:pt x="2958029" y="275040"/>
                </a:moveTo>
                <a:cubicBezTo>
                  <a:pt x="2953908" y="275040"/>
                  <a:pt x="2949786" y="276538"/>
                  <a:pt x="2945666" y="279535"/>
                </a:cubicBezTo>
                <a:cubicBezTo>
                  <a:pt x="2935925" y="287028"/>
                  <a:pt x="2922250" y="290775"/>
                  <a:pt x="2904641" y="290775"/>
                </a:cubicBezTo>
                <a:lnTo>
                  <a:pt x="2887782" y="290213"/>
                </a:lnTo>
                <a:cubicBezTo>
                  <a:pt x="2869799" y="290213"/>
                  <a:pt x="2843480" y="294334"/>
                  <a:pt x="2808825" y="302576"/>
                </a:cubicBezTo>
                <a:cubicBezTo>
                  <a:pt x="2774169" y="310819"/>
                  <a:pt x="2746726" y="319248"/>
                  <a:pt x="2726495" y="327865"/>
                </a:cubicBezTo>
                <a:cubicBezTo>
                  <a:pt x="2721625" y="330113"/>
                  <a:pt x="2716848" y="331237"/>
                  <a:pt x="2712165" y="331237"/>
                </a:cubicBezTo>
                <a:cubicBezTo>
                  <a:pt x="2707482" y="331237"/>
                  <a:pt x="2704953" y="330488"/>
                  <a:pt x="2704578" y="328989"/>
                </a:cubicBezTo>
                <a:cubicBezTo>
                  <a:pt x="2702705" y="324493"/>
                  <a:pt x="2699520" y="322246"/>
                  <a:pt x="2695025" y="322246"/>
                </a:cubicBezTo>
                <a:cubicBezTo>
                  <a:pt x="2690529" y="322246"/>
                  <a:pt x="2686408" y="324587"/>
                  <a:pt x="2682661" y="329270"/>
                </a:cubicBezTo>
                <a:cubicBezTo>
                  <a:pt x="2678915" y="333953"/>
                  <a:pt x="2677041" y="340041"/>
                  <a:pt x="2677041" y="347534"/>
                </a:cubicBezTo>
                <a:cubicBezTo>
                  <a:pt x="2677041" y="355027"/>
                  <a:pt x="2679289" y="360647"/>
                  <a:pt x="2683785" y="364394"/>
                </a:cubicBezTo>
                <a:cubicBezTo>
                  <a:pt x="2688281" y="368140"/>
                  <a:pt x="2696804" y="370013"/>
                  <a:pt x="2709355" y="370013"/>
                </a:cubicBezTo>
                <a:cubicBezTo>
                  <a:pt x="2721906" y="370013"/>
                  <a:pt x="2737173" y="367859"/>
                  <a:pt x="2755156" y="363551"/>
                </a:cubicBezTo>
                <a:cubicBezTo>
                  <a:pt x="2773139" y="359242"/>
                  <a:pt x="2788500" y="354840"/>
                  <a:pt x="2801238" y="350344"/>
                </a:cubicBezTo>
                <a:cubicBezTo>
                  <a:pt x="2818847" y="343975"/>
                  <a:pt x="2837766" y="340791"/>
                  <a:pt x="2857997" y="340791"/>
                </a:cubicBezTo>
                <a:cubicBezTo>
                  <a:pt x="2867364" y="340791"/>
                  <a:pt x="2872047" y="341915"/>
                  <a:pt x="2872047" y="344163"/>
                </a:cubicBezTo>
                <a:cubicBezTo>
                  <a:pt x="2872047" y="346411"/>
                  <a:pt x="2870548" y="349782"/>
                  <a:pt x="2867551" y="354278"/>
                </a:cubicBezTo>
                <a:cubicBezTo>
                  <a:pt x="2824841" y="416095"/>
                  <a:pt x="2803486" y="460866"/>
                  <a:pt x="2803486" y="488590"/>
                </a:cubicBezTo>
                <a:cubicBezTo>
                  <a:pt x="2803486" y="496458"/>
                  <a:pt x="2805359" y="502921"/>
                  <a:pt x="2809106" y="507978"/>
                </a:cubicBezTo>
                <a:cubicBezTo>
                  <a:pt x="2812852" y="513036"/>
                  <a:pt x="2816130" y="515565"/>
                  <a:pt x="2818940" y="515565"/>
                </a:cubicBezTo>
                <a:cubicBezTo>
                  <a:pt x="2821750" y="515565"/>
                  <a:pt x="2825215" y="514066"/>
                  <a:pt x="2829337" y="511069"/>
                </a:cubicBezTo>
                <a:cubicBezTo>
                  <a:pt x="2833458" y="508072"/>
                  <a:pt x="2837579" y="506573"/>
                  <a:pt x="2841700" y="506573"/>
                </a:cubicBezTo>
                <a:lnTo>
                  <a:pt x="2862493" y="507135"/>
                </a:lnTo>
                <a:lnTo>
                  <a:pt x="2921500" y="504887"/>
                </a:lnTo>
                <a:cubicBezTo>
                  <a:pt x="2956343" y="504887"/>
                  <a:pt x="2991560" y="512193"/>
                  <a:pt x="3027152" y="526804"/>
                </a:cubicBezTo>
                <a:cubicBezTo>
                  <a:pt x="3041014" y="532424"/>
                  <a:pt x="3053939" y="535234"/>
                  <a:pt x="3065928" y="535234"/>
                </a:cubicBezTo>
                <a:cubicBezTo>
                  <a:pt x="3077917" y="535234"/>
                  <a:pt x="3087471" y="534017"/>
                  <a:pt x="3094589" y="531581"/>
                </a:cubicBezTo>
                <a:cubicBezTo>
                  <a:pt x="3101707" y="529146"/>
                  <a:pt x="3106859" y="525587"/>
                  <a:pt x="3110043" y="520904"/>
                </a:cubicBezTo>
                <a:cubicBezTo>
                  <a:pt x="3113228" y="516221"/>
                  <a:pt x="3118286" y="506011"/>
                  <a:pt x="3125216" y="490276"/>
                </a:cubicBezTo>
                <a:cubicBezTo>
                  <a:pt x="3132147" y="474541"/>
                  <a:pt x="3136737" y="457401"/>
                  <a:pt x="3138985" y="438855"/>
                </a:cubicBezTo>
                <a:cubicBezTo>
                  <a:pt x="3141233" y="420310"/>
                  <a:pt x="3142357" y="407478"/>
                  <a:pt x="3142357" y="400360"/>
                </a:cubicBezTo>
                <a:cubicBezTo>
                  <a:pt x="3142357" y="396239"/>
                  <a:pt x="3141795" y="394178"/>
                  <a:pt x="3140671" y="394178"/>
                </a:cubicBezTo>
                <a:cubicBezTo>
                  <a:pt x="3139547" y="394178"/>
                  <a:pt x="3137674" y="397738"/>
                  <a:pt x="3135051" y="404856"/>
                </a:cubicBezTo>
                <a:cubicBezTo>
                  <a:pt x="3130181" y="416845"/>
                  <a:pt x="3121095" y="427241"/>
                  <a:pt x="3107795" y="436046"/>
                </a:cubicBezTo>
                <a:cubicBezTo>
                  <a:pt x="3094495" y="444850"/>
                  <a:pt x="3081476" y="449252"/>
                  <a:pt x="3068738" y="449252"/>
                </a:cubicBezTo>
                <a:cubicBezTo>
                  <a:pt x="3044760" y="449252"/>
                  <a:pt x="3026402" y="450563"/>
                  <a:pt x="3013665" y="453186"/>
                </a:cubicBezTo>
                <a:cubicBezTo>
                  <a:pt x="3008419" y="454310"/>
                  <a:pt x="3002800" y="454872"/>
                  <a:pt x="2996805" y="454872"/>
                </a:cubicBezTo>
                <a:cubicBezTo>
                  <a:pt x="2990811" y="454872"/>
                  <a:pt x="2983224" y="453654"/>
                  <a:pt x="2974045" y="451219"/>
                </a:cubicBezTo>
                <a:cubicBezTo>
                  <a:pt x="2964866" y="448784"/>
                  <a:pt x="2955313" y="447566"/>
                  <a:pt x="2945384" y="447566"/>
                </a:cubicBezTo>
                <a:cubicBezTo>
                  <a:pt x="2935456" y="447566"/>
                  <a:pt x="2924498" y="449065"/>
                  <a:pt x="2912509" y="452062"/>
                </a:cubicBezTo>
                <a:cubicBezTo>
                  <a:pt x="2900520" y="455059"/>
                  <a:pt x="2890779" y="456558"/>
                  <a:pt x="2883286" y="456558"/>
                </a:cubicBezTo>
                <a:cubicBezTo>
                  <a:pt x="2870548" y="456558"/>
                  <a:pt x="2864179" y="452062"/>
                  <a:pt x="2864179" y="443070"/>
                </a:cubicBezTo>
                <a:cubicBezTo>
                  <a:pt x="2864179" y="434079"/>
                  <a:pt x="2872140" y="417126"/>
                  <a:pt x="2888063" y="392211"/>
                </a:cubicBezTo>
                <a:cubicBezTo>
                  <a:pt x="2903986" y="367297"/>
                  <a:pt x="2919440" y="349408"/>
                  <a:pt x="2934426" y="338543"/>
                </a:cubicBezTo>
                <a:cubicBezTo>
                  <a:pt x="2946040" y="330301"/>
                  <a:pt x="2954844" y="321590"/>
                  <a:pt x="2960839" y="312411"/>
                </a:cubicBezTo>
                <a:cubicBezTo>
                  <a:pt x="2966833" y="303232"/>
                  <a:pt x="2969830" y="295271"/>
                  <a:pt x="2969830" y="288527"/>
                </a:cubicBezTo>
                <a:cubicBezTo>
                  <a:pt x="2969830" y="279535"/>
                  <a:pt x="2965897" y="275040"/>
                  <a:pt x="2958029" y="275040"/>
                </a:cubicBezTo>
                <a:close/>
                <a:moveTo>
                  <a:pt x="818104" y="253685"/>
                </a:moveTo>
                <a:cubicBezTo>
                  <a:pt x="816231" y="253685"/>
                  <a:pt x="814545" y="254340"/>
                  <a:pt x="813047" y="255652"/>
                </a:cubicBezTo>
                <a:cubicBezTo>
                  <a:pt x="811548" y="256963"/>
                  <a:pt x="807989" y="262302"/>
                  <a:pt x="802369" y="271668"/>
                </a:cubicBezTo>
                <a:cubicBezTo>
                  <a:pt x="796749" y="281034"/>
                  <a:pt x="793378" y="287403"/>
                  <a:pt x="792254" y="290775"/>
                </a:cubicBezTo>
                <a:cubicBezTo>
                  <a:pt x="791130" y="294147"/>
                  <a:pt x="790568" y="301078"/>
                  <a:pt x="790568" y="311568"/>
                </a:cubicBezTo>
                <a:cubicBezTo>
                  <a:pt x="790568" y="322058"/>
                  <a:pt x="792722" y="329551"/>
                  <a:pt x="797030" y="334047"/>
                </a:cubicBezTo>
                <a:cubicBezTo>
                  <a:pt x="801339" y="338543"/>
                  <a:pt x="806209" y="340791"/>
                  <a:pt x="811642" y="340791"/>
                </a:cubicBezTo>
                <a:cubicBezTo>
                  <a:pt x="817074" y="340791"/>
                  <a:pt x="822694" y="338075"/>
                  <a:pt x="828501" y="332642"/>
                </a:cubicBezTo>
                <a:cubicBezTo>
                  <a:pt x="834308" y="327210"/>
                  <a:pt x="837774" y="320560"/>
                  <a:pt x="838897" y="312692"/>
                </a:cubicBezTo>
                <a:cubicBezTo>
                  <a:pt x="840396" y="298455"/>
                  <a:pt x="843206" y="286092"/>
                  <a:pt x="847327" y="275602"/>
                </a:cubicBezTo>
                <a:cubicBezTo>
                  <a:pt x="848076" y="273728"/>
                  <a:pt x="848451" y="271855"/>
                  <a:pt x="848451" y="269982"/>
                </a:cubicBezTo>
                <a:cubicBezTo>
                  <a:pt x="848451" y="267734"/>
                  <a:pt x="847608" y="266610"/>
                  <a:pt x="845922" y="266610"/>
                </a:cubicBezTo>
                <a:cubicBezTo>
                  <a:pt x="844236" y="266610"/>
                  <a:pt x="841988" y="268390"/>
                  <a:pt x="839178" y="271949"/>
                </a:cubicBezTo>
                <a:cubicBezTo>
                  <a:pt x="836369" y="275508"/>
                  <a:pt x="833652" y="277288"/>
                  <a:pt x="831030" y="277288"/>
                </a:cubicBezTo>
                <a:cubicBezTo>
                  <a:pt x="828407" y="277288"/>
                  <a:pt x="827096" y="273541"/>
                  <a:pt x="827096" y="266048"/>
                </a:cubicBezTo>
                <a:cubicBezTo>
                  <a:pt x="827096" y="257806"/>
                  <a:pt x="824099" y="253685"/>
                  <a:pt x="818104" y="253685"/>
                </a:cubicBezTo>
                <a:close/>
                <a:moveTo>
                  <a:pt x="984730" y="238511"/>
                </a:moveTo>
                <a:cubicBezTo>
                  <a:pt x="979672" y="238511"/>
                  <a:pt x="975176" y="240010"/>
                  <a:pt x="971243" y="243007"/>
                </a:cubicBezTo>
                <a:cubicBezTo>
                  <a:pt x="967309" y="246004"/>
                  <a:pt x="964686" y="250219"/>
                  <a:pt x="963375" y="255652"/>
                </a:cubicBezTo>
                <a:cubicBezTo>
                  <a:pt x="962064" y="261084"/>
                  <a:pt x="950169" y="269795"/>
                  <a:pt x="927690" y="281783"/>
                </a:cubicBezTo>
                <a:cubicBezTo>
                  <a:pt x="922819" y="284406"/>
                  <a:pt x="920384" y="287216"/>
                  <a:pt x="920384" y="290213"/>
                </a:cubicBezTo>
                <a:cubicBezTo>
                  <a:pt x="920384" y="293210"/>
                  <a:pt x="922632" y="294709"/>
                  <a:pt x="927128" y="294709"/>
                </a:cubicBezTo>
                <a:cubicBezTo>
                  <a:pt x="939866" y="294709"/>
                  <a:pt x="948764" y="295364"/>
                  <a:pt x="953821" y="296676"/>
                </a:cubicBezTo>
                <a:cubicBezTo>
                  <a:pt x="958879" y="297987"/>
                  <a:pt x="963656" y="298643"/>
                  <a:pt x="968152" y="298643"/>
                </a:cubicBezTo>
                <a:cubicBezTo>
                  <a:pt x="979391" y="298643"/>
                  <a:pt x="988570" y="295458"/>
                  <a:pt x="995688" y="289089"/>
                </a:cubicBezTo>
                <a:cubicBezTo>
                  <a:pt x="1002807" y="282720"/>
                  <a:pt x="1006366" y="275976"/>
                  <a:pt x="1006366" y="268858"/>
                </a:cubicBezTo>
                <a:cubicBezTo>
                  <a:pt x="1006366" y="263613"/>
                  <a:pt x="1004024" y="257244"/>
                  <a:pt x="999341" y="249751"/>
                </a:cubicBezTo>
                <a:cubicBezTo>
                  <a:pt x="994658" y="242258"/>
                  <a:pt x="989788" y="238511"/>
                  <a:pt x="984730" y="238511"/>
                </a:cubicBezTo>
                <a:close/>
                <a:moveTo>
                  <a:pt x="2943137" y="213784"/>
                </a:moveTo>
                <a:cubicBezTo>
                  <a:pt x="2928338" y="213784"/>
                  <a:pt x="2916818" y="214159"/>
                  <a:pt x="2908575" y="214908"/>
                </a:cubicBezTo>
                <a:cubicBezTo>
                  <a:pt x="2900333" y="215658"/>
                  <a:pt x="2883193" y="218374"/>
                  <a:pt x="2857154" y="223057"/>
                </a:cubicBezTo>
                <a:cubicBezTo>
                  <a:pt x="2831116" y="227740"/>
                  <a:pt x="2813039" y="231580"/>
                  <a:pt x="2802924" y="234577"/>
                </a:cubicBezTo>
                <a:cubicBezTo>
                  <a:pt x="2792808" y="237575"/>
                  <a:pt x="2779789" y="240759"/>
                  <a:pt x="2763867" y="244131"/>
                </a:cubicBezTo>
                <a:cubicBezTo>
                  <a:pt x="2747944" y="247503"/>
                  <a:pt x="2737922" y="249376"/>
                  <a:pt x="2733801" y="249751"/>
                </a:cubicBezTo>
                <a:cubicBezTo>
                  <a:pt x="2723685" y="250500"/>
                  <a:pt x="2718628" y="258087"/>
                  <a:pt x="2718628" y="272511"/>
                </a:cubicBezTo>
                <a:cubicBezTo>
                  <a:pt x="2718628" y="286935"/>
                  <a:pt x="2725746" y="294147"/>
                  <a:pt x="2739983" y="294147"/>
                </a:cubicBezTo>
                <a:cubicBezTo>
                  <a:pt x="2747101" y="294147"/>
                  <a:pt x="2756280" y="292461"/>
                  <a:pt x="2767519" y="289089"/>
                </a:cubicBezTo>
                <a:cubicBezTo>
                  <a:pt x="2802362" y="279348"/>
                  <a:pt x="2830273" y="272604"/>
                  <a:pt x="2851254" y="268858"/>
                </a:cubicBezTo>
                <a:cubicBezTo>
                  <a:pt x="2872234" y="265111"/>
                  <a:pt x="2890592" y="263238"/>
                  <a:pt x="2906327" y="263238"/>
                </a:cubicBezTo>
                <a:cubicBezTo>
                  <a:pt x="2922063" y="263238"/>
                  <a:pt x="2935363" y="263707"/>
                  <a:pt x="2946227" y="264643"/>
                </a:cubicBezTo>
                <a:cubicBezTo>
                  <a:pt x="2957092" y="265580"/>
                  <a:pt x="2965522" y="266048"/>
                  <a:pt x="2971516" y="266048"/>
                </a:cubicBezTo>
                <a:cubicBezTo>
                  <a:pt x="2990624" y="266048"/>
                  <a:pt x="3004954" y="261084"/>
                  <a:pt x="3014508" y="251156"/>
                </a:cubicBezTo>
                <a:cubicBezTo>
                  <a:pt x="3024061" y="241227"/>
                  <a:pt x="3028838" y="234016"/>
                  <a:pt x="3028838" y="229520"/>
                </a:cubicBezTo>
                <a:cubicBezTo>
                  <a:pt x="3028838" y="226522"/>
                  <a:pt x="3026871" y="224181"/>
                  <a:pt x="3022937" y="222495"/>
                </a:cubicBezTo>
                <a:cubicBezTo>
                  <a:pt x="3019003" y="220809"/>
                  <a:pt x="3008419" y="218936"/>
                  <a:pt x="2991185" y="216875"/>
                </a:cubicBezTo>
                <a:cubicBezTo>
                  <a:pt x="2973952" y="214815"/>
                  <a:pt x="2957935" y="213784"/>
                  <a:pt x="2943137" y="213784"/>
                </a:cubicBezTo>
                <a:close/>
                <a:moveTo>
                  <a:pt x="706271" y="210413"/>
                </a:moveTo>
                <a:cubicBezTo>
                  <a:pt x="699153" y="213035"/>
                  <a:pt x="692971" y="219217"/>
                  <a:pt x="687726" y="228958"/>
                </a:cubicBezTo>
                <a:cubicBezTo>
                  <a:pt x="686602" y="231206"/>
                  <a:pt x="684073" y="233360"/>
                  <a:pt x="680140" y="235420"/>
                </a:cubicBezTo>
                <a:cubicBezTo>
                  <a:pt x="676206" y="237481"/>
                  <a:pt x="672178" y="238886"/>
                  <a:pt x="668057" y="239635"/>
                </a:cubicBezTo>
                <a:cubicBezTo>
                  <a:pt x="636212" y="244880"/>
                  <a:pt x="617105" y="249938"/>
                  <a:pt x="610736" y="254809"/>
                </a:cubicBezTo>
                <a:cubicBezTo>
                  <a:pt x="604367" y="259679"/>
                  <a:pt x="599121" y="262114"/>
                  <a:pt x="595000" y="262114"/>
                </a:cubicBezTo>
                <a:lnTo>
                  <a:pt x="589381" y="261552"/>
                </a:lnTo>
                <a:cubicBezTo>
                  <a:pt x="585259" y="261552"/>
                  <a:pt x="581513" y="263426"/>
                  <a:pt x="578141" y="267172"/>
                </a:cubicBezTo>
                <a:cubicBezTo>
                  <a:pt x="574769" y="270919"/>
                  <a:pt x="573083" y="275321"/>
                  <a:pt x="573083" y="280378"/>
                </a:cubicBezTo>
                <a:cubicBezTo>
                  <a:pt x="573083" y="285436"/>
                  <a:pt x="574957" y="291524"/>
                  <a:pt x="578703" y="298643"/>
                </a:cubicBezTo>
                <a:cubicBezTo>
                  <a:pt x="582450" y="305761"/>
                  <a:pt x="589381" y="309320"/>
                  <a:pt x="599496" y="309320"/>
                </a:cubicBezTo>
                <a:cubicBezTo>
                  <a:pt x="604367" y="309320"/>
                  <a:pt x="614201" y="307634"/>
                  <a:pt x="629000" y="304262"/>
                </a:cubicBezTo>
                <a:cubicBezTo>
                  <a:pt x="643799" y="300891"/>
                  <a:pt x="655881" y="299205"/>
                  <a:pt x="665247" y="299205"/>
                </a:cubicBezTo>
                <a:cubicBezTo>
                  <a:pt x="674613" y="299205"/>
                  <a:pt x="679297" y="301921"/>
                  <a:pt x="679297" y="307353"/>
                </a:cubicBezTo>
                <a:cubicBezTo>
                  <a:pt x="679297" y="312786"/>
                  <a:pt x="673115" y="320372"/>
                  <a:pt x="660751" y="330113"/>
                </a:cubicBezTo>
                <a:lnTo>
                  <a:pt x="614107" y="365518"/>
                </a:lnTo>
                <a:cubicBezTo>
                  <a:pt x="595000" y="379380"/>
                  <a:pt x="582450" y="386311"/>
                  <a:pt x="576455" y="386311"/>
                </a:cubicBezTo>
                <a:cubicBezTo>
                  <a:pt x="570461" y="386311"/>
                  <a:pt x="566340" y="383501"/>
                  <a:pt x="564092" y="377881"/>
                </a:cubicBezTo>
                <a:cubicBezTo>
                  <a:pt x="561844" y="373385"/>
                  <a:pt x="559596" y="371137"/>
                  <a:pt x="557348" y="371137"/>
                </a:cubicBezTo>
                <a:cubicBezTo>
                  <a:pt x="553602" y="371137"/>
                  <a:pt x="551728" y="376008"/>
                  <a:pt x="551728" y="385749"/>
                </a:cubicBezTo>
                <a:cubicBezTo>
                  <a:pt x="551728" y="392118"/>
                  <a:pt x="553133" y="402889"/>
                  <a:pt x="555943" y="418062"/>
                </a:cubicBezTo>
                <a:cubicBezTo>
                  <a:pt x="558753" y="433236"/>
                  <a:pt x="562218" y="442040"/>
                  <a:pt x="566340" y="444475"/>
                </a:cubicBezTo>
                <a:cubicBezTo>
                  <a:pt x="570461" y="446910"/>
                  <a:pt x="574957" y="448128"/>
                  <a:pt x="579827" y="448128"/>
                </a:cubicBezTo>
                <a:cubicBezTo>
                  <a:pt x="584697" y="448128"/>
                  <a:pt x="592378" y="444288"/>
                  <a:pt x="602868" y="436607"/>
                </a:cubicBezTo>
                <a:cubicBezTo>
                  <a:pt x="613358" y="428927"/>
                  <a:pt x="634339" y="411787"/>
                  <a:pt x="665809" y="385187"/>
                </a:cubicBezTo>
                <a:cubicBezTo>
                  <a:pt x="670305" y="381066"/>
                  <a:pt x="673489" y="379005"/>
                  <a:pt x="675363" y="379005"/>
                </a:cubicBezTo>
                <a:cubicBezTo>
                  <a:pt x="677236" y="379005"/>
                  <a:pt x="678173" y="381066"/>
                  <a:pt x="678173" y="385187"/>
                </a:cubicBezTo>
                <a:cubicBezTo>
                  <a:pt x="678173" y="397925"/>
                  <a:pt x="675363" y="429021"/>
                  <a:pt x="669743" y="478475"/>
                </a:cubicBezTo>
                <a:cubicBezTo>
                  <a:pt x="668994" y="486342"/>
                  <a:pt x="668619" y="493273"/>
                  <a:pt x="668619" y="499268"/>
                </a:cubicBezTo>
                <a:cubicBezTo>
                  <a:pt x="668619" y="514254"/>
                  <a:pt x="671991" y="521747"/>
                  <a:pt x="678735" y="521747"/>
                </a:cubicBezTo>
                <a:cubicBezTo>
                  <a:pt x="685478" y="521747"/>
                  <a:pt x="691754" y="516502"/>
                  <a:pt x="697561" y="506011"/>
                </a:cubicBezTo>
                <a:cubicBezTo>
                  <a:pt x="703368" y="495521"/>
                  <a:pt x="706271" y="479224"/>
                  <a:pt x="706271" y="457120"/>
                </a:cubicBezTo>
                <a:lnTo>
                  <a:pt x="706271" y="422277"/>
                </a:lnTo>
                <a:cubicBezTo>
                  <a:pt x="705897" y="410288"/>
                  <a:pt x="705990" y="398861"/>
                  <a:pt x="706552" y="387997"/>
                </a:cubicBezTo>
                <a:cubicBezTo>
                  <a:pt x="707114" y="377132"/>
                  <a:pt x="707770" y="370856"/>
                  <a:pt x="708519" y="369170"/>
                </a:cubicBezTo>
                <a:cubicBezTo>
                  <a:pt x="709269" y="367485"/>
                  <a:pt x="710486" y="366642"/>
                  <a:pt x="712172" y="366642"/>
                </a:cubicBezTo>
                <a:cubicBezTo>
                  <a:pt x="713858" y="366642"/>
                  <a:pt x="718541" y="369451"/>
                  <a:pt x="726222" y="375071"/>
                </a:cubicBezTo>
                <a:cubicBezTo>
                  <a:pt x="733902" y="380691"/>
                  <a:pt x="740458" y="383501"/>
                  <a:pt x="745891" y="383501"/>
                </a:cubicBezTo>
                <a:cubicBezTo>
                  <a:pt x="751323" y="383501"/>
                  <a:pt x="758067" y="380597"/>
                  <a:pt x="766122" y="374790"/>
                </a:cubicBezTo>
                <a:cubicBezTo>
                  <a:pt x="774177" y="368983"/>
                  <a:pt x="778204" y="364113"/>
                  <a:pt x="778204" y="360179"/>
                </a:cubicBezTo>
                <a:cubicBezTo>
                  <a:pt x="778204" y="356245"/>
                  <a:pt x="775769" y="352592"/>
                  <a:pt x="770899" y="349220"/>
                </a:cubicBezTo>
                <a:cubicBezTo>
                  <a:pt x="735307" y="323370"/>
                  <a:pt x="717511" y="307072"/>
                  <a:pt x="717511" y="300329"/>
                </a:cubicBezTo>
                <a:cubicBezTo>
                  <a:pt x="717511" y="296582"/>
                  <a:pt x="722194" y="294334"/>
                  <a:pt x="731560" y="293585"/>
                </a:cubicBezTo>
                <a:cubicBezTo>
                  <a:pt x="748420" y="291712"/>
                  <a:pt x="760970" y="284125"/>
                  <a:pt x="769213" y="270825"/>
                </a:cubicBezTo>
                <a:cubicBezTo>
                  <a:pt x="777455" y="257525"/>
                  <a:pt x="781576" y="249189"/>
                  <a:pt x="781576" y="245817"/>
                </a:cubicBezTo>
                <a:cubicBezTo>
                  <a:pt x="781576" y="242445"/>
                  <a:pt x="776144" y="239823"/>
                  <a:pt x="765279" y="237949"/>
                </a:cubicBezTo>
                <a:cubicBezTo>
                  <a:pt x="754414" y="236076"/>
                  <a:pt x="745516" y="235139"/>
                  <a:pt x="738585" y="235139"/>
                </a:cubicBezTo>
                <a:cubicBezTo>
                  <a:pt x="731654" y="235139"/>
                  <a:pt x="727158" y="234671"/>
                  <a:pt x="725098" y="233735"/>
                </a:cubicBezTo>
                <a:cubicBezTo>
                  <a:pt x="723037" y="232798"/>
                  <a:pt x="721257" y="230456"/>
                  <a:pt x="719759" y="226710"/>
                </a:cubicBezTo>
                <a:cubicBezTo>
                  <a:pt x="715263" y="215845"/>
                  <a:pt x="710767" y="210413"/>
                  <a:pt x="706271" y="210413"/>
                </a:cubicBezTo>
                <a:close/>
                <a:moveTo>
                  <a:pt x="2206226" y="202545"/>
                </a:moveTo>
                <a:cubicBezTo>
                  <a:pt x="2216154" y="202545"/>
                  <a:pt x="2221118" y="204980"/>
                  <a:pt x="2221118" y="209851"/>
                </a:cubicBezTo>
                <a:cubicBezTo>
                  <a:pt x="2221118" y="214721"/>
                  <a:pt x="2219338" y="220622"/>
                  <a:pt x="2215779" y="227553"/>
                </a:cubicBezTo>
                <a:cubicBezTo>
                  <a:pt x="2212220" y="234484"/>
                  <a:pt x="2207818" y="239261"/>
                  <a:pt x="2202573" y="241883"/>
                </a:cubicBezTo>
                <a:cubicBezTo>
                  <a:pt x="2197328" y="244506"/>
                  <a:pt x="2188523" y="246192"/>
                  <a:pt x="2176160" y="246941"/>
                </a:cubicBezTo>
                <a:lnTo>
                  <a:pt x="2134574" y="249189"/>
                </a:lnTo>
                <a:cubicBezTo>
                  <a:pt x="2126706" y="249189"/>
                  <a:pt x="2122772" y="246941"/>
                  <a:pt x="2122772" y="242445"/>
                </a:cubicBezTo>
                <a:cubicBezTo>
                  <a:pt x="2122772" y="229332"/>
                  <a:pt x="2122960" y="220341"/>
                  <a:pt x="2123334" y="215470"/>
                </a:cubicBezTo>
                <a:cubicBezTo>
                  <a:pt x="2123709" y="210600"/>
                  <a:pt x="2135136" y="207228"/>
                  <a:pt x="2157615" y="205355"/>
                </a:cubicBezTo>
                <a:cubicBezTo>
                  <a:pt x="2180094" y="203482"/>
                  <a:pt x="2196297" y="202545"/>
                  <a:pt x="2206226" y="202545"/>
                </a:cubicBezTo>
                <a:close/>
                <a:moveTo>
                  <a:pt x="718635" y="139604"/>
                </a:moveTo>
                <a:cubicBezTo>
                  <a:pt x="707021" y="139604"/>
                  <a:pt x="692409" y="142226"/>
                  <a:pt x="674801" y="147471"/>
                </a:cubicBezTo>
                <a:cubicBezTo>
                  <a:pt x="657192" y="152716"/>
                  <a:pt x="640333" y="159647"/>
                  <a:pt x="624223" y="168264"/>
                </a:cubicBezTo>
                <a:cubicBezTo>
                  <a:pt x="620102" y="170512"/>
                  <a:pt x="616730" y="171636"/>
                  <a:pt x="614107" y="171636"/>
                </a:cubicBezTo>
                <a:cubicBezTo>
                  <a:pt x="611485" y="171636"/>
                  <a:pt x="608862" y="170512"/>
                  <a:pt x="606240" y="168264"/>
                </a:cubicBezTo>
                <a:cubicBezTo>
                  <a:pt x="603617" y="166017"/>
                  <a:pt x="600526" y="164893"/>
                  <a:pt x="596967" y="164893"/>
                </a:cubicBezTo>
                <a:cubicBezTo>
                  <a:pt x="593408" y="164893"/>
                  <a:pt x="590224" y="166766"/>
                  <a:pt x="587414" y="170512"/>
                </a:cubicBezTo>
                <a:cubicBezTo>
                  <a:pt x="584604" y="174259"/>
                  <a:pt x="583199" y="180441"/>
                  <a:pt x="583199" y="189057"/>
                </a:cubicBezTo>
                <a:cubicBezTo>
                  <a:pt x="583199" y="197674"/>
                  <a:pt x="587039" y="204605"/>
                  <a:pt x="594719" y="209851"/>
                </a:cubicBezTo>
                <a:cubicBezTo>
                  <a:pt x="602400" y="215096"/>
                  <a:pt x="612047" y="217718"/>
                  <a:pt x="623661" y="217718"/>
                </a:cubicBezTo>
                <a:cubicBezTo>
                  <a:pt x="628532" y="217718"/>
                  <a:pt x="640146" y="215939"/>
                  <a:pt x="658504" y="212379"/>
                </a:cubicBezTo>
                <a:cubicBezTo>
                  <a:pt x="676861" y="208820"/>
                  <a:pt x="695594" y="207041"/>
                  <a:pt x="714701" y="207041"/>
                </a:cubicBezTo>
                <a:cubicBezTo>
                  <a:pt x="733808" y="207041"/>
                  <a:pt x="748982" y="205355"/>
                  <a:pt x="760221" y="201983"/>
                </a:cubicBezTo>
                <a:cubicBezTo>
                  <a:pt x="771460" y="198611"/>
                  <a:pt x="779328" y="193366"/>
                  <a:pt x="783824" y="186248"/>
                </a:cubicBezTo>
                <a:cubicBezTo>
                  <a:pt x="788320" y="179129"/>
                  <a:pt x="790568" y="173510"/>
                  <a:pt x="790568" y="169388"/>
                </a:cubicBezTo>
                <a:cubicBezTo>
                  <a:pt x="790568" y="166017"/>
                  <a:pt x="788601" y="162926"/>
                  <a:pt x="784667" y="160116"/>
                </a:cubicBezTo>
                <a:cubicBezTo>
                  <a:pt x="780733" y="157306"/>
                  <a:pt x="771648" y="153185"/>
                  <a:pt x="757411" y="147752"/>
                </a:cubicBezTo>
                <a:cubicBezTo>
                  <a:pt x="743174" y="142320"/>
                  <a:pt x="730249" y="139604"/>
                  <a:pt x="718635" y="139604"/>
                </a:cubicBezTo>
                <a:close/>
                <a:moveTo>
                  <a:pt x="902963" y="136794"/>
                </a:moveTo>
                <a:cubicBezTo>
                  <a:pt x="893596" y="136794"/>
                  <a:pt x="886010" y="141290"/>
                  <a:pt x="880203" y="150281"/>
                </a:cubicBezTo>
                <a:cubicBezTo>
                  <a:pt x="874396" y="159273"/>
                  <a:pt x="871492" y="168920"/>
                  <a:pt x="871492" y="179223"/>
                </a:cubicBezTo>
                <a:cubicBezTo>
                  <a:pt x="871492" y="189526"/>
                  <a:pt x="872241" y="197393"/>
                  <a:pt x="873740" y="202826"/>
                </a:cubicBezTo>
                <a:cubicBezTo>
                  <a:pt x="875239" y="208258"/>
                  <a:pt x="875988" y="214908"/>
                  <a:pt x="875988" y="222776"/>
                </a:cubicBezTo>
                <a:cubicBezTo>
                  <a:pt x="875988" y="249376"/>
                  <a:pt x="871398" y="283750"/>
                  <a:pt x="862219" y="325898"/>
                </a:cubicBezTo>
                <a:cubicBezTo>
                  <a:pt x="853041" y="368047"/>
                  <a:pt x="837024" y="398768"/>
                  <a:pt x="814171" y="418062"/>
                </a:cubicBezTo>
                <a:cubicBezTo>
                  <a:pt x="791317" y="437357"/>
                  <a:pt x="774832" y="447004"/>
                  <a:pt x="764717" y="447004"/>
                </a:cubicBezTo>
                <a:cubicBezTo>
                  <a:pt x="760596" y="447004"/>
                  <a:pt x="756568" y="445224"/>
                  <a:pt x="752634" y="441665"/>
                </a:cubicBezTo>
                <a:cubicBezTo>
                  <a:pt x="748700" y="438106"/>
                  <a:pt x="745703" y="436326"/>
                  <a:pt x="743643" y="436326"/>
                </a:cubicBezTo>
                <a:cubicBezTo>
                  <a:pt x="741582" y="436326"/>
                  <a:pt x="740552" y="439698"/>
                  <a:pt x="740552" y="446442"/>
                </a:cubicBezTo>
                <a:cubicBezTo>
                  <a:pt x="740552" y="482783"/>
                  <a:pt x="751791" y="500954"/>
                  <a:pt x="774270" y="500954"/>
                </a:cubicBezTo>
                <a:cubicBezTo>
                  <a:pt x="791504" y="500954"/>
                  <a:pt x="811548" y="488684"/>
                  <a:pt x="834402" y="464144"/>
                </a:cubicBezTo>
                <a:cubicBezTo>
                  <a:pt x="857255" y="439605"/>
                  <a:pt x="874677" y="411787"/>
                  <a:pt x="886665" y="380691"/>
                </a:cubicBezTo>
                <a:cubicBezTo>
                  <a:pt x="888539" y="376195"/>
                  <a:pt x="890318" y="373947"/>
                  <a:pt x="892004" y="373947"/>
                </a:cubicBezTo>
                <a:cubicBezTo>
                  <a:pt x="893690" y="373947"/>
                  <a:pt x="895657" y="375352"/>
                  <a:pt x="897905" y="378162"/>
                </a:cubicBezTo>
                <a:cubicBezTo>
                  <a:pt x="900153" y="380972"/>
                  <a:pt x="905211" y="390245"/>
                  <a:pt x="913078" y="405980"/>
                </a:cubicBezTo>
                <a:cubicBezTo>
                  <a:pt x="920946" y="421715"/>
                  <a:pt x="928626" y="439605"/>
                  <a:pt x="936119" y="459648"/>
                </a:cubicBezTo>
                <a:cubicBezTo>
                  <a:pt x="943612" y="479692"/>
                  <a:pt x="951386" y="493180"/>
                  <a:pt x="959441" y="500111"/>
                </a:cubicBezTo>
                <a:cubicBezTo>
                  <a:pt x="967496" y="507042"/>
                  <a:pt x="976956" y="510507"/>
                  <a:pt x="987821" y="510507"/>
                </a:cubicBezTo>
                <a:cubicBezTo>
                  <a:pt x="998686" y="510507"/>
                  <a:pt x="1010300" y="506573"/>
                  <a:pt x="1022663" y="498706"/>
                </a:cubicBezTo>
                <a:cubicBezTo>
                  <a:pt x="1035027" y="490838"/>
                  <a:pt x="1044674" y="481378"/>
                  <a:pt x="1051605" y="470326"/>
                </a:cubicBezTo>
                <a:cubicBezTo>
                  <a:pt x="1058536" y="459274"/>
                  <a:pt x="1062002" y="451406"/>
                  <a:pt x="1062002" y="446723"/>
                </a:cubicBezTo>
                <a:cubicBezTo>
                  <a:pt x="1062002" y="442040"/>
                  <a:pt x="1059754" y="439698"/>
                  <a:pt x="1055258" y="439698"/>
                </a:cubicBezTo>
                <a:lnTo>
                  <a:pt x="1047952" y="440260"/>
                </a:lnTo>
                <a:cubicBezTo>
                  <a:pt x="1039335" y="440260"/>
                  <a:pt x="1029688" y="437825"/>
                  <a:pt x="1019010" y="432955"/>
                </a:cubicBezTo>
                <a:cubicBezTo>
                  <a:pt x="1008333" y="428084"/>
                  <a:pt x="996812" y="421340"/>
                  <a:pt x="984449" y="412724"/>
                </a:cubicBezTo>
                <a:cubicBezTo>
                  <a:pt x="972086" y="404107"/>
                  <a:pt x="957849" y="387903"/>
                  <a:pt x="941739" y="364113"/>
                </a:cubicBezTo>
                <a:cubicBezTo>
                  <a:pt x="925629" y="340322"/>
                  <a:pt x="915232" y="323463"/>
                  <a:pt x="910549" y="313535"/>
                </a:cubicBezTo>
                <a:cubicBezTo>
                  <a:pt x="905866" y="303607"/>
                  <a:pt x="903525" y="294334"/>
                  <a:pt x="903525" y="285717"/>
                </a:cubicBezTo>
                <a:cubicBezTo>
                  <a:pt x="903525" y="277100"/>
                  <a:pt x="905117" y="260803"/>
                  <a:pt x="908301" y="236825"/>
                </a:cubicBezTo>
                <a:cubicBezTo>
                  <a:pt x="911486" y="212848"/>
                  <a:pt x="914296" y="195520"/>
                  <a:pt x="916731" y="184843"/>
                </a:cubicBezTo>
                <a:cubicBezTo>
                  <a:pt x="919166" y="174165"/>
                  <a:pt x="920384" y="165455"/>
                  <a:pt x="920384" y="158711"/>
                </a:cubicBezTo>
                <a:cubicBezTo>
                  <a:pt x="920384" y="144099"/>
                  <a:pt x="914577" y="136794"/>
                  <a:pt x="902963" y="136794"/>
                </a:cubicBezTo>
                <a:close/>
                <a:moveTo>
                  <a:pt x="1553330" y="131174"/>
                </a:moveTo>
                <a:cubicBezTo>
                  <a:pt x="1547710" y="131174"/>
                  <a:pt x="1542839" y="134827"/>
                  <a:pt x="1538718" y="142133"/>
                </a:cubicBezTo>
                <a:cubicBezTo>
                  <a:pt x="1534597" y="149438"/>
                  <a:pt x="1532536" y="155526"/>
                  <a:pt x="1532536" y="160397"/>
                </a:cubicBezTo>
                <a:cubicBezTo>
                  <a:pt x="1532536" y="169388"/>
                  <a:pt x="1540030" y="175945"/>
                  <a:pt x="1555016" y="180066"/>
                </a:cubicBezTo>
                <a:cubicBezTo>
                  <a:pt x="1559511" y="181565"/>
                  <a:pt x="1564850" y="186248"/>
                  <a:pt x="1571032" y="194115"/>
                </a:cubicBezTo>
                <a:cubicBezTo>
                  <a:pt x="1577214" y="201983"/>
                  <a:pt x="1584988" y="213972"/>
                  <a:pt x="1594354" y="230082"/>
                </a:cubicBezTo>
                <a:cubicBezTo>
                  <a:pt x="1603720" y="246192"/>
                  <a:pt x="1608403" y="255371"/>
                  <a:pt x="1608403" y="257618"/>
                </a:cubicBezTo>
                <a:cubicBezTo>
                  <a:pt x="1608403" y="260990"/>
                  <a:pt x="1605031" y="262676"/>
                  <a:pt x="1598288" y="262676"/>
                </a:cubicBezTo>
                <a:lnTo>
                  <a:pt x="1543776" y="261552"/>
                </a:lnTo>
                <a:cubicBezTo>
                  <a:pt x="1496195" y="261552"/>
                  <a:pt x="1460416" y="266423"/>
                  <a:pt x="1436439" y="276164"/>
                </a:cubicBezTo>
                <a:cubicBezTo>
                  <a:pt x="1433067" y="277288"/>
                  <a:pt x="1428197" y="277850"/>
                  <a:pt x="1421827" y="277850"/>
                </a:cubicBezTo>
                <a:cubicBezTo>
                  <a:pt x="1415458" y="277850"/>
                  <a:pt x="1408996" y="276726"/>
                  <a:pt x="1402439" y="274478"/>
                </a:cubicBezTo>
                <a:cubicBezTo>
                  <a:pt x="1395883" y="272230"/>
                  <a:pt x="1392605" y="269139"/>
                  <a:pt x="1392605" y="265205"/>
                </a:cubicBezTo>
                <a:cubicBezTo>
                  <a:pt x="1392605" y="261271"/>
                  <a:pt x="1396913" y="255745"/>
                  <a:pt x="1405530" y="248627"/>
                </a:cubicBezTo>
                <a:cubicBezTo>
                  <a:pt x="1429508" y="228396"/>
                  <a:pt x="1446648" y="212098"/>
                  <a:pt x="1456951" y="199735"/>
                </a:cubicBezTo>
                <a:cubicBezTo>
                  <a:pt x="1467254" y="187372"/>
                  <a:pt x="1472405" y="176226"/>
                  <a:pt x="1472405" y="166298"/>
                </a:cubicBezTo>
                <a:cubicBezTo>
                  <a:pt x="1472405" y="156369"/>
                  <a:pt x="1469408" y="149532"/>
                  <a:pt x="1463414" y="145785"/>
                </a:cubicBezTo>
                <a:cubicBezTo>
                  <a:pt x="1457419" y="142039"/>
                  <a:pt x="1451144" y="140166"/>
                  <a:pt x="1444587" y="140166"/>
                </a:cubicBezTo>
                <a:cubicBezTo>
                  <a:pt x="1438031" y="140166"/>
                  <a:pt x="1434753" y="144287"/>
                  <a:pt x="1434753" y="152529"/>
                </a:cubicBezTo>
                <a:lnTo>
                  <a:pt x="1435315" y="159273"/>
                </a:lnTo>
                <a:cubicBezTo>
                  <a:pt x="1435315" y="161521"/>
                  <a:pt x="1433442" y="164986"/>
                  <a:pt x="1429695" y="169669"/>
                </a:cubicBezTo>
                <a:cubicBezTo>
                  <a:pt x="1425949" y="174352"/>
                  <a:pt x="1420329" y="179598"/>
                  <a:pt x="1412836" y="185405"/>
                </a:cubicBezTo>
                <a:cubicBezTo>
                  <a:pt x="1405343" y="191212"/>
                  <a:pt x="1396539" y="196925"/>
                  <a:pt x="1386423" y="202545"/>
                </a:cubicBezTo>
                <a:cubicBezTo>
                  <a:pt x="1376307" y="208165"/>
                  <a:pt x="1365255" y="213410"/>
                  <a:pt x="1353267" y="218280"/>
                </a:cubicBezTo>
                <a:cubicBezTo>
                  <a:pt x="1321796" y="230644"/>
                  <a:pt x="1300441" y="240759"/>
                  <a:pt x="1289201" y="248627"/>
                </a:cubicBezTo>
                <a:cubicBezTo>
                  <a:pt x="1288452" y="249001"/>
                  <a:pt x="1287234" y="249189"/>
                  <a:pt x="1285549" y="249189"/>
                </a:cubicBezTo>
                <a:cubicBezTo>
                  <a:pt x="1283863" y="249189"/>
                  <a:pt x="1281896" y="247409"/>
                  <a:pt x="1279648" y="243850"/>
                </a:cubicBezTo>
                <a:cubicBezTo>
                  <a:pt x="1277400" y="240291"/>
                  <a:pt x="1275152" y="238511"/>
                  <a:pt x="1272904" y="238511"/>
                </a:cubicBezTo>
                <a:cubicBezTo>
                  <a:pt x="1267659" y="238511"/>
                  <a:pt x="1265036" y="243007"/>
                  <a:pt x="1265036" y="251999"/>
                </a:cubicBezTo>
                <a:cubicBezTo>
                  <a:pt x="1265036" y="254621"/>
                  <a:pt x="1265411" y="257618"/>
                  <a:pt x="1266160" y="260990"/>
                </a:cubicBezTo>
                <a:cubicBezTo>
                  <a:pt x="1269158" y="277100"/>
                  <a:pt x="1270656" y="291712"/>
                  <a:pt x="1270656" y="304824"/>
                </a:cubicBezTo>
                <a:cubicBezTo>
                  <a:pt x="1270656" y="310444"/>
                  <a:pt x="1274122" y="315502"/>
                  <a:pt x="1281053" y="319998"/>
                </a:cubicBezTo>
                <a:cubicBezTo>
                  <a:pt x="1287984" y="324493"/>
                  <a:pt x="1295383" y="326741"/>
                  <a:pt x="1303251" y="326741"/>
                </a:cubicBezTo>
                <a:cubicBezTo>
                  <a:pt x="1311118" y="326741"/>
                  <a:pt x="1320110" y="324962"/>
                  <a:pt x="1330226" y="321403"/>
                </a:cubicBezTo>
                <a:cubicBezTo>
                  <a:pt x="1340341" y="317843"/>
                  <a:pt x="1346710" y="314378"/>
                  <a:pt x="1349333" y="311006"/>
                </a:cubicBezTo>
                <a:cubicBezTo>
                  <a:pt x="1359448" y="298268"/>
                  <a:pt x="1365911" y="291899"/>
                  <a:pt x="1368721" y="291899"/>
                </a:cubicBezTo>
                <a:cubicBezTo>
                  <a:pt x="1371531" y="291899"/>
                  <a:pt x="1373123" y="299954"/>
                  <a:pt x="1373498" y="316064"/>
                </a:cubicBezTo>
                <a:cubicBezTo>
                  <a:pt x="1373872" y="331050"/>
                  <a:pt x="1381927" y="338543"/>
                  <a:pt x="1397663" y="338543"/>
                </a:cubicBezTo>
                <a:cubicBezTo>
                  <a:pt x="1405905" y="338543"/>
                  <a:pt x="1415177" y="337044"/>
                  <a:pt x="1425480" y="334047"/>
                </a:cubicBezTo>
                <a:cubicBezTo>
                  <a:pt x="1435783" y="331050"/>
                  <a:pt x="1443557" y="329551"/>
                  <a:pt x="1448802" y="329551"/>
                </a:cubicBezTo>
                <a:cubicBezTo>
                  <a:pt x="1460042" y="329551"/>
                  <a:pt x="1465662" y="334047"/>
                  <a:pt x="1465662" y="343039"/>
                </a:cubicBezTo>
                <a:cubicBezTo>
                  <a:pt x="1465662" y="350157"/>
                  <a:pt x="1459573" y="362895"/>
                  <a:pt x="1447397" y="381253"/>
                </a:cubicBezTo>
                <a:cubicBezTo>
                  <a:pt x="1435221" y="399611"/>
                  <a:pt x="1419861" y="413660"/>
                  <a:pt x="1401315" y="423401"/>
                </a:cubicBezTo>
                <a:cubicBezTo>
                  <a:pt x="1382770" y="433142"/>
                  <a:pt x="1358324" y="439511"/>
                  <a:pt x="1327978" y="442508"/>
                </a:cubicBezTo>
                <a:cubicBezTo>
                  <a:pt x="1317487" y="443632"/>
                  <a:pt x="1310463" y="444756"/>
                  <a:pt x="1306904" y="445880"/>
                </a:cubicBezTo>
                <a:cubicBezTo>
                  <a:pt x="1303344" y="447004"/>
                  <a:pt x="1301565" y="449533"/>
                  <a:pt x="1301565" y="453467"/>
                </a:cubicBezTo>
                <a:cubicBezTo>
                  <a:pt x="1301565" y="457401"/>
                  <a:pt x="1304281" y="465549"/>
                  <a:pt x="1309713" y="477913"/>
                </a:cubicBezTo>
                <a:cubicBezTo>
                  <a:pt x="1315146" y="490276"/>
                  <a:pt x="1320391" y="498050"/>
                  <a:pt x="1325449" y="501235"/>
                </a:cubicBezTo>
                <a:cubicBezTo>
                  <a:pt x="1330507" y="504419"/>
                  <a:pt x="1338281" y="506011"/>
                  <a:pt x="1348771" y="506011"/>
                </a:cubicBezTo>
                <a:cubicBezTo>
                  <a:pt x="1359261" y="506011"/>
                  <a:pt x="1370407" y="504700"/>
                  <a:pt x="1382208" y="502078"/>
                </a:cubicBezTo>
                <a:cubicBezTo>
                  <a:pt x="1394010" y="499455"/>
                  <a:pt x="1404313" y="495334"/>
                  <a:pt x="1413117" y="489714"/>
                </a:cubicBezTo>
                <a:cubicBezTo>
                  <a:pt x="1421921" y="484094"/>
                  <a:pt x="1433535" y="472387"/>
                  <a:pt x="1447959" y="454591"/>
                </a:cubicBezTo>
                <a:cubicBezTo>
                  <a:pt x="1462383" y="436795"/>
                  <a:pt x="1475028" y="418062"/>
                  <a:pt x="1485893" y="398393"/>
                </a:cubicBezTo>
                <a:cubicBezTo>
                  <a:pt x="1496757" y="378724"/>
                  <a:pt x="1506124" y="356526"/>
                  <a:pt x="1513991" y="331799"/>
                </a:cubicBezTo>
                <a:cubicBezTo>
                  <a:pt x="1517363" y="321684"/>
                  <a:pt x="1525886" y="316626"/>
                  <a:pt x="1539561" y="316626"/>
                </a:cubicBezTo>
                <a:cubicBezTo>
                  <a:pt x="1553236" y="316626"/>
                  <a:pt x="1562415" y="318593"/>
                  <a:pt x="1567098" y="322527"/>
                </a:cubicBezTo>
                <a:cubicBezTo>
                  <a:pt x="1571781" y="326460"/>
                  <a:pt x="1574123" y="331986"/>
                  <a:pt x="1574123" y="339105"/>
                </a:cubicBezTo>
                <a:cubicBezTo>
                  <a:pt x="1574123" y="346223"/>
                  <a:pt x="1572249" y="354653"/>
                  <a:pt x="1568503" y="364394"/>
                </a:cubicBezTo>
                <a:cubicBezTo>
                  <a:pt x="1548646" y="414971"/>
                  <a:pt x="1538718" y="454310"/>
                  <a:pt x="1538718" y="482408"/>
                </a:cubicBezTo>
                <a:cubicBezTo>
                  <a:pt x="1538718" y="491775"/>
                  <a:pt x="1539374" y="498612"/>
                  <a:pt x="1540685" y="502921"/>
                </a:cubicBezTo>
                <a:cubicBezTo>
                  <a:pt x="1541996" y="507229"/>
                  <a:pt x="1544525" y="509383"/>
                  <a:pt x="1548272" y="509383"/>
                </a:cubicBezTo>
                <a:cubicBezTo>
                  <a:pt x="1555016" y="509383"/>
                  <a:pt x="1562040" y="502921"/>
                  <a:pt x="1569346" y="489995"/>
                </a:cubicBezTo>
                <a:cubicBezTo>
                  <a:pt x="1576652" y="477070"/>
                  <a:pt x="1581990" y="458805"/>
                  <a:pt x="1585362" y="435203"/>
                </a:cubicBezTo>
                <a:cubicBezTo>
                  <a:pt x="1592106" y="390994"/>
                  <a:pt x="1601378" y="358587"/>
                  <a:pt x="1613180" y="337981"/>
                </a:cubicBezTo>
                <a:cubicBezTo>
                  <a:pt x="1624981" y="317375"/>
                  <a:pt x="1634067" y="307072"/>
                  <a:pt x="1640436" y="307072"/>
                </a:cubicBezTo>
                <a:cubicBezTo>
                  <a:pt x="1642309" y="307072"/>
                  <a:pt x="1644744" y="308196"/>
                  <a:pt x="1647741" y="310444"/>
                </a:cubicBezTo>
                <a:cubicBezTo>
                  <a:pt x="1659730" y="319061"/>
                  <a:pt x="1673030" y="323370"/>
                  <a:pt x="1687642" y="323370"/>
                </a:cubicBezTo>
                <a:cubicBezTo>
                  <a:pt x="1708622" y="323370"/>
                  <a:pt x="1726980" y="314191"/>
                  <a:pt x="1742715" y="295833"/>
                </a:cubicBezTo>
                <a:cubicBezTo>
                  <a:pt x="1758451" y="277475"/>
                  <a:pt x="1766318" y="265673"/>
                  <a:pt x="1766318" y="260428"/>
                </a:cubicBezTo>
                <a:cubicBezTo>
                  <a:pt x="1766318" y="258555"/>
                  <a:pt x="1765569" y="257618"/>
                  <a:pt x="1764070" y="257618"/>
                </a:cubicBezTo>
                <a:cubicBezTo>
                  <a:pt x="1762572" y="257618"/>
                  <a:pt x="1760979" y="257899"/>
                  <a:pt x="1759293" y="258461"/>
                </a:cubicBezTo>
                <a:cubicBezTo>
                  <a:pt x="1757608" y="259023"/>
                  <a:pt x="1755828" y="259304"/>
                  <a:pt x="1753955" y="259304"/>
                </a:cubicBezTo>
                <a:cubicBezTo>
                  <a:pt x="1750208" y="259304"/>
                  <a:pt x="1745993" y="258368"/>
                  <a:pt x="1741310" y="256494"/>
                </a:cubicBezTo>
                <a:cubicBezTo>
                  <a:pt x="1736627" y="254621"/>
                  <a:pt x="1733162" y="252373"/>
                  <a:pt x="1730914" y="249751"/>
                </a:cubicBezTo>
                <a:cubicBezTo>
                  <a:pt x="1721547" y="239261"/>
                  <a:pt x="1695884" y="226710"/>
                  <a:pt x="1653923" y="212098"/>
                </a:cubicBezTo>
                <a:cubicBezTo>
                  <a:pt x="1644931" y="209101"/>
                  <a:pt x="1631350" y="200016"/>
                  <a:pt x="1613180" y="184843"/>
                </a:cubicBezTo>
                <a:cubicBezTo>
                  <a:pt x="1595009" y="169669"/>
                  <a:pt x="1581897" y="156931"/>
                  <a:pt x="1573842" y="146628"/>
                </a:cubicBezTo>
                <a:cubicBezTo>
                  <a:pt x="1565787" y="136326"/>
                  <a:pt x="1558949" y="131174"/>
                  <a:pt x="1553330" y="131174"/>
                </a:cubicBezTo>
                <a:close/>
                <a:moveTo>
                  <a:pt x="2835518" y="117687"/>
                </a:moveTo>
                <a:cubicBezTo>
                  <a:pt x="2831023" y="117687"/>
                  <a:pt x="2826620" y="119747"/>
                  <a:pt x="2822312" y="123868"/>
                </a:cubicBezTo>
                <a:cubicBezTo>
                  <a:pt x="2818004" y="127990"/>
                  <a:pt x="2815849" y="131736"/>
                  <a:pt x="2815849" y="135108"/>
                </a:cubicBezTo>
                <a:cubicBezTo>
                  <a:pt x="2815849" y="148595"/>
                  <a:pt x="2798147" y="160678"/>
                  <a:pt x="2762743" y="171355"/>
                </a:cubicBezTo>
                <a:cubicBezTo>
                  <a:pt x="2727338" y="182033"/>
                  <a:pt x="2699333" y="187372"/>
                  <a:pt x="2678727" y="187372"/>
                </a:cubicBezTo>
                <a:cubicBezTo>
                  <a:pt x="2670860" y="187372"/>
                  <a:pt x="2665615" y="186341"/>
                  <a:pt x="2662992" y="184281"/>
                </a:cubicBezTo>
                <a:cubicBezTo>
                  <a:pt x="2660370" y="182220"/>
                  <a:pt x="2657934" y="181190"/>
                  <a:pt x="2655686" y="181190"/>
                </a:cubicBezTo>
                <a:cubicBezTo>
                  <a:pt x="2650067" y="181190"/>
                  <a:pt x="2647257" y="186248"/>
                  <a:pt x="2647257" y="196363"/>
                </a:cubicBezTo>
                <a:cubicBezTo>
                  <a:pt x="2647257" y="206479"/>
                  <a:pt x="2649505" y="217437"/>
                  <a:pt x="2654000" y="229239"/>
                </a:cubicBezTo>
                <a:cubicBezTo>
                  <a:pt x="2658496" y="241040"/>
                  <a:pt x="2670485" y="246941"/>
                  <a:pt x="2689967" y="246941"/>
                </a:cubicBezTo>
                <a:cubicBezTo>
                  <a:pt x="2709449" y="246941"/>
                  <a:pt x="2734925" y="239073"/>
                  <a:pt x="2766395" y="223338"/>
                </a:cubicBezTo>
                <a:cubicBezTo>
                  <a:pt x="2787001" y="213222"/>
                  <a:pt x="2811447" y="205542"/>
                  <a:pt x="2839733" y="200297"/>
                </a:cubicBezTo>
                <a:cubicBezTo>
                  <a:pt x="2868019" y="195052"/>
                  <a:pt x="2898085" y="192429"/>
                  <a:pt x="2929930" y="192429"/>
                </a:cubicBezTo>
                <a:cubicBezTo>
                  <a:pt x="2950161" y="192429"/>
                  <a:pt x="2976199" y="194490"/>
                  <a:pt x="3008045" y="198611"/>
                </a:cubicBezTo>
                <a:cubicBezTo>
                  <a:pt x="3014039" y="199360"/>
                  <a:pt x="3019659" y="199735"/>
                  <a:pt x="3024904" y="199735"/>
                </a:cubicBezTo>
                <a:cubicBezTo>
                  <a:pt x="3042887" y="199735"/>
                  <a:pt x="3056374" y="195052"/>
                  <a:pt x="3065366" y="185686"/>
                </a:cubicBezTo>
                <a:cubicBezTo>
                  <a:pt x="3074358" y="176319"/>
                  <a:pt x="3078854" y="168077"/>
                  <a:pt x="3078854" y="160959"/>
                </a:cubicBezTo>
                <a:cubicBezTo>
                  <a:pt x="3078854" y="153466"/>
                  <a:pt x="3075294" y="149719"/>
                  <a:pt x="3068176" y="149719"/>
                </a:cubicBezTo>
                <a:cubicBezTo>
                  <a:pt x="3055438" y="149719"/>
                  <a:pt x="3044760" y="149345"/>
                  <a:pt x="3036143" y="148595"/>
                </a:cubicBezTo>
                <a:cubicBezTo>
                  <a:pt x="2993808" y="144474"/>
                  <a:pt x="2963649" y="142414"/>
                  <a:pt x="2945666" y="142414"/>
                </a:cubicBezTo>
                <a:cubicBezTo>
                  <a:pt x="2927682" y="142414"/>
                  <a:pt x="2914476" y="143350"/>
                  <a:pt x="2906046" y="145223"/>
                </a:cubicBezTo>
                <a:cubicBezTo>
                  <a:pt x="2897617" y="147097"/>
                  <a:pt x="2890030" y="148033"/>
                  <a:pt x="2883286" y="148033"/>
                </a:cubicBezTo>
                <a:cubicBezTo>
                  <a:pt x="2868675" y="148033"/>
                  <a:pt x="2859683" y="143912"/>
                  <a:pt x="2856311" y="135670"/>
                </a:cubicBezTo>
                <a:cubicBezTo>
                  <a:pt x="2851816" y="123681"/>
                  <a:pt x="2844885" y="117687"/>
                  <a:pt x="2835518" y="117687"/>
                </a:cubicBezTo>
                <a:close/>
                <a:moveTo>
                  <a:pt x="2262142" y="116563"/>
                </a:moveTo>
                <a:cubicBezTo>
                  <a:pt x="2257646" y="116563"/>
                  <a:pt x="2254087" y="118342"/>
                  <a:pt x="2251464" y="121901"/>
                </a:cubicBezTo>
                <a:cubicBezTo>
                  <a:pt x="2248842" y="125461"/>
                  <a:pt x="2245845" y="133235"/>
                  <a:pt x="2242473" y="145223"/>
                </a:cubicBezTo>
                <a:cubicBezTo>
                  <a:pt x="2240974" y="149719"/>
                  <a:pt x="2238726" y="152810"/>
                  <a:pt x="2235729" y="154496"/>
                </a:cubicBezTo>
                <a:cubicBezTo>
                  <a:pt x="2232732" y="156182"/>
                  <a:pt x="2225614" y="157400"/>
                  <a:pt x="2214374" y="158149"/>
                </a:cubicBezTo>
                <a:lnTo>
                  <a:pt x="2125020" y="162083"/>
                </a:lnTo>
                <a:cubicBezTo>
                  <a:pt x="2119026" y="162083"/>
                  <a:pt x="2114905" y="159460"/>
                  <a:pt x="2112657" y="154215"/>
                </a:cubicBezTo>
                <a:cubicBezTo>
                  <a:pt x="2109285" y="145598"/>
                  <a:pt x="2104976" y="138667"/>
                  <a:pt x="2099731" y="133422"/>
                </a:cubicBezTo>
                <a:cubicBezTo>
                  <a:pt x="2094486" y="128177"/>
                  <a:pt x="2089428" y="125554"/>
                  <a:pt x="2084558" y="125554"/>
                </a:cubicBezTo>
                <a:cubicBezTo>
                  <a:pt x="2075941" y="125554"/>
                  <a:pt x="2071632" y="131361"/>
                  <a:pt x="2071632" y="142976"/>
                </a:cubicBezTo>
                <a:lnTo>
                  <a:pt x="2072194" y="155339"/>
                </a:lnTo>
                <a:cubicBezTo>
                  <a:pt x="2072194" y="158711"/>
                  <a:pt x="2071539" y="161240"/>
                  <a:pt x="2070228" y="162926"/>
                </a:cubicBezTo>
                <a:cubicBezTo>
                  <a:pt x="2068916" y="164612"/>
                  <a:pt x="2064701" y="165642"/>
                  <a:pt x="2057583" y="166017"/>
                </a:cubicBezTo>
                <a:lnTo>
                  <a:pt x="2023865" y="168264"/>
                </a:lnTo>
                <a:cubicBezTo>
                  <a:pt x="2008129" y="169388"/>
                  <a:pt x="1999044" y="169950"/>
                  <a:pt x="1996609" y="169950"/>
                </a:cubicBezTo>
                <a:cubicBezTo>
                  <a:pt x="1994174" y="169950"/>
                  <a:pt x="1989771" y="169107"/>
                  <a:pt x="1983402" y="167421"/>
                </a:cubicBezTo>
                <a:cubicBezTo>
                  <a:pt x="1977033" y="165736"/>
                  <a:pt x="1971695" y="164893"/>
                  <a:pt x="1967386" y="164893"/>
                </a:cubicBezTo>
                <a:cubicBezTo>
                  <a:pt x="1963078" y="164893"/>
                  <a:pt x="1959799" y="168171"/>
                  <a:pt x="1957551" y="174727"/>
                </a:cubicBezTo>
                <a:cubicBezTo>
                  <a:pt x="1955304" y="181284"/>
                  <a:pt x="1954180" y="192242"/>
                  <a:pt x="1954180" y="207603"/>
                </a:cubicBezTo>
                <a:cubicBezTo>
                  <a:pt x="1954180" y="222963"/>
                  <a:pt x="1956240" y="232704"/>
                  <a:pt x="1960361" y="236825"/>
                </a:cubicBezTo>
                <a:cubicBezTo>
                  <a:pt x="1964483" y="240947"/>
                  <a:pt x="1971788" y="243007"/>
                  <a:pt x="1982278" y="243007"/>
                </a:cubicBezTo>
                <a:cubicBezTo>
                  <a:pt x="1992769" y="243007"/>
                  <a:pt x="2014498" y="238511"/>
                  <a:pt x="2047467" y="229520"/>
                </a:cubicBezTo>
                <a:cubicBezTo>
                  <a:pt x="2059082" y="226522"/>
                  <a:pt x="2067418" y="225024"/>
                  <a:pt x="2072475" y="225024"/>
                </a:cubicBezTo>
                <a:cubicBezTo>
                  <a:pt x="2077533" y="225024"/>
                  <a:pt x="2080905" y="226148"/>
                  <a:pt x="2082591" y="228396"/>
                </a:cubicBezTo>
                <a:cubicBezTo>
                  <a:pt x="2084277" y="230644"/>
                  <a:pt x="2085120" y="234671"/>
                  <a:pt x="2085120" y="240478"/>
                </a:cubicBezTo>
                <a:cubicBezTo>
                  <a:pt x="2085120" y="246285"/>
                  <a:pt x="2084464" y="250313"/>
                  <a:pt x="2083153" y="252561"/>
                </a:cubicBezTo>
                <a:cubicBezTo>
                  <a:pt x="2081842" y="254809"/>
                  <a:pt x="2076035" y="256682"/>
                  <a:pt x="2065732" y="258180"/>
                </a:cubicBezTo>
                <a:cubicBezTo>
                  <a:pt x="2055429" y="259679"/>
                  <a:pt x="2045969" y="261740"/>
                  <a:pt x="2037352" y="264362"/>
                </a:cubicBezTo>
                <a:cubicBezTo>
                  <a:pt x="2028735" y="266985"/>
                  <a:pt x="2022085" y="268296"/>
                  <a:pt x="2017402" y="268296"/>
                </a:cubicBezTo>
                <a:cubicBezTo>
                  <a:pt x="2012719" y="268296"/>
                  <a:pt x="2008317" y="267921"/>
                  <a:pt x="2004195" y="267172"/>
                </a:cubicBezTo>
                <a:cubicBezTo>
                  <a:pt x="1993331" y="265673"/>
                  <a:pt x="1987898" y="269420"/>
                  <a:pt x="1987898" y="278412"/>
                </a:cubicBezTo>
                <a:cubicBezTo>
                  <a:pt x="1987898" y="287403"/>
                  <a:pt x="1989865" y="299017"/>
                  <a:pt x="1993799" y="313254"/>
                </a:cubicBezTo>
                <a:cubicBezTo>
                  <a:pt x="1997733" y="327491"/>
                  <a:pt x="2005694" y="334609"/>
                  <a:pt x="2017683" y="334609"/>
                </a:cubicBezTo>
                <a:cubicBezTo>
                  <a:pt x="2029672" y="334609"/>
                  <a:pt x="2048592" y="329551"/>
                  <a:pt x="2074442" y="319436"/>
                </a:cubicBezTo>
                <a:cubicBezTo>
                  <a:pt x="2082310" y="316438"/>
                  <a:pt x="2091957" y="313348"/>
                  <a:pt x="2103384" y="310163"/>
                </a:cubicBezTo>
                <a:cubicBezTo>
                  <a:pt x="2114811" y="306979"/>
                  <a:pt x="2121648" y="305386"/>
                  <a:pt x="2123896" y="305386"/>
                </a:cubicBezTo>
                <a:cubicBezTo>
                  <a:pt x="2126144" y="305386"/>
                  <a:pt x="2128579" y="306323"/>
                  <a:pt x="2131202" y="308196"/>
                </a:cubicBezTo>
                <a:cubicBezTo>
                  <a:pt x="2133824" y="310069"/>
                  <a:pt x="2135604" y="319342"/>
                  <a:pt x="2136541" y="336014"/>
                </a:cubicBezTo>
                <a:cubicBezTo>
                  <a:pt x="2137477" y="352686"/>
                  <a:pt x="2137946" y="369358"/>
                  <a:pt x="2137946" y="386030"/>
                </a:cubicBezTo>
                <a:cubicBezTo>
                  <a:pt x="2137946" y="402702"/>
                  <a:pt x="2137196" y="423588"/>
                  <a:pt x="2135698" y="448690"/>
                </a:cubicBezTo>
                <a:cubicBezTo>
                  <a:pt x="2134199" y="473791"/>
                  <a:pt x="2133450" y="488684"/>
                  <a:pt x="2133450" y="493367"/>
                </a:cubicBezTo>
                <a:cubicBezTo>
                  <a:pt x="2133450" y="498050"/>
                  <a:pt x="2134293" y="502171"/>
                  <a:pt x="2135979" y="505730"/>
                </a:cubicBezTo>
                <a:cubicBezTo>
                  <a:pt x="2137664" y="509290"/>
                  <a:pt x="2140755" y="511069"/>
                  <a:pt x="2145251" y="511069"/>
                </a:cubicBezTo>
                <a:cubicBezTo>
                  <a:pt x="2149747" y="511069"/>
                  <a:pt x="2156397" y="509196"/>
                  <a:pt x="2165201" y="505449"/>
                </a:cubicBezTo>
                <a:cubicBezTo>
                  <a:pt x="2174006" y="501703"/>
                  <a:pt x="2179251" y="493180"/>
                  <a:pt x="2180937" y="479880"/>
                </a:cubicBezTo>
                <a:cubicBezTo>
                  <a:pt x="2182622" y="466579"/>
                  <a:pt x="2183465" y="449439"/>
                  <a:pt x="2183465" y="428459"/>
                </a:cubicBezTo>
                <a:lnTo>
                  <a:pt x="2182904" y="402608"/>
                </a:lnTo>
                <a:cubicBezTo>
                  <a:pt x="2182904" y="397363"/>
                  <a:pt x="2185339" y="394740"/>
                  <a:pt x="2190209" y="394740"/>
                </a:cubicBezTo>
                <a:lnTo>
                  <a:pt x="2220556" y="396988"/>
                </a:lnTo>
                <a:cubicBezTo>
                  <a:pt x="2232919" y="398112"/>
                  <a:pt x="2245376" y="398674"/>
                  <a:pt x="2257927" y="398674"/>
                </a:cubicBezTo>
                <a:cubicBezTo>
                  <a:pt x="2270478" y="398674"/>
                  <a:pt x="2280687" y="397176"/>
                  <a:pt x="2288555" y="394178"/>
                </a:cubicBezTo>
                <a:cubicBezTo>
                  <a:pt x="2296423" y="391181"/>
                  <a:pt x="2302511" y="386592"/>
                  <a:pt x="2306819" y="380410"/>
                </a:cubicBezTo>
                <a:cubicBezTo>
                  <a:pt x="2311128" y="374228"/>
                  <a:pt x="2315717" y="364394"/>
                  <a:pt x="2320587" y="350906"/>
                </a:cubicBezTo>
                <a:cubicBezTo>
                  <a:pt x="2325458" y="337419"/>
                  <a:pt x="2330609" y="326648"/>
                  <a:pt x="2336042" y="318593"/>
                </a:cubicBezTo>
                <a:cubicBezTo>
                  <a:pt x="2341474" y="310538"/>
                  <a:pt x="2352620" y="298081"/>
                  <a:pt x="2369479" y="281221"/>
                </a:cubicBezTo>
                <a:cubicBezTo>
                  <a:pt x="2375474" y="275227"/>
                  <a:pt x="2378471" y="270076"/>
                  <a:pt x="2378471" y="265767"/>
                </a:cubicBezTo>
                <a:cubicBezTo>
                  <a:pt x="2378471" y="261459"/>
                  <a:pt x="2375193" y="257056"/>
                  <a:pt x="2368636" y="252561"/>
                </a:cubicBezTo>
                <a:cubicBezTo>
                  <a:pt x="2362080" y="248065"/>
                  <a:pt x="2355617" y="245817"/>
                  <a:pt x="2349248" y="245817"/>
                </a:cubicBezTo>
                <a:cubicBezTo>
                  <a:pt x="2342879" y="245817"/>
                  <a:pt x="2337353" y="247222"/>
                  <a:pt x="2332670" y="250032"/>
                </a:cubicBezTo>
                <a:cubicBezTo>
                  <a:pt x="2327987" y="252842"/>
                  <a:pt x="2323866" y="254247"/>
                  <a:pt x="2320306" y="254247"/>
                </a:cubicBezTo>
                <a:cubicBezTo>
                  <a:pt x="2316747" y="254247"/>
                  <a:pt x="2312251" y="253123"/>
                  <a:pt x="2306819" y="250875"/>
                </a:cubicBezTo>
                <a:cubicBezTo>
                  <a:pt x="2301387" y="248627"/>
                  <a:pt x="2286682" y="246754"/>
                  <a:pt x="2262704" y="245255"/>
                </a:cubicBezTo>
                <a:cubicBezTo>
                  <a:pt x="2256710" y="244880"/>
                  <a:pt x="2253712" y="243569"/>
                  <a:pt x="2253712" y="241321"/>
                </a:cubicBezTo>
                <a:cubicBezTo>
                  <a:pt x="2253712" y="239073"/>
                  <a:pt x="2254930" y="236076"/>
                  <a:pt x="2257365" y="232330"/>
                </a:cubicBezTo>
                <a:cubicBezTo>
                  <a:pt x="2259800" y="228583"/>
                  <a:pt x="2262517" y="223338"/>
                  <a:pt x="2265514" y="216594"/>
                </a:cubicBezTo>
                <a:cubicBezTo>
                  <a:pt x="2268511" y="209851"/>
                  <a:pt x="2273007" y="206479"/>
                  <a:pt x="2279001" y="206479"/>
                </a:cubicBezTo>
                <a:cubicBezTo>
                  <a:pt x="2281624" y="206479"/>
                  <a:pt x="2289023" y="207884"/>
                  <a:pt x="2301199" y="210694"/>
                </a:cubicBezTo>
                <a:cubicBezTo>
                  <a:pt x="2313375" y="213503"/>
                  <a:pt x="2325083" y="216875"/>
                  <a:pt x="2336323" y="220809"/>
                </a:cubicBezTo>
                <a:cubicBezTo>
                  <a:pt x="2347562" y="224743"/>
                  <a:pt x="2358240" y="226710"/>
                  <a:pt x="2368355" y="226710"/>
                </a:cubicBezTo>
                <a:cubicBezTo>
                  <a:pt x="2388961" y="226710"/>
                  <a:pt x="2405446" y="215002"/>
                  <a:pt x="2417809" y="191586"/>
                </a:cubicBezTo>
                <a:cubicBezTo>
                  <a:pt x="2430172" y="168171"/>
                  <a:pt x="2436354" y="154028"/>
                  <a:pt x="2436354" y="149157"/>
                </a:cubicBezTo>
                <a:cubicBezTo>
                  <a:pt x="2436354" y="146535"/>
                  <a:pt x="2435418" y="145223"/>
                  <a:pt x="2433544" y="145223"/>
                </a:cubicBezTo>
                <a:cubicBezTo>
                  <a:pt x="2431671" y="145223"/>
                  <a:pt x="2428768" y="146441"/>
                  <a:pt x="2424834" y="148876"/>
                </a:cubicBezTo>
                <a:cubicBezTo>
                  <a:pt x="2420900" y="151311"/>
                  <a:pt x="2409941" y="154309"/>
                  <a:pt x="2391958" y="157868"/>
                </a:cubicBezTo>
                <a:cubicBezTo>
                  <a:pt x="2373975" y="161427"/>
                  <a:pt x="2359738" y="163207"/>
                  <a:pt x="2349248" y="163207"/>
                </a:cubicBezTo>
                <a:lnTo>
                  <a:pt x="2298108" y="158149"/>
                </a:lnTo>
                <a:cubicBezTo>
                  <a:pt x="2289866" y="157774"/>
                  <a:pt x="2285745" y="154028"/>
                  <a:pt x="2285745" y="146909"/>
                </a:cubicBezTo>
                <a:cubicBezTo>
                  <a:pt x="2284996" y="126678"/>
                  <a:pt x="2277128" y="116563"/>
                  <a:pt x="2262142" y="116563"/>
                </a:cubicBezTo>
                <a:close/>
                <a:moveTo>
                  <a:pt x="0" y="0"/>
                </a:moveTo>
                <a:lnTo>
                  <a:pt x="3689793" y="0"/>
                </a:lnTo>
                <a:lnTo>
                  <a:pt x="3689793" y="671324"/>
                </a:lnTo>
                <a:lnTo>
                  <a:pt x="0" y="671324"/>
                </a:lnTo>
                <a:close/>
              </a:path>
            </a:pathLst>
          </a:custGeom>
          <a:solidFill>
            <a:srgbClr val="F9B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4645922" y="2986760"/>
            <a:ext cx="5381701" cy="923330"/>
          </a:xfrm>
          <a:prstGeom prst="rect">
            <a:avLst/>
          </a:prstGeom>
          <a:noFill/>
          <a:ln>
            <a:noFill/>
          </a:ln>
        </p:spPr>
        <p:txBody>
          <a:bodyPr vert="horz" wrap="square" rtlCol="0">
            <a:spAutoFit/>
          </a:bodyPr>
          <a:lstStyle/>
          <a:p>
            <a:r>
              <a:rPr lang="zh-CN" altLang="en-US" sz="5400" b="1" dirty="0">
                <a:latin typeface="华文隶书" panose="02010800040101010101" pitchFamily="2" charset="-122"/>
                <a:ea typeface="华文隶书" panose="02010800040101010101" pitchFamily="2" charset="-122"/>
                <a:sym typeface="Century Gothic" panose="020B0502020202020204" pitchFamily="34" charset="0"/>
              </a:rPr>
              <a:t>秋分的气候特点</a:t>
            </a:r>
          </a:p>
        </p:txBody>
      </p:sp>
      <p:grpSp>
        <p:nvGrpSpPr>
          <p:cNvPr id="24" name="组合 23"/>
          <p:cNvGrpSpPr/>
          <p:nvPr/>
        </p:nvGrpSpPr>
        <p:grpSpPr>
          <a:xfrm>
            <a:off x="1861779" y="1675251"/>
            <a:ext cx="2669290" cy="3389185"/>
            <a:chOff x="3241231" y="1882439"/>
            <a:chExt cx="827438" cy="1050593"/>
          </a:xfrm>
        </p:grpSpPr>
        <p:pic>
          <p:nvPicPr>
            <p:cNvPr id="25" name="图片 24"/>
            <p:cNvPicPr>
              <a:picLocks noChangeAspect="1"/>
            </p:cNvPicPr>
            <p:nvPr/>
          </p:nvPicPr>
          <p:blipFill rotWithShape="1">
            <a:blip r:embed="rId5" cstate="print">
              <a:extLst>
                <a:ext uri="{28A0092B-C50C-407E-A947-70E740481C1C}">
                  <a14:useLocalDpi xmlns:a14="http://schemas.microsoft.com/office/drawing/2010/main" val="0"/>
                </a:ext>
              </a:extLst>
            </a:blip>
            <a:srcRect t="14429" b="3809"/>
            <a:stretch>
              <a:fillRect/>
            </a:stretch>
          </p:blipFill>
          <p:spPr>
            <a:xfrm>
              <a:off x="3241231" y="2026069"/>
              <a:ext cx="739874" cy="906963"/>
            </a:xfrm>
            <a:custGeom>
              <a:avLst/>
              <a:gdLst/>
              <a:ahLst/>
              <a:cxnLst/>
              <a:rect l="l" t="t" r="r" b="b"/>
              <a:pathLst>
                <a:path w="752220" h="922097">
                  <a:moveTo>
                    <a:pt x="568286" y="278723"/>
                  </a:moveTo>
                  <a:cubicBezTo>
                    <a:pt x="574680" y="278723"/>
                    <a:pt x="577878" y="281079"/>
                    <a:pt x="577878" y="285790"/>
                  </a:cubicBezTo>
                  <a:cubicBezTo>
                    <a:pt x="577878" y="298916"/>
                    <a:pt x="570810" y="305479"/>
                    <a:pt x="556675" y="305479"/>
                  </a:cubicBezTo>
                  <a:cubicBezTo>
                    <a:pt x="548261" y="305479"/>
                    <a:pt x="542792" y="304974"/>
                    <a:pt x="540268" y="303964"/>
                  </a:cubicBezTo>
                  <a:cubicBezTo>
                    <a:pt x="537744" y="302954"/>
                    <a:pt x="536482" y="301019"/>
                    <a:pt x="536482" y="298159"/>
                  </a:cubicBezTo>
                  <a:cubicBezTo>
                    <a:pt x="536482" y="295298"/>
                    <a:pt x="537239" y="291596"/>
                    <a:pt x="538754" y="287052"/>
                  </a:cubicBezTo>
                  <a:cubicBezTo>
                    <a:pt x="540268" y="282509"/>
                    <a:pt x="543970" y="279985"/>
                    <a:pt x="549860" y="279480"/>
                  </a:cubicBezTo>
                  <a:cubicBezTo>
                    <a:pt x="555749" y="278975"/>
                    <a:pt x="561891" y="278723"/>
                    <a:pt x="568286" y="278723"/>
                  </a:cubicBezTo>
                  <a:close/>
                  <a:moveTo>
                    <a:pt x="570053" y="239346"/>
                  </a:moveTo>
                  <a:cubicBezTo>
                    <a:pt x="584020" y="239346"/>
                    <a:pt x="598491" y="239599"/>
                    <a:pt x="613468" y="240104"/>
                  </a:cubicBezTo>
                  <a:cubicBezTo>
                    <a:pt x="628444" y="240608"/>
                    <a:pt x="637110" y="241450"/>
                    <a:pt x="639466" y="242628"/>
                  </a:cubicBezTo>
                  <a:cubicBezTo>
                    <a:pt x="641822" y="243806"/>
                    <a:pt x="643000" y="245320"/>
                    <a:pt x="643000" y="247171"/>
                  </a:cubicBezTo>
                  <a:cubicBezTo>
                    <a:pt x="643000" y="249022"/>
                    <a:pt x="641990" y="251294"/>
                    <a:pt x="639971" y="253986"/>
                  </a:cubicBezTo>
                  <a:cubicBezTo>
                    <a:pt x="637952" y="256679"/>
                    <a:pt x="633913" y="258025"/>
                    <a:pt x="627855" y="258025"/>
                  </a:cubicBezTo>
                  <a:lnTo>
                    <a:pt x="591508" y="256510"/>
                  </a:lnTo>
                  <a:cubicBezTo>
                    <a:pt x="555834" y="256510"/>
                    <a:pt x="521505" y="259371"/>
                    <a:pt x="488524" y="265093"/>
                  </a:cubicBezTo>
                  <a:cubicBezTo>
                    <a:pt x="484485" y="265766"/>
                    <a:pt x="481119" y="266102"/>
                    <a:pt x="478427" y="266102"/>
                  </a:cubicBezTo>
                  <a:cubicBezTo>
                    <a:pt x="475735" y="266102"/>
                    <a:pt x="474388" y="264588"/>
                    <a:pt x="474388" y="261559"/>
                  </a:cubicBezTo>
                  <a:cubicBezTo>
                    <a:pt x="474388" y="258530"/>
                    <a:pt x="475314" y="255417"/>
                    <a:pt x="477165" y="252219"/>
                  </a:cubicBezTo>
                  <a:cubicBezTo>
                    <a:pt x="479016" y="249022"/>
                    <a:pt x="482045" y="246751"/>
                    <a:pt x="486252" y="245404"/>
                  </a:cubicBezTo>
                  <a:cubicBezTo>
                    <a:pt x="490459" y="244058"/>
                    <a:pt x="501986" y="242712"/>
                    <a:pt x="520832" y="241366"/>
                  </a:cubicBezTo>
                  <a:cubicBezTo>
                    <a:pt x="539679" y="240020"/>
                    <a:pt x="556086" y="239346"/>
                    <a:pt x="570053" y="239346"/>
                  </a:cubicBezTo>
                  <a:close/>
                  <a:moveTo>
                    <a:pt x="571315" y="179272"/>
                  </a:moveTo>
                  <a:cubicBezTo>
                    <a:pt x="547083" y="179272"/>
                    <a:pt x="521590" y="181123"/>
                    <a:pt x="494834" y="184825"/>
                  </a:cubicBezTo>
                  <a:cubicBezTo>
                    <a:pt x="468078" y="188527"/>
                    <a:pt x="451587" y="191893"/>
                    <a:pt x="445361" y="194922"/>
                  </a:cubicBezTo>
                  <a:cubicBezTo>
                    <a:pt x="439135" y="197951"/>
                    <a:pt x="433750" y="199465"/>
                    <a:pt x="429207" y="199465"/>
                  </a:cubicBezTo>
                  <a:cubicBezTo>
                    <a:pt x="424663" y="199465"/>
                    <a:pt x="422391" y="200727"/>
                    <a:pt x="422391" y="203251"/>
                  </a:cubicBezTo>
                  <a:cubicBezTo>
                    <a:pt x="422391" y="205776"/>
                    <a:pt x="424579" y="208552"/>
                    <a:pt x="428954" y="211581"/>
                  </a:cubicBezTo>
                  <a:cubicBezTo>
                    <a:pt x="433329" y="214610"/>
                    <a:pt x="440060" y="216124"/>
                    <a:pt x="449147" y="216124"/>
                  </a:cubicBezTo>
                  <a:cubicBezTo>
                    <a:pt x="458234" y="216124"/>
                    <a:pt x="472874" y="213853"/>
                    <a:pt x="493067" y="209309"/>
                  </a:cubicBezTo>
                  <a:cubicBezTo>
                    <a:pt x="513260" y="204766"/>
                    <a:pt x="535136" y="202494"/>
                    <a:pt x="558694" y="202494"/>
                  </a:cubicBezTo>
                  <a:cubicBezTo>
                    <a:pt x="582253" y="202494"/>
                    <a:pt x="601100" y="203588"/>
                    <a:pt x="615235" y="205776"/>
                  </a:cubicBezTo>
                  <a:cubicBezTo>
                    <a:pt x="629370" y="207963"/>
                    <a:pt x="640476" y="209057"/>
                    <a:pt x="648553" y="209057"/>
                  </a:cubicBezTo>
                  <a:cubicBezTo>
                    <a:pt x="656630" y="209057"/>
                    <a:pt x="665633" y="207458"/>
                    <a:pt x="675561" y="204261"/>
                  </a:cubicBezTo>
                  <a:cubicBezTo>
                    <a:pt x="685489" y="201064"/>
                    <a:pt x="690454" y="198203"/>
                    <a:pt x="690454" y="195679"/>
                  </a:cubicBezTo>
                  <a:cubicBezTo>
                    <a:pt x="690454" y="193155"/>
                    <a:pt x="688855" y="190547"/>
                    <a:pt x="685658" y="187854"/>
                  </a:cubicBezTo>
                  <a:cubicBezTo>
                    <a:pt x="682461" y="185162"/>
                    <a:pt x="679179" y="183816"/>
                    <a:pt x="675814" y="183816"/>
                  </a:cubicBezTo>
                  <a:lnTo>
                    <a:pt x="660669" y="185330"/>
                  </a:lnTo>
                  <a:cubicBezTo>
                    <a:pt x="653265" y="185330"/>
                    <a:pt x="642579" y="184320"/>
                    <a:pt x="628612" y="182301"/>
                  </a:cubicBezTo>
                  <a:cubicBezTo>
                    <a:pt x="614646" y="180282"/>
                    <a:pt x="595546" y="179272"/>
                    <a:pt x="571315" y="179272"/>
                  </a:cubicBezTo>
                  <a:close/>
                  <a:moveTo>
                    <a:pt x="565257" y="19243"/>
                  </a:moveTo>
                  <a:cubicBezTo>
                    <a:pt x="561891" y="19243"/>
                    <a:pt x="558358" y="20757"/>
                    <a:pt x="554656" y="23786"/>
                  </a:cubicBezTo>
                  <a:cubicBezTo>
                    <a:pt x="550954" y="26815"/>
                    <a:pt x="548598" y="30517"/>
                    <a:pt x="547588" y="34892"/>
                  </a:cubicBezTo>
                  <a:cubicBezTo>
                    <a:pt x="546578" y="41287"/>
                    <a:pt x="539511" y="44989"/>
                    <a:pt x="526385" y="45998"/>
                  </a:cubicBezTo>
                  <a:cubicBezTo>
                    <a:pt x="505856" y="47681"/>
                    <a:pt x="484906" y="50458"/>
                    <a:pt x="463535" y="54328"/>
                  </a:cubicBezTo>
                  <a:cubicBezTo>
                    <a:pt x="442164" y="58198"/>
                    <a:pt x="426514" y="61816"/>
                    <a:pt x="416586" y="65182"/>
                  </a:cubicBezTo>
                  <a:cubicBezTo>
                    <a:pt x="406658" y="68547"/>
                    <a:pt x="400263" y="70230"/>
                    <a:pt x="397403" y="70230"/>
                  </a:cubicBezTo>
                  <a:cubicBezTo>
                    <a:pt x="394542" y="70230"/>
                    <a:pt x="392186" y="69557"/>
                    <a:pt x="390335" y="68211"/>
                  </a:cubicBezTo>
                  <a:cubicBezTo>
                    <a:pt x="388484" y="66864"/>
                    <a:pt x="387054" y="66191"/>
                    <a:pt x="386044" y="66191"/>
                  </a:cubicBezTo>
                  <a:cubicBezTo>
                    <a:pt x="382679" y="66191"/>
                    <a:pt x="380996" y="67958"/>
                    <a:pt x="380996" y="71492"/>
                  </a:cubicBezTo>
                  <a:cubicBezTo>
                    <a:pt x="380996" y="75026"/>
                    <a:pt x="383688" y="79485"/>
                    <a:pt x="389073" y="84870"/>
                  </a:cubicBezTo>
                  <a:cubicBezTo>
                    <a:pt x="394458" y="90255"/>
                    <a:pt x="401525" y="92947"/>
                    <a:pt x="410276" y="92947"/>
                  </a:cubicBezTo>
                  <a:cubicBezTo>
                    <a:pt x="419026" y="92947"/>
                    <a:pt x="435180" y="90928"/>
                    <a:pt x="458739" y="86889"/>
                  </a:cubicBezTo>
                  <a:cubicBezTo>
                    <a:pt x="482297" y="82851"/>
                    <a:pt x="498788" y="78644"/>
                    <a:pt x="508212" y="74269"/>
                  </a:cubicBezTo>
                  <a:cubicBezTo>
                    <a:pt x="517635" y="69893"/>
                    <a:pt x="527395" y="67706"/>
                    <a:pt x="537492" y="67706"/>
                  </a:cubicBezTo>
                  <a:cubicBezTo>
                    <a:pt x="540521" y="67706"/>
                    <a:pt x="542540" y="68463"/>
                    <a:pt x="543549" y="69978"/>
                  </a:cubicBezTo>
                  <a:cubicBezTo>
                    <a:pt x="544559" y="71492"/>
                    <a:pt x="545064" y="74773"/>
                    <a:pt x="545064" y="79822"/>
                  </a:cubicBezTo>
                  <a:cubicBezTo>
                    <a:pt x="545064" y="84870"/>
                    <a:pt x="543381" y="88488"/>
                    <a:pt x="540016" y="90675"/>
                  </a:cubicBezTo>
                  <a:cubicBezTo>
                    <a:pt x="536650" y="92863"/>
                    <a:pt x="531097" y="94462"/>
                    <a:pt x="523356" y="95471"/>
                  </a:cubicBezTo>
                  <a:cubicBezTo>
                    <a:pt x="464460" y="102539"/>
                    <a:pt x="429796" y="108597"/>
                    <a:pt x="419363" y="113645"/>
                  </a:cubicBezTo>
                  <a:cubicBezTo>
                    <a:pt x="414314" y="116001"/>
                    <a:pt x="410528" y="117179"/>
                    <a:pt x="408004" y="117179"/>
                  </a:cubicBezTo>
                  <a:cubicBezTo>
                    <a:pt x="405480" y="117179"/>
                    <a:pt x="403376" y="116758"/>
                    <a:pt x="401694" y="115917"/>
                  </a:cubicBezTo>
                  <a:cubicBezTo>
                    <a:pt x="400011" y="115075"/>
                    <a:pt x="398665" y="114655"/>
                    <a:pt x="397655" y="114655"/>
                  </a:cubicBezTo>
                  <a:cubicBezTo>
                    <a:pt x="392943" y="114655"/>
                    <a:pt x="390588" y="117347"/>
                    <a:pt x="390588" y="122732"/>
                  </a:cubicBezTo>
                  <a:cubicBezTo>
                    <a:pt x="390588" y="132828"/>
                    <a:pt x="397066" y="137877"/>
                    <a:pt x="410023" y="137877"/>
                  </a:cubicBezTo>
                  <a:cubicBezTo>
                    <a:pt x="422980" y="137877"/>
                    <a:pt x="447969" y="132997"/>
                    <a:pt x="484990" y="123237"/>
                  </a:cubicBezTo>
                  <a:cubicBezTo>
                    <a:pt x="502827" y="118525"/>
                    <a:pt x="530256" y="116169"/>
                    <a:pt x="567276" y="116169"/>
                  </a:cubicBezTo>
                  <a:cubicBezTo>
                    <a:pt x="588142" y="116169"/>
                    <a:pt x="604802" y="117179"/>
                    <a:pt x="617254" y="119198"/>
                  </a:cubicBezTo>
                  <a:cubicBezTo>
                    <a:pt x="647207" y="124246"/>
                    <a:pt x="669251" y="126770"/>
                    <a:pt x="683386" y="126770"/>
                  </a:cubicBezTo>
                  <a:cubicBezTo>
                    <a:pt x="697521" y="126770"/>
                    <a:pt x="708375" y="125172"/>
                    <a:pt x="715947" y="121975"/>
                  </a:cubicBezTo>
                  <a:cubicBezTo>
                    <a:pt x="723520" y="118777"/>
                    <a:pt x="727306" y="116169"/>
                    <a:pt x="727306" y="114150"/>
                  </a:cubicBezTo>
                  <a:cubicBezTo>
                    <a:pt x="727306" y="112131"/>
                    <a:pt x="723772" y="109270"/>
                    <a:pt x="716704" y="105568"/>
                  </a:cubicBezTo>
                  <a:cubicBezTo>
                    <a:pt x="709637" y="101866"/>
                    <a:pt x="695754" y="98332"/>
                    <a:pt x="675056" y="94966"/>
                  </a:cubicBezTo>
                  <a:cubicBezTo>
                    <a:pt x="654359" y="91601"/>
                    <a:pt x="635680" y="89834"/>
                    <a:pt x="619021" y="89666"/>
                  </a:cubicBezTo>
                  <a:cubicBezTo>
                    <a:pt x="602362" y="89498"/>
                    <a:pt x="592097" y="88993"/>
                    <a:pt x="588227" y="88151"/>
                  </a:cubicBezTo>
                  <a:cubicBezTo>
                    <a:pt x="584356" y="87310"/>
                    <a:pt x="582421" y="85291"/>
                    <a:pt x="582421" y="82093"/>
                  </a:cubicBezTo>
                  <a:cubicBezTo>
                    <a:pt x="582421" y="78896"/>
                    <a:pt x="583431" y="75362"/>
                    <a:pt x="585450" y="71492"/>
                  </a:cubicBezTo>
                  <a:cubicBezTo>
                    <a:pt x="587469" y="67622"/>
                    <a:pt x="592349" y="65687"/>
                    <a:pt x="600090" y="65687"/>
                  </a:cubicBezTo>
                  <a:cubicBezTo>
                    <a:pt x="607831" y="65687"/>
                    <a:pt x="624995" y="67874"/>
                    <a:pt x="651582" y="72249"/>
                  </a:cubicBezTo>
                  <a:cubicBezTo>
                    <a:pt x="678169" y="76624"/>
                    <a:pt x="696764" y="78812"/>
                    <a:pt x="707365" y="78812"/>
                  </a:cubicBezTo>
                  <a:cubicBezTo>
                    <a:pt x="717967" y="78812"/>
                    <a:pt x="727053" y="76793"/>
                    <a:pt x="734626" y="72754"/>
                  </a:cubicBezTo>
                  <a:cubicBezTo>
                    <a:pt x="742198" y="68716"/>
                    <a:pt x="745984" y="65013"/>
                    <a:pt x="745984" y="61648"/>
                  </a:cubicBezTo>
                  <a:cubicBezTo>
                    <a:pt x="745984" y="57273"/>
                    <a:pt x="743124" y="55085"/>
                    <a:pt x="737402" y="55085"/>
                  </a:cubicBezTo>
                  <a:lnTo>
                    <a:pt x="729830" y="56095"/>
                  </a:lnTo>
                  <a:cubicBezTo>
                    <a:pt x="726128" y="56095"/>
                    <a:pt x="721753" y="55422"/>
                    <a:pt x="716704" y="54076"/>
                  </a:cubicBezTo>
                  <a:cubicBezTo>
                    <a:pt x="701896" y="49700"/>
                    <a:pt x="687509" y="46924"/>
                    <a:pt x="673542" y="45746"/>
                  </a:cubicBezTo>
                  <a:cubicBezTo>
                    <a:pt x="659575" y="44568"/>
                    <a:pt x="636437" y="43811"/>
                    <a:pt x="604128" y="43474"/>
                  </a:cubicBezTo>
                  <a:cubicBezTo>
                    <a:pt x="597061" y="43474"/>
                    <a:pt x="592181" y="42801"/>
                    <a:pt x="589489" y="41455"/>
                  </a:cubicBezTo>
                  <a:cubicBezTo>
                    <a:pt x="586796" y="40109"/>
                    <a:pt x="583767" y="36575"/>
                    <a:pt x="580402" y="30854"/>
                  </a:cubicBezTo>
                  <a:cubicBezTo>
                    <a:pt x="575690" y="23113"/>
                    <a:pt x="570642" y="19243"/>
                    <a:pt x="565257" y="19243"/>
                  </a:cubicBezTo>
                  <a:close/>
                  <a:moveTo>
                    <a:pt x="0" y="0"/>
                  </a:moveTo>
                  <a:lnTo>
                    <a:pt x="752220" y="0"/>
                  </a:lnTo>
                  <a:lnTo>
                    <a:pt x="752220" y="162956"/>
                  </a:lnTo>
                  <a:lnTo>
                    <a:pt x="734878" y="158574"/>
                  </a:lnTo>
                  <a:cubicBezTo>
                    <a:pt x="724445" y="156555"/>
                    <a:pt x="713760" y="153610"/>
                    <a:pt x="702822" y="149740"/>
                  </a:cubicBezTo>
                  <a:cubicBezTo>
                    <a:pt x="691884" y="145870"/>
                    <a:pt x="675645" y="142588"/>
                    <a:pt x="654106" y="139896"/>
                  </a:cubicBezTo>
                  <a:cubicBezTo>
                    <a:pt x="632567" y="137203"/>
                    <a:pt x="609513" y="135857"/>
                    <a:pt x="584945" y="135857"/>
                  </a:cubicBezTo>
                  <a:cubicBezTo>
                    <a:pt x="551627" y="135857"/>
                    <a:pt x="517803" y="138466"/>
                    <a:pt x="483475" y="143682"/>
                  </a:cubicBezTo>
                  <a:cubicBezTo>
                    <a:pt x="449147" y="148899"/>
                    <a:pt x="423822" y="153947"/>
                    <a:pt x="407499" y="158827"/>
                  </a:cubicBezTo>
                  <a:cubicBezTo>
                    <a:pt x="391176" y="163707"/>
                    <a:pt x="378640" y="166147"/>
                    <a:pt x="369890" y="166147"/>
                  </a:cubicBezTo>
                  <a:lnTo>
                    <a:pt x="360803" y="165642"/>
                  </a:lnTo>
                  <a:cubicBezTo>
                    <a:pt x="358110" y="165642"/>
                    <a:pt x="356091" y="166231"/>
                    <a:pt x="354745" y="167409"/>
                  </a:cubicBezTo>
                  <a:cubicBezTo>
                    <a:pt x="353399" y="168587"/>
                    <a:pt x="352726" y="171027"/>
                    <a:pt x="352726" y="174729"/>
                  </a:cubicBezTo>
                  <a:cubicBezTo>
                    <a:pt x="352726" y="178431"/>
                    <a:pt x="353567" y="184573"/>
                    <a:pt x="355250" y="193155"/>
                  </a:cubicBezTo>
                  <a:cubicBezTo>
                    <a:pt x="356933" y="201737"/>
                    <a:pt x="358026" y="208468"/>
                    <a:pt x="358531" y="213348"/>
                  </a:cubicBezTo>
                  <a:cubicBezTo>
                    <a:pt x="359036" y="218228"/>
                    <a:pt x="360635" y="221509"/>
                    <a:pt x="363327" y="223192"/>
                  </a:cubicBezTo>
                  <a:cubicBezTo>
                    <a:pt x="366019" y="224875"/>
                    <a:pt x="368880" y="225716"/>
                    <a:pt x="371909" y="225716"/>
                  </a:cubicBezTo>
                  <a:cubicBezTo>
                    <a:pt x="379313" y="225716"/>
                    <a:pt x="385203" y="218480"/>
                    <a:pt x="389578" y="204009"/>
                  </a:cubicBezTo>
                  <a:cubicBezTo>
                    <a:pt x="391597" y="196605"/>
                    <a:pt x="394963" y="191304"/>
                    <a:pt x="399674" y="188107"/>
                  </a:cubicBezTo>
                  <a:cubicBezTo>
                    <a:pt x="404386" y="184909"/>
                    <a:pt x="416334" y="180871"/>
                    <a:pt x="435517" y="175991"/>
                  </a:cubicBezTo>
                  <a:cubicBezTo>
                    <a:pt x="454700" y="171111"/>
                    <a:pt x="477922" y="167661"/>
                    <a:pt x="505183" y="165642"/>
                  </a:cubicBezTo>
                  <a:cubicBezTo>
                    <a:pt x="532443" y="163623"/>
                    <a:pt x="562565" y="162613"/>
                    <a:pt x="595546" y="162613"/>
                  </a:cubicBezTo>
                  <a:cubicBezTo>
                    <a:pt x="628528" y="162613"/>
                    <a:pt x="658818" y="164969"/>
                    <a:pt x="686415" y="169681"/>
                  </a:cubicBezTo>
                  <a:cubicBezTo>
                    <a:pt x="714012" y="174392"/>
                    <a:pt x="727811" y="180114"/>
                    <a:pt x="727811" y="186845"/>
                  </a:cubicBezTo>
                  <a:cubicBezTo>
                    <a:pt x="727811" y="188527"/>
                    <a:pt x="726969" y="191556"/>
                    <a:pt x="725286" y="195931"/>
                  </a:cubicBezTo>
                  <a:cubicBezTo>
                    <a:pt x="723604" y="200307"/>
                    <a:pt x="722762" y="204514"/>
                    <a:pt x="722762" y="208552"/>
                  </a:cubicBezTo>
                  <a:cubicBezTo>
                    <a:pt x="722762" y="212591"/>
                    <a:pt x="724024" y="216124"/>
                    <a:pt x="726549" y="219153"/>
                  </a:cubicBezTo>
                  <a:cubicBezTo>
                    <a:pt x="729073" y="222182"/>
                    <a:pt x="731429" y="223697"/>
                    <a:pt x="733616" y="223697"/>
                  </a:cubicBezTo>
                  <a:cubicBezTo>
                    <a:pt x="735804" y="223697"/>
                    <a:pt x="739253" y="221341"/>
                    <a:pt x="743965" y="216629"/>
                  </a:cubicBezTo>
                  <a:lnTo>
                    <a:pt x="752220" y="205503"/>
                  </a:lnTo>
                  <a:lnTo>
                    <a:pt x="752220" y="319550"/>
                  </a:lnTo>
                  <a:lnTo>
                    <a:pt x="749013" y="320371"/>
                  </a:lnTo>
                  <a:cubicBezTo>
                    <a:pt x="740599" y="321549"/>
                    <a:pt x="730671" y="322138"/>
                    <a:pt x="719229" y="322138"/>
                  </a:cubicBezTo>
                  <a:cubicBezTo>
                    <a:pt x="696343" y="322138"/>
                    <a:pt x="677244" y="320371"/>
                    <a:pt x="661931" y="316837"/>
                  </a:cubicBezTo>
                  <a:cubicBezTo>
                    <a:pt x="646618" y="313303"/>
                    <a:pt x="634923" y="310863"/>
                    <a:pt x="626846" y="309517"/>
                  </a:cubicBezTo>
                  <a:cubicBezTo>
                    <a:pt x="618768" y="308171"/>
                    <a:pt x="614730" y="304721"/>
                    <a:pt x="614730" y="299168"/>
                  </a:cubicBezTo>
                  <a:cubicBezTo>
                    <a:pt x="614730" y="293615"/>
                    <a:pt x="616328" y="288988"/>
                    <a:pt x="619526" y="285286"/>
                  </a:cubicBezTo>
                  <a:cubicBezTo>
                    <a:pt x="622723" y="281583"/>
                    <a:pt x="626509" y="279564"/>
                    <a:pt x="630884" y="279228"/>
                  </a:cubicBezTo>
                  <a:cubicBezTo>
                    <a:pt x="644346" y="278555"/>
                    <a:pt x="652760" y="275526"/>
                    <a:pt x="656125" y="270141"/>
                  </a:cubicBezTo>
                  <a:cubicBezTo>
                    <a:pt x="661847" y="261390"/>
                    <a:pt x="670934" y="251799"/>
                    <a:pt x="683386" y="241366"/>
                  </a:cubicBezTo>
                  <a:cubicBezTo>
                    <a:pt x="687425" y="238000"/>
                    <a:pt x="689444" y="235140"/>
                    <a:pt x="689444" y="232784"/>
                  </a:cubicBezTo>
                  <a:cubicBezTo>
                    <a:pt x="689444" y="230428"/>
                    <a:pt x="688350" y="228324"/>
                    <a:pt x="686163" y="226473"/>
                  </a:cubicBezTo>
                  <a:cubicBezTo>
                    <a:pt x="683975" y="224622"/>
                    <a:pt x="671354" y="222687"/>
                    <a:pt x="648301" y="220668"/>
                  </a:cubicBezTo>
                  <a:cubicBezTo>
                    <a:pt x="625247" y="218649"/>
                    <a:pt x="603287" y="217639"/>
                    <a:pt x="582421" y="217639"/>
                  </a:cubicBezTo>
                  <a:cubicBezTo>
                    <a:pt x="545064" y="217639"/>
                    <a:pt x="513260" y="220163"/>
                    <a:pt x="487009" y="225211"/>
                  </a:cubicBezTo>
                  <a:lnTo>
                    <a:pt x="443594" y="233289"/>
                  </a:lnTo>
                  <a:cubicBezTo>
                    <a:pt x="440902" y="233625"/>
                    <a:pt x="437789" y="234214"/>
                    <a:pt x="434255" y="235055"/>
                  </a:cubicBezTo>
                  <a:cubicBezTo>
                    <a:pt x="430721" y="235897"/>
                    <a:pt x="428954" y="237075"/>
                    <a:pt x="428954" y="238589"/>
                  </a:cubicBezTo>
                  <a:cubicBezTo>
                    <a:pt x="428954" y="240104"/>
                    <a:pt x="431310" y="241786"/>
                    <a:pt x="436022" y="243637"/>
                  </a:cubicBezTo>
                  <a:cubicBezTo>
                    <a:pt x="440733" y="245488"/>
                    <a:pt x="443258" y="250621"/>
                    <a:pt x="443594" y="259035"/>
                  </a:cubicBezTo>
                  <a:cubicBezTo>
                    <a:pt x="443931" y="264756"/>
                    <a:pt x="445193" y="270225"/>
                    <a:pt x="447380" y="275441"/>
                  </a:cubicBezTo>
                  <a:cubicBezTo>
                    <a:pt x="449568" y="280658"/>
                    <a:pt x="451587" y="283939"/>
                    <a:pt x="453438" y="285286"/>
                  </a:cubicBezTo>
                  <a:cubicBezTo>
                    <a:pt x="455289" y="286632"/>
                    <a:pt x="458066" y="287305"/>
                    <a:pt x="461768" y="287305"/>
                  </a:cubicBezTo>
                  <a:cubicBezTo>
                    <a:pt x="465470" y="287305"/>
                    <a:pt x="470182" y="286716"/>
                    <a:pt x="475903" y="285538"/>
                  </a:cubicBezTo>
                  <a:cubicBezTo>
                    <a:pt x="481624" y="284360"/>
                    <a:pt x="486336" y="283771"/>
                    <a:pt x="490038" y="283771"/>
                  </a:cubicBezTo>
                  <a:cubicBezTo>
                    <a:pt x="493740" y="283771"/>
                    <a:pt x="495591" y="285790"/>
                    <a:pt x="495591" y="289829"/>
                  </a:cubicBezTo>
                  <a:cubicBezTo>
                    <a:pt x="495591" y="293868"/>
                    <a:pt x="494834" y="297570"/>
                    <a:pt x="493319" y="300935"/>
                  </a:cubicBezTo>
                  <a:cubicBezTo>
                    <a:pt x="491805" y="304301"/>
                    <a:pt x="489365" y="306488"/>
                    <a:pt x="485999" y="307498"/>
                  </a:cubicBezTo>
                  <a:cubicBezTo>
                    <a:pt x="482634" y="308507"/>
                    <a:pt x="470771" y="309770"/>
                    <a:pt x="450409" y="311284"/>
                  </a:cubicBezTo>
                  <a:cubicBezTo>
                    <a:pt x="430048" y="312798"/>
                    <a:pt x="409266" y="316248"/>
                    <a:pt x="388063" y="321633"/>
                  </a:cubicBezTo>
                  <a:cubicBezTo>
                    <a:pt x="382679" y="323316"/>
                    <a:pt x="377126" y="324157"/>
                    <a:pt x="371404" y="324157"/>
                  </a:cubicBezTo>
                  <a:cubicBezTo>
                    <a:pt x="365683" y="324157"/>
                    <a:pt x="361139" y="323147"/>
                    <a:pt x="357774" y="321128"/>
                  </a:cubicBezTo>
                  <a:cubicBezTo>
                    <a:pt x="354408" y="319109"/>
                    <a:pt x="351716" y="318099"/>
                    <a:pt x="349697" y="318099"/>
                  </a:cubicBezTo>
                  <a:cubicBezTo>
                    <a:pt x="344648" y="318099"/>
                    <a:pt x="342124" y="323400"/>
                    <a:pt x="342124" y="334001"/>
                  </a:cubicBezTo>
                  <a:cubicBezTo>
                    <a:pt x="342124" y="344602"/>
                    <a:pt x="342966" y="352848"/>
                    <a:pt x="344648" y="358738"/>
                  </a:cubicBezTo>
                  <a:cubicBezTo>
                    <a:pt x="346331" y="364627"/>
                    <a:pt x="350454" y="367572"/>
                    <a:pt x="357017" y="367572"/>
                  </a:cubicBezTo>
                  <a:cubicBezTo>
                    <a:pt x="363579" y="367572"/>
                    <a:pt x="374265" y="365384"/>
                    <a:pt x="389073" y="361009"/>
                  </a:cubicBezTo>
                  <a:cubicBezTo>
                    <a:pt x="441911" y="344855"/>
                    <a:pt x="495591" y="336778"/>
                    <a:pt x="550112" y="336778"/>
                  </a:cubicBezTo>
                  <a:cubicBezTo>
                    <a:pt x="604633" y="336778"/>
                    <a:pt x="646534" y="343845"/>
                    <a:pt x="675814" y="357980"/>
                  </a:cubicBezTo>
                  <a:cubicBezTo>
                    <a:pt x="695670" y="367740"/>
                    <a:pt x="711993" y="372620"/>
                    <a:pt x="724782" y="372620"/>
                  </a:cubicBezTo>
                  <a:cubicBezTo>
                    <a:pt x="731176" y="372620"/>
                    <a:pt x="737465" y="370433"/>
                    <a:pt x="743649" y="366057"/>
                  </a:cubicBezTo>
                  <a:lnTo>
                    <a:pt x="752220" y="356805"/>
                  </a:lnTo>
                  <a:lnTo>
                    <a:pt x="752220" y="922097"/>
                  </a:lnTo>
                  <a:lnTo>
                    <a:pt x="0" y="922097"/>
                  </a:lnTo>
                  <a:close/>
                </a:path>
              </a:pathLst>
            </a:custGeom>
          </p:spPr>
        </p:pic>
        <p:sp>
          <p:nvSpPr>
            <p:cNvPr id="26" name="文本框 25"/>
            <p:cNvSpPr txBox="1"/>
            <p:nvPr/>
          </p:nvSpPr>
          <p:spPr>
            <a:xfrm>
              <a:off x="3494643" y="1882439"/>
              <a:ext cx="574026" cy="648760"/>
            </a:xfrm>
            <a:prstGeom prst="rect">
              <a:avLst/>
            </a:prstGeom>
            <a:noFill/>
          </p:spPr>
          <p:txBody>
            <a:bodyPr wrap="none" rtlCol="0">
              <a:spAutoFit/>
            </a:bodyPr>
            <a:lstStyle/>
            <a:p>
              <a:pPr algn="ctr"/>
              <a:r>
                <a:rPr lang="zh-CN" altLang="en-US" sz="13000" dirty="0">
                  <a:latin typeface="华文隶书" panose="02010800040101010101" pitchFamily="2" charset="-122"/>
                  <a:ea typeface="华文隶书" panose="02010800040101010101" pitchFamily="2" charset="-122"/>
                  <a:sym typeface="Century Gothic" panose="020B0502020202020204" pitchFamily="34" charset="0"/>
                </a:rPr>
                <a:t>壹</a:t>
              </a:r>
            </a:p>
          </p:txBody>
        </p:sp>
      </p:grpSp>
      <p:pic>
        <p:nvPicPr>
          <p:cNvPr id="27" name="图片 26"/>
          <p:cNvPicPr>
            <a:picLocks noChangeAspect="1"/>
          </p:cNvPicPr>
          <p:nvPr/>
        </p:nvPicPr>
        <p:blipFill rotWithShape="1">
          <a:blip r:embed="rId6" cstate="print">
            <a:extLst>
              <a:ext uri="{28A0092B-C50C-407E-A947-70E740481C1C}">
                <a14:useLocalDpi xmlns:a14="http://schemas.microsoft.com/office/drawing/2010/main" val="0"/>
              </a:ext>
            </a:extLst>
          </a:blip>
          <a:srcRect t="96322"/>
          <a:stretch>
            <a:fillRect/>
          </a:stretch>
        </p:blipFill>
        <p:spPr>
          <a:xfrm>
            <a:off x="2753077" y="6147654"/>
            <a:ext cx="6685846" cy="368672"/>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1000"/>
                                        <p:tgtEl>
                                          <p:spTgt spid="24"/>
                                        </p:tgtEl>
                                      </p:cBhvr>
                                    </p:animEffect>
                                    <p:anim calcmode="lin" valueType="num">
                                      <p:cBhvr>
                                        <p:cTn id="14" dur="1000" fill="hold"/>
                                        <p:tgtEl>
                                          <p:spTgt spid="24"/>
                                        </p:tgtEl>
                                        <p:attrNameLst>
                                          <p:attrName>ppt_x</p:attrName>
                                        </p:attrNameLst>
                                      </p:cBhvr>
                                      <p:tavLst>
                                        <p:tav tm="0">
                                          <p:val>
                                            <p:strVal val="#ppt_x"/>
                                          </p:val>
                                        </p:tav>
                                        <p:tav tm="100000">
                                          <p:val>
                                            <p:strVal val="#ppt_x"/>
                                          </p:val>
                                        </p:tav>
                                      </p:tavLst>
                                    </p:anim>
                                    <p:anim calcmode="lin" valueType="num">
                                      <p:cBhvr>
                                        <p:cTn id="15" dur="1000" fill="hold"/>
                                        <p:tgtEl>
                                          <p:spTgt spid="24"/>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10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16" presetClass="entr" presetSubtype="21"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barn(inVertical)">
                                      <p:cBhvr>
                                        <p:cTn id="2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72215" y="2337390"/>
            <a:ext cx="6096000" cy="2937343"/>
          </a:xfrm>
          <a:prstGeom prst="rect">
            <a:avLst/>
          </a:prstGeom>
        </p:spPr>
        <p:txBody>
          <a:bodyPr>
            <a:spAutoFit/>
          </a:bodyPr>
          <a:lstStyle/>
          <a:p>
            <a:pPr>
              <a:lnSpc>
                <a:spcPct val="130000"/>
              </a:lnSpc>
            </a:pPr>
            <a:r>
              <a:rPr dirty="0">
                <a:solidFill>
                  <a:schemeClr val="bg2">
                    <a:lumMod val="25000"/>
                  </a:schemeClr>
                </a:solidFill>
                <a:latin typeface="Century Gothic" panose="020B0502020202020204" pitchFamily="34" charset="0"/>
                <a:ea typeface="微软雅黑" panose="020B0503020204020204" pitchFamily="34" charset="-122"/>
                <a:cs typeface="+mn-ea"/>
                <a:sym typeface="Century Gothic" panose="020B0502020202020204" pitchFamily="34" charset="0"/>
              </a:rPr>
              <a:t>气象专家介绍说，按农历来讲，“立秋”是秋季的开始，到“霜降”为秋季终止，“秋分“正好是从立秋到霜降90天的一半。从秋分这一天起，气候主要呈现三大特点：阳光直射的位置继续由赤道向南半球推移，北半球昼短夜长的现象将越来越明显，白天逐渐变短，黑夜变长（直至冬至日达到黑夜最长，白天最短）；昼夜温差逐渐加大，幅度将高于10℃以上；气温逐日下降，一天比一天冷，逐渐步入深秋季节。南半球的情况则正好相反。</a:t>
            </a: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70140" y="2505158"/>
            <a:ext cx="3902710" cy="2601806"/>
          </a:xfrm>
          <a:prstGeom prst="rect">
            <a:avLst/>
          </a:prstGeom>
          <a:ln w="63500">
            <a:solidFill>
              <a:schemeClr val="bg1"/>
            </a:solidFill>
          </a:ln>
          <a:effectLst>
            <a:outerShdw blurRad="50800" dist="38100" dir="2700000" algn="tl" rotWithShape="0">
              <a:prstClr val="black">
                <a:alpha val="40000"/>
              </a:prstClr>
            </a:outerShdw>
          </a:effectLst>
        </p:spPr>
      </p:pic>
      <p:sp>
        <p:nvSpPr>
          <p:cNvPr id="5" name="矩形 4"/>
          <p:cNvSpPr/>
          <p:nvPr/>
        </p:nvSpPr>
        <p:spPr>
          <a:xfrm>
            <a:off x="604629" y="397399"/>
            <a:ext cx="2023227" cy="769441"/>
          </a:xfrm>
          <a:prstGeom prst="rect">
            <a:avLst/>
          </a:prstGeom>
        </p:spPr>
        <p:txBody>
          <a:bodyPr wrap="square">
            <a:spAutoFit/>
          </a:bodyPr>
          <a:lstStyle/>
          <a:p>
            <a:r>
              <a:rPr lang="zh-CN" altLang="en-US" sz="4400" dirty="0">
                <a:solidFill>
                  <a:schemeClr val="bg2">
                    <a:lumMod val="25000"/>
                  </a:schemeClr>
                </a:solidFill>
                <a:latin typeface="华文隶书" panose="02010800040101010101" pitchFamily="2" charset="-122"/>
                <a:ea typeface="华文隶书" panose="02010800040101010101" pitchFamily="2" charset="-122"/>
                <a:sym typeface="Century Gothic" panose="020B0502020202020204" pitchFamily="34" charset="0"/>
              </a:rPr>
              <a:t>秋  分</a:t>
            </a:r>
          </a:p>
        </p:txBody>
      </p:sp>
      <p:sp>
        <p:nvSpPr>
          <p:cNvPr id="6" name="矩形 5"/>
          <p:cNvSpPr/>
          <p:nvPr/>
        </p:nvSpPr>
        <p:spPr>
          <a:xfrm>
            <a:off x="785813" y="1221291"/>
            <a:ext cx="1885945" cy="369332"/>
          </a:xfrm>
          <a:prstGeom prst="rect">
            <a:avLst/>
          </a:prstGeom>
        </p:spPr>
        <p:txBody>
          <a:bodyPr vert="horz" wrap="square">
            <a:spAutoFit/>
          </a:bodyPr>
          <a:lstStyle/>
          <a:p>
            <a:pPr algn="ctr"/>
            <a:r>
              <a:rPr lang="zh-CN" altLang="en-US" b="1" dirty="0">
                <a:solidFill>
                  <a:srgbClr val="F9B80D"/>
                </a:solidFill>
                <a:latin typeface="Century Gothic" panose="020B0502020202020204" pitchFamily="34" charset="0"/>
                <a:ea typeface="微软雅黑" panose="020B0503020204020204" pitchFamily="34" charset="-122"/>
                <a:sym typeface="Century Gothic" panose="020B0502020202020204" pitchFamily="34" charset="0"/>
              </a:rPr>
              <a:t>气    候    特    点</a:t>
            </a:r>
          </a:p>
        </p:txBody>
      </p:sp>
      <p:cxnSp>
        <p:nvCxnSpPr>
          <p:cNvPr id="7" name="直接连接符 6"/>
          <p:cNvCxnSpPr/>
          <p:nvPr/>
        </p:nvCxnSpPr>
        <p:spPr>
          <a:xfrm>
            <a:off x="0" y="1149851"/>
            <a:ext cx="2627856" cy="0"/>
          </a:xfrm>
          <a:prstGeom prst="line">
            <a:avLst/>
          </a:prstGeom>
          <a:ln w="254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iterate type="lt">
                                    <p:tmPct val="6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anim calcmode="lin" valueType="num">
                                      <p:cBhvr>
                                        <p:cTn id="10" dur="500" fill="hold"/>
                                        <p:tgtEl>
                                          <p:spTgt spid="3"/>
                                        </p:tgtEl>
                                        <p:attrNameLst>
                                          <p:attrName>ppt_x</p:attrName>
                                        </p:attrNameLst>
                                      </p:cBhvr>
                                      <p:tavLst>
                                        <p:tav tm="0">
                                          <p:val>
                                            <p:fltVal val="0.5"/>
                                          </p:val>
                                        </p:tav>
                                        <p:tav tm="100000">
                                          <p:val>
                                            <p:strVal val="#ppt_x"/>
                                          </p:val>
                                        </p:tav>
                                      </p:tavLst>
                                    </p:anim>
                                    <p:anim calcmode="lin" valueType="num">
                                      <p:cBhvr>
                                        <p:cTn id="11" dur="50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480560" y="-3861080"/>
            <a:ext cx="20543520" cy="13695680"/>
          </a:xfrm>
          <a:prstGeom prst="rect">
            <a:avLst/>
          </a:prstGeom>
        </p:spPr>
      </p:pic>
      <p:sp>
        <p:nvSpPr>
          <p:cNvPr id="20" name="任意多边形 19"/>
          <p:cNvSpPr/>
          <p:nvPr/>
        </p:nvSpPr>
        <p:spPr>
          <a:xfrm>
            <a:off x="4251104" y="0"/>
            <a:ext cx="3689793" cy="671324"/>
          </a:xfrm>
          <a:custGeom>
            <a:avLst/>
            <a:gdLst/>
            <a:ahLst/>
            <a:cxnLst/>
            <a:rect l="l" t="t" r="r" b="b"/>
            <a:pathLst>
              <a:path w="3689793" h="671324">
                <a:moveTo>
                  <a:pt x="2221680" y="292461"/>
                </a:moveTo>
                <a:cubicBezTo>
                  <a:pt x="2238914" y="292461"/>
                  <a:pt x="2252495" y="293117"/>
                  <a:pt x="2262423" y="294428"/>
                </a:cubicBezTo>
                <a:cubicBezTo>
                  <a:pt x="2272351" y="295739"/>
                  <a:pt x="2279095" y="297144"/>
                  <a:pt x="2282654" y="298643"/>
                </a:cubicBezTo>
                <a:cubicBezTo>
                  <a:pt x="2286213" y="300141"/>
                  <a:pt x="2287993" y="303138"/>
                  <a:pt x="2287993" y="307634"/>
                </a:cubicBezTo>
                <a:cubicBezTo>
                  <a:pt x="2287993" y="312130"/>
                  <a:pt x="2285745" y="319529"/>
                  <a:pt x="2281249" y="329832"/>
                </a:cubicBezTo>
                <a:cubicBezTo>
                  <a:pt x="2276753" y="340135"/>
                  <a:pt x="2272258" y="347066"/>
                  <a:pt x="2267762" y="350625"/>
                </a:cubicBezTo>
                <a:cubicBezTo>
                  <a:pt x="2263266" y="354184"/>
                  <a:pt x="2255679" y="356620"/>
                  <a:pt x="2245002" y="357931"/>
                </a:cubicBezTo>
                <a:cubicBezTo>
                  <a:pt x="2234324" y="359242"/>
                  <a:pt x="2218121" y="359898"/>
                  <a:pt x="2196391" y="359898"/>
                </a:cubicBezTo>
                <a:cubicBezTo>
                  <a:pt x="2191895" y="359898"/>
                  <a:pt x="2188336" y="359055"/>
                  <a:pt x="2185713" y="357369"/>
                </a:cubicBezTo>
                <a:cubicBezTo>
                  <a:pt x="2183091" y="355683"/>
                  <a:pt x="2181592" y="353904"/>
                  <a:pt x="2181218" y="352030"/>
                </a:cubicBezTo>
                <a:cubicBezTo>
                  <a:pt x="2180843" y="350157"/>
                  <a:pt x="2180281" y="343975"/>
                  <a:pt x="2179532" y="333485"/>
                </a:cubicBezTo>
                <a:lnTo>
                  <a:pt x="2177284" y="306510"/>
                </a:lnTo>
                <a:cubicBezTo>
                  <a:pt x="2177284" y="300891"/>
                  <a:pt x="2180375" y="297144"/>
                  <a:pt x="2186556" y="295271"/>
                </a:cubicBezTo>
                <a:cubicBezTo>
                  <a:pt x="2192738" y="293398"/>
                  <a:pt x="2204446" y="292461"/>
                  <a:pt x="2221680" y="292461"/>
                </a:cubicBezTo>
                <a:close/>
                <a:moveTo>
                  <a:pt x="2958029" y="275040"/>
                </a:moveTo>
                <a:cubicBezTo>
                  <a:pt x="2953908" y="275040"/>
                  <a:pt x="2949786" y="276538"/>
                  <a:pt x="2945666" y="279535"/>
                </a:cubicBezTo>
                <a:cubicBezTo>
                  <a:pt x="2935925" y="287028"/>
                  <a:pt x="2922250" y="290775"/>
                  <a:pt x="2904641" y="290775"/>
                </a:cubicBezTo>
                <a:lnTo>
                  <a:pt x="2887782" y="290213"/>
                </a:lnTo>
                <a:cubicBezTo>
                  <a:pt x="2869799" y="290213"/>
                  <a:pt x="2843480" y="294334"/>
                  <a:pt x="2808825" y="302576"/>
                </a:cubicBezTo>
                <a:cubicBezTo>
                  <a:pt x="2774169" y="310819"/>
                  <a:pt x="2746726" y="319248"/>
                  <a:pt x="2726495" y="327865"/>
                </a:cubicBezTo>
                <a:cubicBezTo>
                  <a:pt x="2721625" y="330113"/>
                  <a:pt x="2716848" y="331237"/>
                  <a:pt x="2712165" y="331237"/>
                </a:cubicBezTo>
                <a:cubicBezTo>
                  <a:pt x="2707482" y="331237"/>
                  <a:pt x="2704953" y="330488"/>
                  <a:pt x="2704578" y="328989"/>
                </a:cubicBezTo>
                <a:cubicBezTo>
                  <a:pt x="2702705" y="324493"/>
                  <a:pt x="2699520" y="322246"/>
                  <a:pt x="2695025" y="322246"/>
                </a:cubicBezTo>
                <a:cubicBezTo>
                  <a:pt x="2690529" y="322246"/>
                  <a:pt x="2686408" y="324587"/>
                  <a:pt x="2682661" y="329270"/>
                </a:cubicBezTo>
                <a:cubicBezTo>
                  <a:pt x="2678915" y="333953"/>
                  <a:pt x="2677041" y="340041"/>
                  <a:pt x="2677041" y="347534"/>
                </a:cubicBezTo>
                <a:cubicBezTo>
                  <a:pt x="2677041" y="355027"/>
                  <a:pt x="2679289" y="360647"/>
                  <a:pt x="2683785" y="364394"/>
                </a:cubicBezTo>
                <a:cubicBezTo>
                  <a:pt x="2688281" y="368140"/>
                  <a:pt x="2696804" y="370013"/>
                  <a:pt x="2709355" y="370013"/>
                </a:cubicBezTo>
                <a:cubicBezTo>
                  <a:pt x="2721906" y="370013"/>
                  <a:pt x="2737173" y="367859"/>
                  <a:pt x="2755156" y="363551"/>
                </a:cubicBezTo>
                <a:cubicBezTo>
                  <a:pt x="2773139" y="359242"/>
                  <a:pt x="2788500" y="354840"/>
                  <a:pt x="2801238" y="350344"/>
                </a:cubicBezTo>
                <a:cubicBezTo>
                  <a:pt x="2818847" y="343975"/>
                  <a:pt x="2837766" y="340791"/>
                  <a:pt x="2857997" y="340791"/>
                </a:cubicBezTo>
                <a:cubicBezTo>
                  <a:pt x="2867364" y="340791"/>
                  <a:pt x="2872047" y="341915"/>
                  <a:pt x="2872047" y="344163"/>
                </a:cubicBezTo>
                <a:cubicBezTo>
                  <a:pt x="2872047" y="346411"/>
                  <a:pt x="2870548" y="349782"/>
                  <a:pt x="2867551" y="354278"/>
                </a:cubicBezTo>
                <a:cubicBezTo>
                  <a:pt x="2824841" y="416095"/>
                  <a:pt x="2803486" y="460866"/>
                  <a:pt x="2803486" y="488590"/>
                </a:cubicBezTo>
                <a:cubicBezTo>
                  <a:pt x="2803486" y="496458"/>
                  <a:pt x="2805359" y="502921"/>
                  <a:pt x="2809106" y="507978"/>
                </a:cubicBezTo>
                <a:cubicBezTo>
                  <a:pt x="2812852" y="513036"/>
                  <a:pt x="2816130" y="515565"/>
                  <a:pt x="2818940" y="515565"/>
                </a:cubicBezTo>
                <a:cubicBezTo>
                  <a:pt x="2821750" y="515565"/>
                  <a:pt x="2825215" y="514066"/>
                  <a:pt x="2829337" y="511069"/>
                </a:cubicBezTo>
                <a:cubicBezTo>
                  <a:pt x="2833458" y="508072"/>
                  <a:pt x="2837579" y="506573"/>
                  <a:pt x="2841700" y="506573"/>
                </a:cubicBezTo>
                <a:lnTo>
                  <a:pt x="2862493" y="507135"/>
                </a:lnTo>
                <a:lnTo>
                  <a:pt x="2921500" y="504887"/>
                </a:lnTo>
                <a:cubicBezTo>
                  <a:pt x="2956343" y="504887"/>
                  <a:pt x="2991560" y="512193"/>
                  <a:pt x="3027152" y="526804"/>
                </a:cubicBezTo>
                <a:cubicBezTo>
                  <a:pt x="3041014" y="532424"/>
                  <a:pt x="3053939" y="535234"/>
                  <a:pt x="3065928" y="535234"/>
                </a:cubicBezTo>
                <a:cubicBezTo>
                  <a:pt x="3077917" y="535234"/>
                  <a:pt x="3087471" y="534017"/>
                  <a:pt x="3094589" y="531581"/>
                </a:cubicBezTo>
                <a:cubicBezTo>
                  <a:pt x="3101707" y="529146"/>
                  <a:pt x="3106859" y="525587"/>
                  <a:pt x="3110043" y="520904"/>
                </a:cubicBezTo>
                <a:cubicBezTo>
                  <a:pt x="3113228" y="516221"/>
                  <a:pt x="3118286" y="506011"/>
                  <a:pt x="3125216" y="490276"/>
                </a:cubicBezTo>
                <a:cubicBezTo>
                  <a:pt x="3132147" y="474541"/>
                  <a:pt x="3136737" y="457401"/>
                  <a:pt x="3138985" y="438855"/>
                </a:cubicBezTo>
                <a:cubicBezTo>
                  <a:pt x="3141233" y="420310"/>
                  <a:pt x="3142357" y="407478"/>
                  <a:pt x="3142357" y="400360"/>
                </a:cubicBezTo>
                <a:cubicBezTo>
                  <a:pt x="3142357" y="396239"/>
                  <a:pt x="3141795" y="394178"/>
                  <a:pt x="3140671" y="394178"/>
                </a:cubicBezTo>
                <a:cubicBezTo>
                  <a:pt x="3139547" y="394178"/>
                  <a:pt x="3137674" y="397738"/>
                  <a:pt x="3135051" y="404856"/>
                </a:cubicBezTo>
                <a:cubicBezTo>
                  <a:pt x="3130181" y="416845"/>
                  <a:pt x="3121095" y="427241"/>
                  <a:pt x="3107795" y="436046"/>
                </a:cubicBezTo>
                <a:cubicBezTo>
                  <a:pt x="3094495" y="444850"/>
                  <a:pt x="3081476" y="449252"/>
                  <a:pt x="3068738" y="449252"/>
                </a:cubicBezTo>
                <a:cubicBezTo>
                  <a:pt x="3044760" y="449252"/>
                  <a:pt x="3026402" y="450563"/>
                  <a:pt x="3013665" y="453186"/>
                </a:cubicBezTo>
                <a:cubicBezTo>
                  <a:pt x="3008419" y="454310"/>
                  <a:pt x="3002800" y="454872"/>
                  <a:pt x="2996805" y="454872"/>
                </a:cubicBezTo>
                <a:cubicBezTo>
                  <a:pt x="2990811" y="454872"/>
                  <a:pt x="2983224" y="453654"/>
                  <a:pt x="2974045" y="451219"/>
                </a:cubicBezTo>
                <a:cubicBezTo>
                  <a:pt x="2964866" y="448784"/>
                  <a:pt x="2955313" y="447566"/>
                  <a:pt x="2945384" y="447566"/>
                </a:cubicBezTo>
                <a:cubicBezTo>
                  <a:pt x="2935456" y="447566"/>
                  <a:pt x="2924498" y="449065"/>
                  <a:pt x="2912509" y="452062"/>
                </a:cubicBezTo>
                <a:cubicBezTo>
                  <a:pt x="2900520" y="455059"/>
                  <a:pt x="2890779" y="456558"/>
                  <a:pt x="2883286" y="456558"/>
                </a:cubicBezTo>
                <a:cubicBezTo>
                  <a:pt x="2870548" y="456558"/>
                  <a:pt x="2864179" y="452062"/>
                  <a:pt x="2864179" y="443070"/>
                </a:cubicBezTo>
                <a:cubicBezTo>
                  <a:pt x="2864179" y="434079"/>
                  <a:pt x="2872140" y="417126"/>
                  <a:pt x="2888063" y="392211"/>
                </a:cubicBezTo>
                <a:cubicBezTo>
                  <a:pt x="2903986" y="367297"/>
                  <a:pt x="2919440" y="349408"/>
                  <a:pt x="2934426" y="338543"/>
                </a:cubicBezTo>
                <a:cubicBezTo>
                  <a:pt x="2946040" y="330301"/>
                  <a:pt x="2954844" y="321590"/>
                  <a:pt x="2960839" y="312411"/>
                </a:cubicBezTo>
                <a:cubicBezTo>
                  <a:pt x="2966833" y="303232"/>
                  <a:pt x="2969830" y="295271"/>
                  <a:pt x="2969830" y="288527"/>
                </a:cubicBezTo>
                <a:cubicBezTo>
                  <a:pt x="2969830" y="279535"/>
                  <a:pt x="2965897" y="275040"/>
                  <a:pt x="2958029" y="275040"/>
                </a:cubicBezTo>
                <a:close/>
                <a:moveTo>
                  <a:pt x="818104" y="253685"/>
                </a:moveTo>
                <a:cubicBezTo>
                  <a:pt x="816231" y="253685"/>
                  <a:pt x="814545" y="254340"/>
                  <a:pt x="813047" y="255652"/>
                </a:cubicBezTo>
                <a:cubicBezTo>
                  <a:pt x="811548" y="256963"/>
                  <a:pt x="807989" y="262302"/>
                  <a:pt x="802369" y="271668"/>
                </a:cubicBezTo>
                <a:cubicBezTo>
                  <a:pt x="796749" y="281034"/>
                  <a:pt x="793378" y="287403"/>
                  <a:pt x="792254" y="290775"/>
                </a:cubicBezTo>
                <a:cubicBezTo>
                  <a:pt x="791130" y="294147"/>
                  <a:pt x="790568" y="301078"/>
                  <a:pt x="790568" y="311568"/>
                </a:cubicBezTo>
                <a:cubicBezTo>
                  <a:pt x="790568" y="322058"/>
                  <a:pt x="792722" y="329551"/>
                  <a:pt x="797030" y="334047"/>
                </a:cubicBezTo>
                <a:cubicBezTo>
                  <a:pt x="801339" y="338543"/>
                  <a:pt x="806209" y="340791"/>
                  <a:pt x="811642" y="340791"/>
                </a:cubicBezTo>
                <a:cubicBezTo>
                  <a:pt x="817074" y="340791"/>
                  <a:pt x="822694" y="338075"/>
                  <a:pt x="828501" y="332642"/>
                </a:cubicBezTo>
                <a:cubicBezTo>
                  <a:pt x="834308" y="327210"/>
                  <a:pt x="837774" y="320560"/>
                  <a:pt x="838897" y="312692"/>
                </a:cubicBezTo>
                <a:cubicBezTo>
                  <a:pt x="840396" y="298455"/>
                  <a:pt x="843206" y="286092"/>
                  <a:pt x="847327" y="275602"/>
                </a:cubicBezTo>
                <a:cubicBezTo>
                  <a:pt x="848076" y="273728"/>
                  <a:pt x="848451" y="271855"/>
                  <a:pt x="848451" y="269982"/>
                </a:cubicBezTo>
                <a:cubicBezTo>
                  <a:pt x="848451" y="267734"/>
                  <a:pt x="847608" y="266610"/>
                  <a:pt x="845922" y="266610"/>
                </a:cubicBezTo>
                <a:cubicBezTo>
                  <a:pt x="844236" y="266610"/>
                  <a:pt x="841988" y="268390"/>
                  <a:pt x="839178" y="271949"/>
                </a:cubicBezTo>
                <a:cubicBezTo>
                  <a:pt x="836369" y="275508"/>
                  <a:pt x="833652" y="277288"/>
                  <a:pt x="831030" y="277288"/>
                </a:cubicBezTo>
                <a:cubicBezTo>
                  <a:pt x="828407" y="277288"/>
                  <a:pt x="827096" y="273541"/>
                  <a:pt x="827096" y="266048"/>
                </a:cubicBezTo>
                <a:cubicBezTo>
                  <a:pt x="827096" y="257806"/>
                  <a:pt x="824099" y="253685"/>
                  <a:pt x="818104" y="253685"/>
                </a:cubicBezTo>
                <a:close/>
                <a:moveTo>
                  <a:pt x="984730" y="238511"/>
                </a:moveTo>
                <a:cubicBezTo>
                  <a:pt x="979672" y="238511"/>
                  <a:pt x="975176" y="240010"/>
                  <a:pt x="971243" y="243007"/>
                </a:cubicBezTo>
                <a:cubicBezTo>
                  <a:pt x="967309" y="246004"/>
                  <a:pt x="964686" y="250219"/>
                  <a:pt x="963375" y="255652"/>
                </a:cubicBezTo>
                <a:cubicBezTo>
                  <a:pt x="962064" y="261084"/>
                  <a:pt x="950169" y="269795"/>
                  <a:pt x="927690" y="281783"/>
                </a:cubicBezTo>
                <a:cubicBezTo>
                  <a:pt x="922819" y="284406"/>
                  <a:pt x="920384" y="287216"/>
                  <a:pt x="920384" y="290213"/>
                </a:cubicBezTo>
                <a:cubicBezTo>
                  <a:pt x="920384" y="293210"/>
                  <a:pt x="922632" y="294709"/>
                  <a:pt x="927128" y="294709"/>
                </a:cubicBezTo>
                <a:cubicBezTo>
                  <a:pt x="939866" y="294709"/>
                  <a:pt x="948764" y="295364"/>
                  <a:pt x="953821" y="296676"/>
                </a:cubicBezTo>
                <a:cubicBezTo>
                  <a:pt x="958879" y="297987"/>
                  <a:pt x="963656" y="298643"/>
                  <a:pt x="968152" y="298643"/>
                </a:cubicBezTo>
                <a:cubicBezTo>
                  <a:pt x="979391" y="298643"/>
                  <a:pt x="988570" y="295458"/>
                  <a:pt x="995688" y="289089"/>
                </a:cubicBezTo>
                <a:cubicBezTo>
                  <a:pt x="1002807" y="282720"/>
                  <a:pt x="1006366" y="275976"/>
                  <a:pt x="1006366" y="268858"/>
                </a:cubicBezTo>
                <a:cubicBezTo>
                  <a:pt x="1006366" y="263613"/>
                  <a:pt x="1004024" y="257244"/>
                  <a:pt x="999341" y="249751"/>
                </a:cubicBezTo>
                <a:cubicBezTo>
                  <a:pt x="994658" y="242258"/>
                  <a:pt x="989788" y="238511"/>
                  <a:pt x="984730" y="238511"/>
                </a:cubicBezTo>
                <a:close/>
                <a:moveTo>
                  <a:pt x="2943137" y="213784"/>
                </a:moveTo>
                <a:cubicBezTo>
                  <a:pt x="2928338" y="213784"/>
                  <a:pt x="2916818" y="214159"/>
                  <a:pt x="2908575" y="214908"/>
                </a:cubicBezTo>
                <a:cubicBezTo>
                  <a:pt x="2900333" y="215658"/>
                  <a:pt x="2883193" y="218374"/>
                  <a:pt x="2857154" y="223057"/>
                </a:cubicBezTo>
                <a:cubicBezTo>
                  <a:pt x="2831116" y="227740"/>
                  <a:pt x="2813039" y="231580"/>
                  <a:pt x="2802924" y="234577"/>
                </a:cubicBezTo>
                <a:cubicBezTo>
                  <a:pt x="2792808" y="237575"/>
                  <a:pt x="2779789" y="240759"/>
                  <a:pt x="2763867" y="244131"/>
                </a:cubicBezTo>
                <a:cubicBezTo>
                  <a:pt x="2747944" y="247503"/>
                  <a:pt x="2737922" y="249376"/>
                  <a:pt x="2733801" y="249751"/>
                </a:cubicBezTo>
                <a:cubicBezTo>
                  <a:pt x="2723685" y="250500"/>
                  <a:pt x="2718628" y="258087"/>
                  <a:pt x="2718628" y="272511"/>
                </a:cubicBezTo>
                <a:cubicBezTo>
                  <a:pt x="2718628" y="286935"/>
                  <a:pt x="2725746" y="294147"/>
                  <a:pt x="2739983" y="294147"/>
                </a:cubicBezTo>
                <a:cubicBezTo>
                  <a:pt x="2747101" y="294147"/>
                  <a:pt x="2756280" y="292461"/>
                  <a:pt x="2767519" y="289089"/>
                </a:cubicBezTo>
                <a:cubicBezTo>
                  <a:pt x="2802362" y="279348"/>
                  <a:pt x="2830273" y="272604"/>
                  <a:pt x="2851254" y="268858"/>
                </a:cubicBezTo>
                <a:cubicBezTo>
                  <a:pt x="2872234" y="265111"/>
                  <a:pt x="2890592" y="263238"/>
                  <a:pt x="2906327" y="263238"/>
                </a:cubicBezTo>
                <a:cubicBezTo>
                  <a:pt x="2922063" y="263238"/>
                  <a:pt x="2935363" y="263707"/>
                  <a:pt x="2946227" y="264643"/>
                </a:cubicBezTo>
                <a:cubicBezTo>
                  <a:pt x="2957092" y="265580"/>
                  <a:pt x="2965522" y="266048"/>
                  <a:pt x="2971516" y="266048"/>
                </a:cubicBezTo>
                <a:cubicBezTo>
                  <a:pt x="2990624" y="266048"/>
                  <a:pt x="3004954" y="261084"/>
                  <a:pt x="3014508" y="251156"/>
                </a:cubicBezTo>
                <a:cubicBezTo>
                  <a:pt x="3024061" y="241227"/>
                  <a:pt x="3028838" y="234016"/>
                  <a:pt x="3028838" y="229520"/>
                </a:cubicBezTo>
                <a:cubicBezTo>
                  <a:pt x="3028838" y="226522"/>
                  <a:pt x="3026871" y="224181"/>
                  <a:pt x="3022937" y="222495"/>
                </a:cubicBezTo>
                <a:cubicBezTo>
                  <a:pt x="3019003" y="220809"/>
                  <a:pt x="3008419" y="218936"/>
                  <a:pt x="2991185" y="216875"/>
                </a:cubicBezTo>
                <a:cubicBezTo>
                  <a:pt x="2973952" y="214815"/>
                  <a:pt x="2957935" y="213784"/>
                  <a:pt x="2943137" y="213784"/>
                </a:cubicBezTo>
                <a:close/>
                <a:moveTo>
                  <a:pt x="706271" y="210413"/>
                </a:moveTo>
                <a:cubicBezTo>
                  <a:pt x="699153" y="213035"/>
                  <a:pt x="692971" y="219217"/>
                  <a:pt x="687726" y="228958"/>
                </a:cubicBezTo>
                <a:cubicBezTo>
                  <a:pt x="686602" y="231206"/>
                  <a:pt x="684073" y="233360"/>
                  <a:pt x="680140" y="235420"/>
                </a:cubicBezTo>
                <a:cubicBezTo>
                  <a:pt x="676206" y="237481"/>
                  <a:pt x="672178" y="238886"/>
                  <a:pt x="668057" y="239635"/>
                </a:cubicBezTo>
                <a:cubicBezTo>
                  <a:pt x="636212" y="244880"/>
                  <a:pt x="617105" y="249938"/>
                  <a:pt x="610736" y="254809"/>
                </a:cubicBezTo>
                <a:cubicBezTo>
                  <a:pt x="604367" y="259679"/>
                  <a:pt x="599121" y="262114"/>
                  <a:pt x="595000" y="262114"/>
                </a:cubicBezTo>
                <a:lnTo>
                  <a:pt x="589381" y="261552"/>
                </a:lnTo>
                <a:cubicBezTo>
                  <a:pt x="585259" y="261552"/>
                  <a:pt x="581513" y="263426"/>
                  <a:pt x="578141" y="267172"/>
                </a:cubicBezTo>
                <a:cubicBezTo>
                  <a:pt x="574769" y="270919"/>
                  <a:pt x="573083" y="275321"/>
                  <a:pt x="573083" y="280378"/>
                </a:cubicBezTo>
                <a:cubicBezTo>
                  <a:pt x="573083" y="285436"/>
                  <a:pt x="574957" y="291524"/>
                  <a:pt x="578703" y="298643"/>
                </a:cubicBezTo>
                <a:cubicBezTo>
                  <a:pt x="582450" y="305761"/>
                  <a:pt x="589381" y="309320"/>
                  <a:pt x="599496" y="309320"/>
                </a:cubicBezTo>
                <a:cubicBezTo>
                  <a:pt x="604367" y="309320"/>
                  <a:pt x="614201" y="307634"/>
                  <a:pt x="629000" y="304262"/>
                </a:cubicBezTo>
                <a:cubicBezTo>
                  <a:pt x="643799" y="300891"/>
                  <a:pt x="655881" y="299205"/>
                  <a:pt x="665247" y="299205"/>
                </a:cubicBezTo>
                <a:cubicBezTo>
                  <a:pt x="674613" y="299205"/>
                  <a:pt x="679297" y="301921"/>
                  <a:pt x="679297" y="307353"/>
                </a:cubicBezTo>
                <a:cubicBezTo>
                  <a:pt x="679297" y="312786"/>
                  <a:pt x="673115" y="320372"/>
                  <a:pt x="660751" y="330113"/>
                </a:cubicBezTo>
                <a:lnTo>
                  <a:pt x="614107" y="365518"/>
                </a:lnTo>
                <a:cubicBezTo>
                  <a:pt x="595000" y="379380"/>
                  <a:pt x="582450" y="386311"/>
                  <a:pt x="576455" y="386311"/>
                </a:cubicBezTo>
                <a:cubicBezTo>
                  <a:pt x="570461" y="386311"/>
                  <a:pt x="566340" y="383501"/>
                  <a:pt x="564092" y="377881"/>
                </a:cubicBezTo>
                <a:cubicBezTo>
                  <a:pt x="561844" y="373385"/>
                  <a:pt x="559596" y="371137"/>
                  <a:pt x="557348" y="371137"/>
                </a:cubicBezTo>
                <a:cubicBezTo>
                  <a:pt x="553602" y="371137"/>
                  <a:pt x="551728" y="376008"/>
                  <a:pt x="551728" y="385749"/>
                </a:cubicBezTo>
                <a:cubicBezTo>
                  <a:pt x="551728" y="392118"/>
                  <a:pt x="553133" y="402889"/>
                  <a:pt x="555943" y="418062"/>
                </a:cubicBezTo>
                <a:cubicBezTo>
                  <a:pt x="558753" y="433236"/>
                  <a:pt x="562218" y="442040"/>
                  <a:pt x="566340" y="444475"/>
                </a:cubicBezTo>
                <a:cubicBezTo>
                  <a:pt x="570461" y="446910"/>
                  <a:pt x="574957" y="448128"/>
                  <a:pt x="579827" y="448128"/>
                </a:cubicBezTo>
                <a:cubicBezTo>
                  <a:pt x="584697" y="448128"/>
                  <a:pt x="592378" y="444288"/>
                  <a:pt x="602868" y="436607"/>
                </a:cubicBezTo>
                <a:cubicBezTo>
                  <a:pt x="613358" y="428927"/>
                  <a:pt x="634339" y="411787"/>
                  <a:pt x="665809" y="385187"/>
                </a:cubicBezTo>
                <a:cubicBezTo>
                  <a:pt x="670305" y="381066"/>
                  <a:pt x="673489" y="379005"/>
                  <a:pt x="675363" y="379005"/>
                </a:cubicBezTo>
                <a:cubicBezTo>
                  <a:pt x="677236" y="379005"/>
                  <a:pt x="678173" y="381066"/>
                  <a:pt x="678173" y="385187"/>
                </a:cubicBezTo>
                <a:cubicBezTo>
                  <a:pt x="678173" y="397925"/>
                  <a:pt x="675363" y="429021"/>
                  <a:pt x="669743" y="478475"/>
                </a:cubicBezTo>
                <a:cubicBezTo>
                  <a:pt x="668994" y="486342"/>
                  <a:pt x="668619" y="493273"/>
                  <a:pt x="668619" y="499268"/>
                </a:cubicBezTo>
                <a:cubicBezTo>
                  <a:pt x="668619" y="514254"/>
                  <a:pt x="671991" y="521747"/>
                  <a:pt x="678735" y="521747"/>
                </a:cubicBezTo>
                <a:cubicBezTo>
                  <a:pt x="685478" y="521747"/>
                  <a:pt x="691754" y="516502"/>
                  <a:pt x="697561" y="506011"/>
                </a:cubicBezTo>
                <a:cubicBezTo>
                  <a:pt x="703368" y="495521"/>
                  <a:pt x="706271" y="479224"/>
                  <a:pt x="706271" y="457120"/>
                </a:cubicBezTo>
                <a:lnTo>
                  <a:pt x="706271" y="422277"/>
                </a:lnTo>
                <a:cubicBezTo>
                  <a:pt x="705897" y="410288"/>
                  <a:pt x="705990" y="398861"/>
                  <a:pt x="706552" y="387997"/>
                </a:cubicBezTo>
                <a:cubicBezTo>
                  <a:pt x="707114" y="377132"/>
                  <a:pt x="707770" y="370856"/>
                  <a:pt x="708519" y="369170"/>
                </a:cubicBezTo>
                <a:cubicBezTo>
                  <a:pt x="709269" y="367485"/>
                  <a:pt x="710486" y="366642"/>
                  <a:pt x="712172" y="366642"/>
                </a:cubicBezTo>
                <a:cubicBezTo>
                  <a:pt x="713858" y="366642"/>
                  <a:pt x="718541" y="369451"/>
                  <a:pt x="726222" y="375071"/>
                </a:cubicBezTo>
                <a:cubicBezTo>
                  <a:pt x="733902" y="380691"/>
                  <a:pt x="740458" y="383501"/>
                  <a:pt x="745891" y="383501"/>
                </a:cubicBezTo>
                <a:cubicBezTo>
                  <a:pt x="751323" y="383501"/>
                  <a:pt x="758067" y="380597"/>
                  <a:pt x="766122" y="374790"/>
                </a:cubicBezTo>
                <a:cubicBezTo>
                  <a:pt x="774177" y="368983"/>
                  <a:pt x="778204" y="364113"/>
                  <a:pt x="778204" y="360179"/>
                </a:cubicBezTo>
                <a:cubicBezTo>
                  <a:pt x="778204" y="356245"/>
                  <a:pt x="775769" y="352592"/>
                  <a:pt x="770899" y="349220"/>
                </a:cubicBezTo>
                <a:cubicBezTo>
                  <a:pt x="735307" y="323370"/>
                  <a:pt x="717511" y="307072"/>
                  <a:pt x="717511" y="300329"/>
                </a:cubicBezTo>
                <a:cubicBezTo>
                  <a:pt x="717511" y="296582"/>
                  <a:pt x="722194" y="294334"/>
                  <a:pt x="731560" y="293585"/>
                </a:cubicBezTo>
                <a:cubicBezTo>
                  <a:pt x="748420" y="291712"/>
                  <a:pt x="760970" y="284125"/>
                  <a:pt x="769213" y="270825"/>
                </a:cubicBezTo>
                <a:cubicBezTo>
                  <a:pt x="777455" y="257525"/>
                  <a:pt x="781576" y="249189"/>
                  <a:pt x="781576" y="245817"/>
                </a:cubicBezTo>
                <a:cubicBezTo>
                  <a:pt x="781576" y="242445"/>
                  <a:pt x="776144" y="239823"/>
                  <a:pt x="765279" y="237949"/>
                </a:cubicBezTo>
                <a:cubicBezTo>
                  <a:pt x="754414" y="236076"/>
                  <a:pt x="745516" y="235139"/>
                  <a:pt x="738585" y="235139"/>
                </a:cubicBezTo>
                <a:cubicBezTo>
                  <a:pt x="731654" y="235139"/>
                  <a:pt x="727158" y="234671"/>
                  <a:pt x="725098" y="233735"/>
                </a:cubicBezTo>
                <a:cubicBezTo>
                  <a:pt x="723037" y="232798"/>
                  <a:pt x="721257" y="230456"/>
                  <a:pt x="719759" y="226710"/>
                </a:cubicBezTo>
                <a:cubicBezTo>
                  <a:pt x="715263" y="215845"/>
                  <a:pt x="710767" y="210413"/>
                  <a:pt x="706271" y="210413"/>
                </a:cubicBezTo>
                <a:close/>
                <a:moveTo>
                  <a:pt x="2206226" y="202545"/>
                </a:moveTo>
                <a:cubicBezTo>
                  <a:pt x="2216154" y="202545"/>
                  <a:pt x="2221118" y="204980"/>
                  <a:pt x="2221118" y="209851"/>
                </a:cubicBezTo>
                <a:cubicBezTo>
                  <a:pt x="2221118" y="214721"/>
                  <a:pt x="2219338" y="220622"/>
                  <a:pt x="2215779" y="227553"/>
                </a:cubicBezTo>
                <a:cubicBezTo>
                  <a:pt x="2212220" y="234484"/>
                  <a:pt x="2207818" y="239261"/>
                  <a:pt x="2202573" y="241883"/>
                </a:cubicBezTo>
                <a:cubicBezTo>
                  <a:pt x="2197328" y="244506"/>
                  <a:pt x="2188523" y="246192"/>
                  <a:pt x="2176160" y="246941"/>
                </a:cubicBezTo>
                <a:lnTo>
                  <a:pt x="2134574" y="249189"/>
                </a:lnTo>
                <a:cubicBezTo>
                  <a:pt x="2126706" y="249189"/>
                  <a:pt x="2122772" y="246941"/>
                  <a:pt x="2122772" y="242445"/>
                </a:cubicBezTo>
                <a:cubicBezTo>
                  <a:pt x="2122772" y="229332"/>
                  <a:pt x="2122960" y="220341"/>
                  <a:pt x="2123334" y="215470"/>
                </a:cubicBezTo>
                <a:cubicBezTo>
                  <a:pt x="2123709" y="210600"/>
                  <a:pt x="2135136" y="207228"/>
                  <a:pt x="2157615" y="205355"/>
                </a:cubicBezTo>
                <a:cubicBezTo>
                  <a:pt x="2180094" y="203482"/>
                  <a:pt x="2196297" y="202545"/>
                  <a:pt x="2206226" y="202545"/>
                </a:cubicBezTo>
                <a:close/>
                <a:moveTo>
                  <a:pt x="718635" y="139604"/>
                </a:moveTo>
                <a:cubicBezTo>
                  <a:pt x="707021" y="139604"/>
                  <a:pt x="692409" y="142226"/>
                  <a:pt x="674801" y="147471"/>
                </a:cubicBezTo>
                <a:cubicBezTo>
                  <a:pt x="657192" y="152716"/>
                  <a:pt x="640333" y="159647"/>
                  <a:pt x="624223" y="168264"/>
                </a:cubicBezTo>
                <a:cubicBezTo>
                  <a:pt x="620102" y="170512"/>
                  <a:pt x="616730" y="171636"/>
                  <a:pt x="614107" y="171636"/>
                </a:cubicBezTo>
                <a:cubicBezTo>
                  <a:pt x="611485" y="171636"/>
                  <a:pt x="608862" y="170512"/>
                  <a:pt x="606240" y="168264"/>
                </a:cubicBezTo>
                <a:cubicBezTo>
                  <a:pt x="603617" y="166017"/>
                  <a:pt x="600526" y="164893"/>
                  <a:pt x="596967" y="164893"/>
                </a:cubicBezTo>
                <a:cubicBezTo>
                  <a:pt x="593408" y="164893"/>
                  <a:pt x="590224" y="166766"/>
                  <a:pt x="587414" y="170512"/>
                </a:cubicBezTo>
                <a:cubicBezTo>
                  <a:pt x="584604" y="174259"/>
                  <a:pt x="583199" y="180441"/>
                  <a:pt x="583199" y="189057"/>
                </a:cubicBezTo>
                <a:cubicBezTo>
                  <a:pt x="583199" y="197674"/>
                  <a:pt x="587039" y="204605"/>
                  <a:pt x="594719" y="209851"/>
                </a:cubicBezTo>
                <a:cubicBezTo>
                  <a:pt x="602400" y="215096"/>
                  <a:pt x="612047" y="217718"/>
                  <a:pt x="623661" y="217718"/>
                </a:cubicBezTo>
                <a:cubicBezTo>
                  <a:pt x="628532" y="217718"/>
                  <a:pt x="640146" y="215939"/>
                  <a:pt x="658504" y="212379"/>
                </a:cubicBezTo>
                <a:cubicBezTo>
                  <a:pt x="676861" y="208820"/>
                  <a:pt x="695594" y="207041"/>
                  <a:pt x="714701" y="207041"/>
                </a:cubicBezTo>
                <a:cubicBezTo>
                  <a:pt x="733808" y="207041"/>
                  <a:pt x="748982" y="205355"/>
                  <a:pt x="760221" y="201983"/>
                </a:cubicBezTo>
                <a:cubicBezTo>
                  <a:pt x="771460" y="198611"/>
                  <a:pt x="779328" y="193366"/>
                  <a:pt x="783824" y="186248"/>
                </a:cubicBezTo>
                <a:cubicBezTo>
                  <a:pt x="788320" y="179129"/>
                  <a:pt x="790568" y="173510"/>
                  <a:pt x="790568" y="169388"/>
                </a:cubicBezTo>
                <a:cubicBezTo>
                  <a:pt x="790568" y="166017"/>
                  <a:pt x="788601" y="162926"/>
                  <a:pt x="784667" y="160116"/>
                </a:cubicBezTo>
                <a:cubicBezTo>
                  <a:pt x="780733" y="157306"/>
                  <a:pt x="771648" y="153185"/>
                  <a:pt x="757411" y="147752"/>
                </a:cubicBezTo>
                <a:cubicBezTo>
                  <a:pt x="743174" y="142320"/>
                  <a:pt x="730249" y="139604"/>
                  <a:pt x="718635" y="139604"/>
                </a:cubicBezTo>
                <a:close/>
                <a:moveTo>
                  <a:pt x="902963" y="136794"/>
                </a:moveTo>
                <a:cubicBezTo>
                  <a:pt x="893596" y="136794"/>
                  <a:pt x="886010" y="141290"/>
                  <a:pt x="880203" y="150281"/>
                </a:cubicBezTo>
                <a:cubicBezTo>
                  <a:pt x="874396" y="159273"/>
                  <a:pt x="871492" y="168920"/>
                  <a:pt x="871492" y="179223"/>
                </a:cubicBezTo>
                <a:cubicBezTo>
                  <a:pt x="871492" y="189526"/>
                  <a:pt x="872241" y="197393"/>
                  <a:pt x="873740" y="202826"/>
                </a:cubicBezTo>
                <a:cubicBezTo>
                  <a:pt x="875239" y="208258"/>
                  <a:pt x="875988" y="214908"/>
                  <a:pt x="875988" y="222776"/>
                </a:cubicBezTo>
                <a:cubicBezTo>
                  <a:pt x="875988" y="249376"/>
                  <a:pt x="871398" y="283750"/>
                  <a:pt x="862219" y="325898"/>
                </a:cubicBezTo>
                <a:cubicBezTo>
                  <a:pt x="853041" y="368047"/>
                  <a:pt x="837024" y="398768"/>
                  <a:pt x="814171" y="418062"/>
                </a:cubicBezTo>
                <a:cubicBezTo>
                  <a:pt x="791317" y="437357"/>
                  <a:pt x="774832" y="447004"/>
                  <a:pt x="764717" y="447004"/>
                </a:cubicBezTo>
                <a:cubicBezTo>
                  <a:pt x="760596" y="447004"/>
                  <a:pt x="756568" y="445224"/>
                  <a:pt x="752634" y="441665"/>
                </a:cubicBezTo>
                <a:cubicBezTo>
                  <a:pt x="748700" y="438106"/>
                  <a:pt x="745703" y="436326"/>
                  <a:pt x="743643" y="436326"/>
                </a:cubicBezTo>
                <a:cubicBezTo>
                  <a:pt x="741582" y="436326"/>
                  <a:pt x="740552" y="439698"/>
                  <a:pt x="740552" y="446442"/>
                </a:cubicBezTo>
                <a:cubicBezTo>
                  <a:pt x="740552" y="482783"/>
                  <a:pt x="751791" y="500954"/>
                  <a:pt x="774270" y="500954"/>
                </a:cubicBezTo>
                <a:cubicBezTo>
                  <a:pt x="791504" y="500954"/>
                  <a:pt x="811548" y="488684"/>
                  <a:pt x="834402" y="464144"/>
                </a:cubicBezTo>
                <a:cubicBezTo>
                  <a:pt x="857255" y="439605"/>
                  <a:pt x="874677" y="411787"/>
                  <a:pt x="886665" y="380691"/>
                </a:cubicBezTo>
                <a:cubicBezTo>
                  <a:pt x="888539" y="376195"/>
                  <a:pt x="890318" y="373947"/>
                  <a:pt x="892004" y="373947"/>
                </a:cubicBezTo>
                <a:cubicBezTo>
                  <a:pt x="893690" y="373947"/>
                  <a:pt x="895657" y="375352"/>
                  <a:pt x="897905" y="378162"/>
                </a:cubicBezTo>
                <a:cubicBezTo>
                  <a:pt x="900153" y="380972"/>
                  <a:pt x="905211" y="390245"/>
                  <a:pt x="913078" y="405980"/>
                </a:cubicBezTo>
                <a:cubicBezTo>
                  <a:pt x="920946" y="421715"/>
                  <a:pt x="928626" y="439605"/>
                  <a:pt x="936119" y="459648"/>
                </a:cubicBezTo>
                <a:cubicBezTo>
                  <a:pt x="943612" y="479692"/>
                  <a:pt x="951386" y="493180"/>
                  <a:pt x="959441" y="500111"/>
                </a:cubicBezTo>
                <a:cubicBezTo>
                  <a:pt x="967496" y="507042"/>
                  <a:pt x="976956" y="510507"/>
                  <a:pt x="987821" y="510507"/>
                </a:cubicBezTo>
                <a:cubicBezTo>
                  <a:pt x="998686" y="510507"/>
                  <a:pt x="1010300" y="506573"/>
                  <a:pt x="1022663" y="498706"/>
                </a:cubicBezTo>
                <a:cubicBezTo>
                  <a:pt x="1035027" y="490838"/>
                  <a:pt x="1044674" y="481378"/>
                  <a:pt x="1051605" y="470326"/>
                </a:cubicBezTo>
                <a:cubicBezTo>
                  <a:pt x="1058536" y="459274"/>
                  <a:pt x="1062002" y="451406"/>
                  <a:pt x="1062002" y="446723"/>
                </a:cubicBezTo>
                <a:cubicBezTo>
                  <a:pt x="1062002" y="442040"/>
                  <a:pt x="1059754" y="439698"/>
                  <a:pt x="1055258" y="439698"/>
                </a:cubicBezTo>
                <a:lnTo>
                  <a:pt x="1047952" y="440260"/>
                </a:lnTo>
                <a:cubicBezTo>
                  <a:pt x="1039335" y="440260"/>
                  <a:pt x="1029688" y="437825"/>
                  <a:pt x="1019010" y="432955"/>
                </a:cubicBezTo>
                <a:cubicBezTo>
                  <a:pt x="1008333" y="428084"/>
                  <a:pt x="996812" y="421340"/>
                  <a:pt x="984449" y="412724"/>
                </a:cubicBezTo>
                <a:cubicBezTo>
                  <a:pt x="972086" y="404107"/>
                  <a:pt x="957849" y="387903"/>
                  <a:pt x="941739" y="364113"/>
                </a:cubicBezTo>
                <a:cubicBezTo>
                  <a:pt x="925629" y="340322"/>
                  <a:pt x="915232" y="323463"/>
                  <a:pt x="910549" y="313535"/>
                </a:cubicBezTo>
                <a:cubicBezTo>
                  <a:pt x="905866" y="303607"/>
                  <a:pt x="903525" y="294334"/>
                  <a:pt x="903525" y="285717"/>
                </a:cubicBezTo>
                <a:cubicBezTo>
                  <a:pt x="903525" y="277100"/>
                  <a:pt x="905117" y="260803"/>
                  <a:pt x="908301" y="236825"/>
                </a:cubicBezTo>
                <a:cubicBezTo>
                  <a:pt x="911486" y="212848"/>
                  <a:pt x="914296" y="195520"/>
                  <a:pt x="916731" y="184843"/>
                </a:cubicBezTo>
                <a:cubicBezTo>
                  <a:pt x="919166" y="174165"/>
                  <a:pt x="920384" y="165455"/>
                  <a:pt x="920384" y="158711"/>
                </a:cubicBezTo>
                <a:cubicBezTo>
                  <a:pt x="920384" y="144099"/>
                  <a:pt x="914577" y="136794"/>
                  <a:pt x="902963" y="136794"/>
                </a:cubicBezTo>
                <a:close/>
                <a:moveTo>
                  <a:pt x="1553330" y="131174"/>
                </a:moveTo>
                <a:cubicBezTo>
                  <a:pt x="1547710" y="131174"/>
                  <a:pt x="1542839" y="134827"/>
                  <a:pt x="1538718" y="142133"/>
                </a:cubicBezTo>
                <a:cubicBezTo>
                  <a:pt x="1534597" y="149438"/>
                  <a:pt x="1532536" y="155526"/>
                  <a:pt x="1532536" y="160397"/>
                </a:cubicBezTo>
                <a:cubicBezTo>
                  <a:pt x="1532536" y="169388"/>
                  <a:pt x="1540030" y="175945"/>
                  <a:pt x="1555016" y="180066"/>
                </a:cubicBezTo>
                <a:cubicBezTo>
                  <a:pt x="1559511" y="181565"/>
                  <a:pt x="1564850" y="186248"/>
                  <a:pt x="1571032" y="194115"/>
                </a:cubicBezTo>
                <a:cubicBezTo>
                  <a:pt x="1577214" y="201983"/>
                  <a:pt x="1584988" y="213972"/>
                  <a:pt x="1594354" y="230082"/>
                </a:cubicBezTo>
                <a:cubicBezTo>
                  <a:pt x="1603720" y="246192"/>
                  <a:pt x="1608403" y="255371"/>
                  <a:pt x="1608403" y="257618"/>
                </a:cubicBezTo>
                <a:cubicBezTo>
                  <a:pt x="1608403" y="260990"/>
                  <a:pt x="1605031" y="262676"/>
                  <a:pt x="1598288" y="262676"/>
                </a:cubicBezTo>
                <a:lnTo>
                  <a:pt x="1543776" y="261552"/>
                </a:lnTo>
                <a:cubicBezTo>
                  <a:pt x="1496195" y="261552"/>
                  <a:pt x="1460416" y="266423"/>
                  <a:pt x="1436439" y="276164"/>
                </a:cubicBezTo>
                <a:cubicBezTo>
                  <a:pt x="1433067" y="277288"/>
                  <a:pt x="1428197" y="277850"/>
                  <a:pt x="1421827" y="277850"/>
                </a:cubicBezTo>
                <a:cubicBezTo>
                  <a:pt x="1415458" y="277850"/>
                  <a:pt x="1408996" y="276726"/>
                  <a:pt x="1402439" y="274478"/>
                </a:cubicBezTo>
                <a:cubicBezTo>
                  <a:pt x="1395883" y="272230"/>
                  <a:pt x="1392605" y="269139"/>
                  <a:pt x="1392605" y="265205"/>
                </a:cubicBezTo>
                <a:cubicBezTo>
                  <a:pt x="1392605" y="261271"/>
                  <a:pt x="1396913" y="255745"/>
                  <a:pt x="1405530" y="248627"/>
                </a:cubicBezTo>
                <a:cubicBezTo>
                  <a:pt x="1429508" y="228396"/>
                  <a:pt x="1446648" y="212098"/>
                  <a:pt x="1456951" y="199735"/>
                </a:cubicBezTo>
                <a:cubicBezTo>
                  <a:pt x="1467254" y="187372"/>
                  <a:pt x="1472405" y="176226"/>
                  <a:pt x="1472405" y="166298"/>
                </a:cubicBezTo>
                <a:cubicBezTo>
                  <a:pt x="1472405" y="156369"/>
                  <a:pt x="1469408" y="149532"/>
                  <a:pt x="1463414" y="145785"/>
                </a:cubicBezTo>
                <a:cubicBezTo>
                  <a:pt x="1457419" y="142039"/>
                  <a:pt x="1451144" y="140166"/>
                  <a:pt x="1444587" y="140166"/>
                </a:cubicBezTo>
                <a:cubicBezTo>
                  <a:pt x="1438031" y="140166"/>
                  <a:pt x="1434753" y="144287"/>
                  <a:pt x="1434753" y="152529"/>
                </a:cubicBezTo>
                <a:lnTo>
                  <a:pt x="1435315" y="159273"/>
                </a:lnTo>
                <a:cubicBezTo>
                  <a:pt x="1435315" y="161521"/>
                  <a:pt x="1433442" y="164986"/>
                  <a:pt x="1429695" y="169669"/>
                </a:cubicBezTo>
                <a:cubicBezTo>
                  <a:pt x="1425949" y="174352"/>
                  <a:pt x="1420329" y="179598"/>
                  <a:pt x="1412836" y="185405"/>
                </a:cubicBezTo>
                <a:cubicBezTo>
                  <a:pt x="1405343" y="191212"/>
                  <a:pt x="1396539" y="196925"/>
                  <a:pt x="1386423" y="202545"/>
                </a:cubicBezTo>
                <a:cubicBezTo>
                  <a:pt x="1376307" y="208165"/>
                  <a:pt x="1365255" y="213410"/>
                  <a:pt x="1353267" y="218280"/>
                </a:cubicBezTo>
                <a:cubicBezTo>
                  <a:pt x="1321796" y="230644"/>
                  <a:pt x="1300441" y="240759"/>
                  <a:pt x="1289201" y="248627"/>
                </a:cubicBezTo>
                <a:cubicBezTo>
                  <a:pt x="1288452" y="249001"/>
                  <a:pt x="1287234" y="249189"/>
                  <a:pt x="1285549" y="249189"/>
                </a:cubicBezTo>
                <a:cubicBezTo>
                  <a:pt x="1283863" y="249189"/>
                  <a:pt x="1281896" y="247409"/>
                  <a:pt x="1279648" y="243850"/>
                </a:cubicBezTo>
                <a:cubicBezTo>
                  <a:pt x="1277400" y="240291"/>
                  <a:pt x="1275152" y="238511"/>
                  <a:pt x="1272904" y="238511"/>
                </a:cubicBezTo>
                <a:cubicBezTo>
                  <a:pt x="1267659" y="238511"/>
                  <a:pt x="1265036" y="243007"/>
                  <a:pt x="1265036" y="251999"/>
                </a:cubicBezTo>
                <a:cubicBezTo>
                  <a:pt x="1265036" y="254621"/>
                  <a:pt x="1265411" y="257618"/>
                  <a:pt x="1266160" y="260990"/>
                </a:cubicBezTo>
                <a:cubicBezTo>
                  <a:pt x="1269158" y="277100"/>
                  <a:pt x="1270656" y="291712"/>
                  <a:pt x="1270656" y="304824"/>
                </a:cubicBezTo>
                <a:cubicBezTo>
                  <a:pt x="1270656" y="310444"/>
                  <a:pt x="1274122" y="315502"/>
                  <a:pt x="1281053" y="319998"/>
                </a:cubicBezTo>
                <a:cubicBezTo>
                  <a:pt x="1287984" y="324493"/>
                  <a:pt x="1295383" y="326741"/>
                  <a:pt x="1303251" y="326741"/>
                </a:cubicBezTo>
                <a:cubicBezTo>
                  <a:pt x="1311118" y="326741"/>
                  <a:pt x="1320110" y="324962"/>
                  <a:pt x="1330226" y="321403"/>
                </a:cubicBezTo>
                <a:cubicBezTo>
                  <a:pt x="1340341" y="317843"/>
                  <a:pt x="1346710" y="314378"/>
                  <a:pt x="1349333" y="311006"/>
                </a:cubicBezTo>
                <a:cubicBezTo>
                  <a:pt x="1359448" y="298268"/>
                  <a:pt x="1365911" y="291899"/>
                  <a:pt x="1368721" y="291899"/>
                </a:cubicBezTo>
                <a:cubicBezTo>
                  <a:pt x="1371531" y="291899"/>
                  <a:pt x="1373123" y="299954"/>
                  <a:pt x="1373498" y="316064"/>
                </a:cubicBezTo>
                <a:cubicBezTo>
                  <a:pt x="1373872" y="331050"/>
                  <a:pt x="1381927" y="338543"/>
                  <a:pt x="1397663" y="338543"/>
                </a:cubicBezTo>
                <a:cubicBezTo>
                  <a:pt x="1405905" y="338543"/>
                  <a:pt x="1415177" y="337044"/>
                  <a:pt x="1425480" y="334047"/>
                </a:cubicBezTo>
                <a:cubicBezTo>
                  <a:pt x="1435783" y="331050"/>
                  <a:pt x="1443557" y="329551"/>
                  <a:pt x="1448802" y="329551"/>
                </a:cubicBezTo>
                <a:cubicBezTo>
                  <a:pt x="1460042" y="329551"/>
                  <a:pt x="1465662" y="334047"/>
                  <a:pt x="1465662" y="343039"/>
                </a:cubicBezTo>
                <a:cubicBezTo>
                  <a:pt x="1465662" y="350157"/>
                  <a:pt x="1459573" y="362895"/>
                  <a:pt x="1447397" y="381253"/>
                </a:cubicBezTo>
                <a:cubicBezTo>
                  <a:pt x="1435221" y="399611"/>
                  <a:pt x="1419861" y="413660"/>
                  <a:pt x="1401315" y="423401"/>
                </a:cubicBezTo>
                <a:cubicBezTo>
                  <a:pt x="1382770" y="433142"/>
                  <a:pt x="1358324" y="439511"/>
                  <a:pt x="1327978" y="442508"/>
                </a:cubicBezTo>
                <a:cubicBezTo>
                  <a:pt x="1317487" y="443632"/>
                  <a:pt x="1310463" y="444756"/>
                  <a:pt x="1306904" y="445880"/>
                </a:cubicBezTo>
                <a:cubicBezTo>
                  <a:pt x="1303344" y="447004"/>
                  <a:pt x="1301565" y="449533"/>
                  <a:pt x="1301565" y="453467"/>
                </a:cubicBezTo>
                <a:cubicBezTo>
                  <a:pt x="1301565" y="457401"/>
                  <a:pt x="1304281" y="465549"/>
                  <a:pt x="1309713" y="477913"/>
                </a:cubicBezTo>
                <a:cubicBezTo>
                  <a:pt x="1315146" y="490276"/>
                  <a:pt x="1320391" y="498050"/>
                  <a:pt x="1325449" y="501235"/>
                </a:cubicBezTo>
                <a:cubicBezTo>
                  <a:pt x="1330507" y="504419"/>
                  <a:pt x="1338281" y="506011"/>
                  <a:pt x="1348771" y="506011"/>
                </a:cubicBezTo>
                <a:cubicBezTo>
                  <a:pt x="1359261" y="506011"/>
                  <a:pt x="1370407" y="504700"/>
                  <a:pt x="1382208" y="502078"/>
                </a:cubicBezTo>
                <a:cubicBezTo>
                  <a:pt x="1394010" y="499455"/>
                  <a:pt x="1404313" y="495334"/>
                  <a:pt x="1413117" y="489714"/>
                </a:cubicBezTo>
                <a:cubicBezTo>
                  <a:pt x="1421921" y="484094"/>
                  <a:pt x="1433535" y="472387"/>
                  <a:pt x="1447959" y="454591"/>
                </a:cubicBezTo>
                <a:cubicBezTo>
                  <a:pt x="1462383" y="436795"/>
                  <a:pt x="1475028" y="418062"/>
                  <a:pt x="1485893" y="398393"/>
                </a:cubicBezTo>
                <a:cubicBezTo>
                  <a:pt x="1496757" y="378724"/>
                  <a:pt x="1506124" y="356526"/>
                  <a:pt x="1513991" y="331799"/>
                </a:cubicBezTo>
                <a:cubicBezTo>
                  <a:pt x="1517363" y="321684"/>
                  <a:pt x="1525886" y="316626"/>
                  <a:pt x="1539561" y="316626"/>
                </a:cubicBezTo>
                <a:cubicBezTo>
                  <a:pt x="1553236" y="316626"/>
                  <a:pt x="1562415" y="318593"/>
                  <a:pt x="1567098" y="322527"/>
                </a:cubicBezTo>
                <a:cubicBezTo>
                  <a:pt x="1571781" y="326460"/>
                  <a:pt x="1574123" y="331986"/>
                  <a:pt x="1574123" y="339105"/>
                </a:cubicBezTo>
                <a:cubicBezTo>
                  <a:pt x="1574123" y="346223"/>
                  <a:pt x="1572249" y="354653"/>
                  <a:pt x="1568503" y="364394"/>
                </a:cubicBezTo>
                <a:cubicBezTo>
                  <a:pt x="1548646" y="414971"/>
                  <a:pt x="1538718" y="454310"/>
                  <a:pt x="1538718" y="482408"/>
                </a:cubicBezTo>
                <a:cubicBezTo>
                  <a:pt x="1538718" y="491775"/>
                  <a:pt x="1539374" y="498612"/>
                  <a:pt x="1540685" y="502921"/>
                </a:cubicBezTo>
                <a:cubicBezTo>
                  <a:pt x="1541996" y="507229"/>
                  <a:pt x="1544525" y="509383"/>
                  <a:pt x="1548272" y="509383"/>
                </a:cubicBezTo>
                <a:cubicBezTo>
                  <a:pt x="1555016" y="509383"/>
                  <a:pt x="1562040" y="502921"/>
                  <a:pt x="1569346" y="489995"/>
                </a:cubicBezTo>
                <a:cubicBezTo>
                  <a:pt x="1576652" y="477070"/>
                  <a:pt x="1581990" y="458805"/>
                  <a:pt x="1585362" y="435203"/>
                </a:cubicBezTo>
                <a:cubicBezTo>
                  <a:pt x="1592106" y="390994"/>
                  <a:pt x="1601378" y="358587"/>
                  <a:pt x="1613180" y="337981"/>
                </a:cubicBezTo>
                <a:cubicBezTo>
                  <a:pt x="1624981" y="317375"/>
                  <a:pt x="1634067" y="307072"/>
                  <a:pt x="1640436" y="307072"/>
                </a:cubicBezTo>
                <a:cubicBezTo>
                  <a:pt x="1642309" y="307072"/>
                  <a:pt x="1644744" y="308196"/>
                  <a:pt x="1647741" y="310444"/>
                </a:cubicBezTo>
                <a:cubicBezTo>
                  <a:pt x="1659730" y="319061"/>
                  <a:pt x="1673030" y="323370"/>
                  <a:pt x="1687642" y="323370"/>
                </a:cubicBezTo>
                <a:cubicBezTo>
                  <a:pt x="1708622" y="323370"/>
                  <a:pt x="1726980" y="314191"/>
                  <a:pt x="1742715" y="295833"/>
                </a:cubicBezTo>
                <a:cubicBezTo>
                  <a:pt x="1758451" y="277475"/>
                  <a:pt x="1766318" y="265673"/>
                  <a:pt x="1766318" y="260428"/>
                </a:cubicBezTo>
                <a:cubicBezTo>
                  <a:pt x="1766318" y="258555"/>
                  <a:pt x="1765569" y="257618"/>
                  <a:pt x="1764070" y="257618"/>
                </a:cubicBezTo>
                <a:cubicBezTo>
                  <a:pt x="1762572" y="257618"/>
                  <a:pt x="1760979" y="257899"/>
                  <a:pt x="1759293" y="258461"/>
                </a:cubicBezTo>
                <a:cubicBezTo>
                  <a:pt x="1757608" y="259023"/>
                  <a:pt x="1755828" y="259304"/>
                  <a:pt x="1753955" y="259304"/>
                </a:cubicBezTo>
                <a:cubicBezTo>
                  <a:pt x="1750208" y="259304"/>
                  <a:pt x="1745993" y="258368"/>
                  <a:pt x="1741310" y="256494"/>
                </a:cubicBezTo>
                <a:cubicBezTo>
                  <a:pt x="1736627" y="254621"/>
                  <a:pt x="1733162" y="252373"/>
                  <a:pt x="1730914" y="249751"/>
                </a:cubicBezTo>
                <a:cubicBezTo>
                  <a:pt x="1721547" y="239261"/>
                  <a:pt x="1695884" y="226710"/>
                  <a:pt x="1653923" y="212098"/>
                </a:cubicBezTo>
                <a:cubicBezTo>
                  <a:pt x="1644931" y="209101"/>
                  <a:pt x="1631350" y="200016"/>
                  <a:pt x="1613180" y="184843"/>
                </a:cubicBezTo>
                <a:cubicBezTo>
                  <a:pt x="1595009" y="169669"/>
                  <a:pt x="1581897" y="156931"/>
                  <a:pt x="1573842" y="146628"/>
                </a:cubicBezTo>
                <a:cubicBezTo>
                  <a:pt x="1565787" y="136326"/>
                  <a:pt x="1558949" y="131174"/>
                  <a:pt x="1553330" y="131174"/>
                </a:cubicBezTo>
                <a:close/>
                <a:moveTo>
                  <a:pt x="2835518" y="117687"/>
                </a:moveTo>
                <a:cubicBezTo>
                  <a:pt x="2831023" y="117687"/>
                  <a:pt x="2826620" y="119747"/>
                  <a:pt x="2822312" y="123868"/>
                </a:cubicBezTo>
                <a:cubicBezTo>
                  <a:pt x="2818004" y="127990"/>
                  <a:pt x="2815849" y="131736"/>
                  <a:pt x="2815849" y="135108"/>
                </a:cubicBezTo>
                <a:cubicBezTo>
                  <a:pt x="2815849" y="148595"/>
                  <a:pt x="2798147" y="160678"/>
                  <a:pt x="2762743" y="171355"/>
                </a:cubicBezTo>
                <a:cubicBezTo>
                  <a:pt x="2727338" y="182033"/>
                  <a:pt x="2699333" y="187372"/>
                  <a:pt x="2678727" y="187372"/>
                </a:cubicBezTo>
                <a:cubicBezTo>
                  <a:pt x="2670860" y="187372"/>
                  <a:pt x="2665615" y="186341"/>
                  <a:pt x="2662992" y="184281"/>
                </a:cubicBezTo>
                <a:cubicBezTo>
                  <a:pt x="2660370" y="182220"/>
                  <a:pt x="2657934" y="181190"/>
                  <a:pt x="2655686" y="181190"/>
                </a:cubicBezTo>
                <a:cubicBezTo>
                  <a:pt x="2650067" y="181190"/>
                  <a:pt x="2647257" y="186248"/>
                  <a:pt x="2647257" y="196363"/>
                </a:cubicBezTo>
                <a:cubicBezTo>
                  <a:pt x="2647257" y="206479"/>
                  <a:pt x="2649505" y="217437"/>
                  <a:pt x="2654000" y="229239"/>
                </a:cubicBezTo>
                <a:cubicBezTo>
                  <a:pt x="2658496" y="241040"/>
                  <a:pt x="2670485" y="246941"/>
                  <a:pt x="2689967" y="246941"/>
                </a:cubicBezTo>
                <a:cubicBezTo>
                  <a:pt x="2709449" y="246941"/>
                  <a:pt x="2734925" y="239073"/>
                  <a:pt x="2766395" y="223338"/>
                </a:cubicBezTo>
                <a:cubicBezTo>
                  <a:pt x="2787001" y="213222"/>
                  <a:pt x="2811447" y="205542"/>
                  <a:pt x="2839733" y="200297"/>
                </a:cubicBezTo>
                <a:cubicBezTo>
                  <a:pt x="2868019" y="195052"/>
                  <a:pt x="2898085" y="192429"/>
                  <a:pt x="2929930" y="192429"/>
                </a:cubicBezTo>
                <a:cubicBezTo>
                  <a:pt x="2950161" y="192429"/>
                  <a:pt x="2976199" y="194490"/>
                  <a:pt x="3008045" y="198611"/>
                </a:cubicBezTo>
                <a:cubicBezTo>
                  <a:pt x="3014039" y="199360"/>
                  <a:pt x="3019659" y="199735"/>
                  <a:pt x="3024904" y="199735"/>
                </a:cubicBezTo>
                <a:cubicBezTo>
                  <a:pt x="3042887" y="199735"/>
                  <a:pt x="3056374" y="195052"/>
                  <a:pt x="3065366" y="185686"/>
                </a:cubicBezTo>
                <a:cubicBezTo>
                  <a:pt x="3074358" y="176319"/>
                  <a:pt x="3078854" y="168077"/>
                  <a:pt x="3078854" y="160959"/>
                </a:cubicBezTo>
                <a:cubicBezTo>
                  <a:pt x="3078854" y="153466"/>
                  <a:pt x="3075294" y="149719"/>
                  <a:pt x="3068176" y="149719"/>
                </a:cubicBezTo>
                <a:cubicBezTo>
                  <a:pt x="3055438" y="149719"/>
                  <a:pt x="3044760" y="149345"/>
                  <a:pt x="3036143" y="148595"/>
                </a:cubicBezTo>
                <a:cubicBezTo>
                  <a:pt x="2993808" y="144474"/>
                  <a:pt x="2963649" y="142414"/>
                  <a:pt x="2945666" y="142414"/>
                </a:cubicBezTo>
                <a:cubicBezTo>
                  <a:pt x="2927682" y="142414"/>
                  <a:pt x="2914476" y="143350"/>
                  <a:pt x="2906046" y="145223"/>
                </a:cubicBezTo>
                <a:cubicBezTo>
                  <a:pt x="2897617" y="147097"/>
                  <a:pt x="2890030" y="148033"/>
                  <a:pt x="2883286" y="148033"/>
                </a:cubicBezTo>
                <a:cubicBezTo>
                  <a:pt x="2868675" y="148033"/>
                  <a:pt x="2859683" y="143912"/>
                  <a:pt x="2856311" y="135670"/>
                </a:cubicBezTo>
                <a:cubicBezTo>
                  <a:pt x="2851816" y="123681"/>
                  <a:pt x="2844885" y="117687"/>
                  <a:pt x="2835518" y="117687"/>
                </a:cubicBezTo>
                <a:close/>
                <a:moveTo>
                  <a:pt x="2262142" y="116563"/>
                </a:moveTo>
                <a:cubicBezTo>
                  <a:pt x="2257646" y="116563"/>
                  <a:pt x="2254087" y="118342"/>
                  <a:pt x="2251464" y="121901"/>
                </a:cubicBezTo>
                <a:cubicBezTo>
                  <a:pt x="2248842" y="125461"/>
                  <a:pt x="2245845" y="133235"/>
                  <a:pt x="2242473" y="145223"/>
                </a:cubicBezTo>
                <a:cubicBezTo>
                  <a:pt x="2240974" y="149719"/>
                  <a:pt x="2238726" y="152810"/>
                  <a:pt x="2235729" y="154496"/>
                </a:cubicBezTo>
                <a:cubicBezTo>
                  <a:pt x="2232732" y="156182"/>
                  <a:pt x="2225614" y="157400"/>
                  <a:pt x="2214374" y="158149"/>
                </a:cubicBezTo>
                <a:lnTo>
                  <a:pt x="2125020" y="162083"/>
                </a:lnTo>
                <a:cubicBezTo>
                  <a:pt x="2119026" y="162083"/>
                  <a:pt x="2114905" y="159460"/>
                  <a:pt x="2112657" y="154215"/>
                </a:cubicBezTo>
                <a:cubicBezTo>
                  <a:pt x="2109285" y="145598"/>
                  <a:pt x="2104976" y="138667"/>
                  <a:pt x="2099731" y="133422"/>
                </a:cubicBezTo>
                <a:cubicBezTo>
                  <a:pt x="2094486" y="128177"/>
                  <a:pt x="2089428" y="125554"/>
                  <a:pt x="2084558" y="125554"/>
                </a:cubicBezTo>
                <a:cubicBezTo>
                  <a:pt x="2075941" y="125554"/>
                  <a:pt x="2071632" y="131361"/>
                  <a:pt x="2071632" y="142976"/>
                </a:cubicBezTo>
                <a:lnTo>
                  <a:pt x="2072194" y="155339"/>
                </a:lnTo>
                <a:cubicBezTo>
                  <a:pt x="2072194" y="158711"/>
                  <a:pt x="2071539" y="161240"/>
                  <a:pt x="2070228" y="162926"/>
                </a:cubicBezTo>
                <a:cubicBezTo>
                  <a:pt x="2068916" y="164612"/>
                  <a:pt x="2064701" y="165642"/>
                  <a:pt x="2057583" y="166017"/>
                </a:cubicBezTo>
                <a:lnTo>
                  <a:pt x="2023865" y="168264"/>
                </a:lnTo>
                <a:cubicBezTo>
                  <a:pt x="2008129" y="169388"/>
                  <a:pt x="1999044" y="169950"/>
                  <a:pt x="1996609" y="169950"/>
                </a:cubicBezTo>
                <a:cubicBezTo>
                  <a:pt x="1994174" y="169950"/>
                  <a:pt x="1989771" y="169107"/>
                  <a:pt x="1983402" y="167421"/>
                </a:cubicBezTo>
                <a:cubicBezTo>
                  <a:pt x="1977033" y="165736"/>
                  <a:pt x="1971695" y="164893"/>
                  <a:pt x="1967386" y="164893"/>
                </a:cubicBezTo>
                <a:cubicBezTo>
                  <a:pt x="1963078" y="164893"/>
                  <a:pt x="1959799" y="168171"/>
                  <a:pt x="1957551" y="174727"/>
                </a:cubicBezTo>
                <a:cubicBezTo>
                  <a:pt x="1955304" y="181284"/>
                  <a:pt x="1954180" y="192242"/>
                  <a:pt x="1954180" y="207603"/>
                </a:cubicBezTo>
                <a:cubicBezTo>
                  <a:pt x="1954180" y="222963"/>
                  <a:pt x="1956240" y="232704"/>
                  <a:pt x="1960361" y="236825"/>
                </a:cubicBezTo>
                <a:cubicBezTo>
                  <a:pt x="1964483" y="240947"/>
                  <a:pt x="1971788" y="243007"/>
                  <a:pt x="1982278" y="243007"/>
                </a:cubicBezTo>
                <a:cubicBezTo>
                  <a:pt x="1992769" y="243007"/>
                  <a:pt x="2014498" y="238511"/>
                  <a:pt x="2047467" y="229520"/>
                </a:cubicBezTo>
                <a:cubicBezTo>
                  <a:pt x="2059082" y="226522"/>
                  <a:pt x="2067418" y="225024"/>
                  <a:pt x="2072475" y="225024"/>
                </a:cubicBezTo>
                <a:cubicBezTo>
                  <a:pt x="2077533" y="225024"/>
                  <a:pt x="2080905" y="226148"/>
                  <a:pt x="2082591" y="228396"/>
                </a:cubicBezTo>
                <a:cubicBezTo>
                  <a:pt x="2084277" y="230644"/>
                  <a:pt x="2085120" y="234671"/>
                  <a:pt x="2085120" y="240478"/>
                </a:cubicBezTo>
                <a:cubicBezTo>
                  <a:pt x="2085120" y="246285"/>
                  <a:pt x="2084464" y="250313"/>
                  <a:pt x="2083153" y="252561"/>
                </a:cubicBezTo>
                <a:cubicBezTo>
                  <a:pt x="2081842" y="254809"/>
                  <a:pt x="2076035" y="256682"/>
                  <a:pt x="2065732" y="258180"/>
                </a:cubicBezTo>
                <a:cubicBezTo>
                  <a:pt x="2055429" y="259679"/>
                  <a:pt x="2045969" y="261740"/>
                  <a:pt x="2037352" y="264362"/>
                </a:cubicBezTo>
                <a:cubicBezTo>
                  <a:pt x="2028735" y="266985"/>
                  <a:pt x="2022085" y="268296"/>
                  <a:pt x="2017402" y="268296"/>
                </a:cubicBezTo>
                <a:cubicBezTo>
                  <a:pt x="2012719" y="268296"/>
                  <a:pt x="2008317" y="267921"/>
                  <a:pt x="2004195" y="267172"/>
                </a:cubicBezTo>
                <a:cubicBezTo>
                  <a:pt x="1993331" y="265673"/>
                  <a:pt x="1987898" y="269420"/>
                  <a:pt x="1987898" y="278412"/>
                </a:cubicBezTo>
                <a:cubicBezTo>
                  <a:pt x="1987898" y="287403"/>
                  <a:pt x="1989865" y="299017"/>
                  <a:pt x="1993799" y="313254"/>
                </a:cubicBezTo>
                <a:cubicBezTo>
                  <a:pt x="1997733" y="327491"/>
                  <a:pt x="2005694" y="334609"/>
                  <a:pt x="2017683" y="334609"/>
                </a:cubicBezTo>
                <a:cubicBezTo>
                  <a:pt x="2029672" y="334609"/>
                  <a:pt x="2048592" y="329551"/>
                  <a:pt x="2074442" y="319436"/>
                </a:cubicBezTo>
                <a:cubicBezTo>
                  <a:pt x="2082310" y="316438"/>
                  <a:pt x="2091957" y="313348"/>
                  <a:pt x="2103384" y="310163"/>
                </a:cubicBezTo>
                <a:cubicBezTo>
                  <a:pt x="2114811" y="306979"/>
                  <a:pt x="2121648" y="305386"/>
                  <a:pt x="2123896" y="305386"/>
                </a:cubicBezTo>
                <a:cubicBezTo>
                  <a:pt x="2126144" y="305386"/>
                  <a:pt x="2128579" y="306323"/>
                  <a:pt x="2131202" y="308196"/>
                </a:cubicBezTo>
                <a:cubicBezTo>
                  <a:pt x="2133824" y="310069"/>
                  <a:pt x="2135604" y="319342"/>
                  <a:pt x="2136541" y="336014"/>
                </a:cubicBezTo>
                <a:cubicBezTo>
                  <a:pt x="2137477" y="352686"/>
                  <a:pt x="2137946" y="369358"/>
                  <a:pt x="2137946" y="386030"/>
                </a:cubicBezTo>
                <a:cubicBezTo>
                  <a:pt x="2137946" y="402702"/>
                  <a:pt x="2137196" y="423588"/>
                  <a:pt x="2135698" y="448690"/>
                </a:cubicBezTo>
                <a:cubicBezTo>
                  <a:pt x="2134199" y="473791"/>
                  <a:pt x="2133450" y="488684"/>
                  <a:pt x="2133450" y="493367"/>
                </a:cubicBezTo>
                <a:cubicBezTo>
                  <a:pt x="2133450" y="498050"/>
                  <a:pt x="2134293" y="502171"/>
                  <a:pt x="2135979" y="505730"/>
                </a:cubicBezTo>
                <a:cubicBezTo>
                  <a:pt x="2137664" y="509290"/>
                  <a:pt x="2140755" y="511069"/>
                  <a:pt x="2145251" y="511069"/>
                </a:cubicBezTo>
                <a:cubicBezTo>
                  <a:pt x="2149747" y="511069"/>
                  <a:pt x="2156397" y="509196"/>
                  <a:pt x="2165201" y="505449"/>
                </a:cubicBezTo>
                <a:cubicBezTo>
                  <a:pt x="2174006" y="501703"/>
                  <a:pt x="2179251" y="493180"/>
                  <a:pt x="2180937" y="479880"/>
                </a:cubicBezTo>
                <a:cubicBezTo>
                  <a:pt x="2182622" y="466579"/>
                  <a:pt x="2183465" y="449439"/>
                  <a:pt x="2183465" y="428459"/>
                </a:cubicBezTo>
                <a:lnTo>
                  <a:pt x="2182904" y="402608"/>
                </a:lnTo>
                <a:cubicBezTo>
                  <a:pt x="2182904" y="397363"/>
                  <a:pt x="2185339" y="394740"/>
                  <a:pt x="2190209" y="394740"/>
                </a:cubicBezTo>
                <a:lnTo>
                  <a:pt x="2220556" y="396988"/>
                </a:lnTo>
                <a:cubicBezTo>
                  <a:pt x="2232919" y="398112"/>
                  <a:pt x="2245376" y="398674"/>
                  <a:pt x="2257927" y="398674"/>
                </a:cubicBezTo>
                <a:cubicBezTo>
                  <a:pt x="2270478" y="398674"/>
                  <a:pt x="2280687" y="397176"/>
                  <a:pt x="2288555" y="394178"/>
                </a:cubicBezTo>
                <a:cubicBezTo>
                  <a:pt x="2296423" y="391181"/>
                  <a:pt x="2302511" y="386592"/>
                  <a:pt x="2306819" y="380410"/>
                </a:cubicBezTo>
                <a:cubicBezTo>
                  <a:pt x="2311128" y="374228"/>
                  <a:pt x="2315717" y="364394"/>
                  <a:pt x="2320587" y="350906"/>
                </a:cubicBezTo>
                <a:cubicBezTo>
                  <a:pt x="2325458" y="337419"/>
                  <a:pt x="2330609" y="326648"/>
                  <a:pt x="2336042" y="318593"/>
                </a:cubicBezTo>
                <a:cubicBezTo>
                  <a:pt x="2341474" y="310538"/>
                  <a:pt x="2352620" y="298081"/>
                  <a:pt x="2369479" y="281221"/>
                </a:cubicBezTo>
                <a:cubicBezTo>
                  <a:pt x="2375474" y="275227"/>
                  <a:pt x="2378471" y="270076"/>
                  <a:pt x="2378471" y="265767"/>
                </a:cubicBezTo>
                <a:cubicBezTo>
                  <a:pt x="2378471" y="261459"/>
                  <a:pt x="2375193" y="257056"/>
                  <a:pt x="2368636" y="252561"/>
                </a:cubicBezTo>
                <a:cubicBezTo>
                  <a:pt x="2362080" y="248065"/>
                  <a:pt x="2355617" y="245817"/>
                  <a:pt x="2349248" y="245817"/>
                </a:cubicBezTo>
                <a:cubicBezTo>
                  <a:pt x="2342879" y="245817"/>
                  <a:pt x="2337353" y="247222"/>
                  <a:pt x="2332670" y="250032"/>
                </a:cubicBezTo>
                <a:cubicBezTo>
                  <a:pt x="2327987" y="252842"/>
                  <a:pt x="2323866" y="254247"/>
                  <a:pt x="2320306" y="254247"/>
                </a:cubicBezTo>
                <a:cubicBezTo>
                  <a:pt x="2316747" y="254247"/>
                  <a:pt x="2312251" y="253123"/>
                  <a:pt x="2306819" y="250875"/>
                </a:cubicBezTo>
                <a:cubicBezTo>
                  <a:pt x="2301387" y="248627"/>
                  <a:pt x="2286682" y="246754"/>
                  <a:pt x="2262704" y="245255"/>
                </a:cubicBezTo>
                <a:cubicBezTo>
                  <a:pt x="2256710" y="244880"/>
                  <a:pt x="2253712" y="243569"/>
                  <a:pt x="2253712" y="241321"/>
                </a:cubicBezTo>
                <a:cubicBezTo>
                  <a:pt x="2253712" y="239073"/>
                  <a:pt x="2254930" y="236076"/>
                  <a:pt x="2257365" y="232330"/>
                </a:cubicBezTo>
                <a:cubicBezTo>
                  <a:pt x="2259800" y="228583"/>
                  <a:pt x="2262517" y="223338"/>
                  <a:pt x="2265514" y="216594"/>
                </a:cubicBezTo>
                <a:cubicBezTo>
                  <a:pt x="2268511" y="209851"/>
                  <a:pt x="2273007" y="206479"/>
                  <a:pt x="2279001" y="206479"/>
                </a:cubicBezTo>
                <a:cubicBezTo>
                  <a:pt x="2281624" y="206479"/>
                  <a:pt x="2289023" y="207884"/>
                  <a:pt x="2301199" y="210694"/>
                </a:cubicBezTo>
                <a:cubicBezTo>
                  <a:pt x="2313375" y="213503"/>
                  <a:pt x="2325083" y="216875"/>
                  <a:pt x="2336323" y="220809"/>
                </a:cubicBezTo>
                <a:cubicBezTo>
                  <a:pt x="2347562" y="224743"/>
                  <a:pt x="2358240" y="226710"/>
                  <a:pt x="2368355" y="226710"/>
                </a:cubicBezTo>
                <a:cubicBezTo>
                  <a:pt x="2388961" y="226710"/>
                  <a:pt x="2405446" y="215002"/>
                  <a:pt x="2417809" y="191586"/>
                </a:cubicBezTo>
                <a:cubicBezTo>
                  <a:pt x="2430172" y="168171"/>
                  <a:pt x="2436354" y="154028"/>
                  <a:pt x="2436354" y="149157"/>
                </a:cubicBezTo>
                <a:cubicBezTo>
                  <a:pt x="2436354" y="146535"/>
                  <a:pt x="2435418" y="145223"/>
                  <a:pt x="2433544" y="145223"/>
                </a:cubicBezTo>
                <a:cubicBezTo>
                  <a:pt x="2431671" y="145223"/>
                  <a:pt x="2428768" y="146441"/>
                  <a:pt x="2424834" y="148876"/>
                </a:cubicBezTo>
                <a:cubicBezTo>
                  <a:pt x="2420900" y="151311"/>
                  <a:pt x="2409941" y="154309"/>
                  <a:pt x="2391958" y="157868"/>
                </a:cubicBezTo>
                <a:cubicBezTo>
                  <a:pt x="2373975" y="161427"/>
                  <a:pt x="2359738" y="163207"/>
                  <a:pt x="2349248" y="163207"/>
                </a:cubicBezTo>
                <a:lnTo>
                  <a:pt x="2298108" y="158149"/>
                </a:lnTo>
                <a:cubicBezTo>
                  <a:pt x="2289866" y="157774"/>
                  <a:pt x="2285745" y="154028"/>
                  <a:pt x="2285745" y="146909"/>
                </a:cubicBezTo>
                <a:cubicBezTo>
                  <a:pt x="2284996" y="126678"/>
                  <a:pt x="2277128" y="116563"/>
                  <a:pt x="2262142" y="116563"/>
                </a:cubicBezTo>
                <a:close/>
                <a:moveTo>
                  <a:pt x="0" y="0"/>
                </a:moveTo>
                <a:lnTo>
                  <a:pt x="3689793" y="0"/>
                </a:lnTo>
                <a:lnTo>
                  <a:pt x="3689793" y="671324"/>
                </a:lnTo>
                <a:lnTo>
                  <a:pt x="0" y="671324"/>
                </a:lnTo>
                <a:close/>
              </a:path>
            </a:pathLst>
          </a:custGeom>
          <a:solidFill>
            <a:srgbClr val="F9B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组合 40"/>
          <p:cNvGrpSpPr/>
          <p:nvPr/>
        </p:nvGrpSpPr>
        <p:grpSpPr>
          <a:xfrm>
            <a:off x="1861776" y="1640151"/>
            <a:ext cx="2690104" cy="3424283"/>
            <a:chOff x="3232485" y="2938558"/>
            <a:chExt cx="839712" cy="1068884"/>
          </a:xfrm>
        </p:grpSpPr>
        <p:pic>
          <p:nvPicPr>
            <p:cNvPr id="42" name="图片 41"/>
            <p:cNvPicPr>
              <a:picLocks noChangeAspect="1"/>
            </p:cNvPicPr>
            <p:nvPr/>
          </p:nvPicPr>
          <p:blipFill rotWithShape="1">
            <a:blip r:embed="rId5" cstate="print">
              <a:extLst>
                <a:ext uri="{28A0092B-C50C-407E-A947-70E740481C1C}">
                  <a14:useLocalDpi xmlns:a14="http://schemas.microsoft.com/office/drawing/2010/main" val="0"/>
                </a:ext>
              </a:extLst>
            </a:blip>
            <a:srcRect t="14429" b="3809"/>
            <a:stretch>
              <a:fillRect/>
            </a:stretch>
          </p:blipFill>
          <p:spPr>
            <a:xfrm>
              <a:off x="3232485" y="3085345"/>
              <a:ext cx="752220" cy="922097"/>
            </a:xfrm>
            <a:custGeom>
              <a:avLst/>
              <a:gdLst/>
              <a:ahLst/>
              <a:cxnLst/>
              <a:rect l="l" t="t" r="r" b="b"/>
              <a:pathLst>
                <a:path w="752220" h="922097">
                  <a:moveTo>
                    <a:pt x="489028" y="258025"/>
                  </a:moveTo>
                  <a:cubicBezTo>
                    <a:pt x="484317" y="258025"/>
                    <a:pt x="481961" y="263662"/>
                    <a:pt x="481961" y="274937"/>
                  </a:cubicBezTo>
                  <a:cubicBezTo>
                    <a:pt x="481961" y="286211"/>
                    <a:pt x="486336" y="298243"/>
                    <a:pt x="495086" y="311032"/>
                  </a:cubicBezTo>
                  <a:cubicBezTo>
                    <a:pt x="503837" y="323820"/>
                    <a:pt x="513765" y="330215"/>
                    <a:pt x="524871" y="330215"/>
                  </a:cubicBezTo>
                  <a:cubicBezTo>
                    <a:pt x="532612" y="330215"/>
                    <a:pt x="542456" y="326176"/>
                    <a:pt x="554403" y="318099"/>
                  </a:cubicBezTo>
                  <a:cubicBezTo>
                    <a:pt x="566351" y="310022"/>
                    <a:pt x="572324" y="303543"/>
                    <a:pt x="572324" y="298663"/>
                  </a:cubicBezTo>
                  <a:cubicBezTo>
                    <a:pt x="572324" y="293783"/>
                    <a:pt x="566519" y="288399"/>
                    <a:pt x="554908" y="282509"/>
                  </a:cubicBezTo>
                  <a:cubicBezTo>
                    <a:pt x="543297" y="276619"/>
                    <a:pt x="532023" y="272749"/>
                    <a:pt x="521085" y="270898"/>
                  </a:cubicBezTo>
                  <a:cubicBezTo>
                    <a:pt x="510147" y="269047"/>
                    <a:pt x="501817" y="265766"/>
                    <a:pt x="496096" y="261054"/>
                  </a:cubicBezTo>
                  <a:cubicBezTo>
                    <a:pt x="493404" y="259035"/>
                    <a:pt x="491048" y="258025"/>
                    <a:pt x="489028" y="258025"/>
                  </a:cubicBezTo>
                  <a:close/>
                  <a:moveTo>
                    <a:pt x="552636" y="165642"/>
                  </a:moveTo>
                  <a:cubicBezTo>
                    <a:pt x="551290" y="165642"/>
                    <a:pt x="548598" y="166399"/>
                    <a:pt x="544559" y="167914"/>
                  </a:cubicBezTo>
                  <a:cubicBezTo>
                    <a:pt x="540521" y="169428"/>
                    <a:pt x="533790" y="170185"/>
                    <a:pt x="524366" y="170185"/>
                  </a:cubicBezTo>
                  <a:lnTo>
                    <a:pt x="510736" y="169681"/>
                  </a:lnTo>
                  <a:cubicBezTo>
                    <a:pt x="480110" y="169681"/>
                    <a:pt x="446960" y="174224"/>
                    <a:pt x="411285" y="183311"/>
                  </a:cubicBezTo>
                  <a:cubicBezTo>
                    <a:pt x="405901" y="184657"/>
                    <a:pt x="400936" y="185498"/>
                    <a:pt x="396393" y="185835"/>
                  </a:cubicBezTo>
                  <a:cubicBezTo>
                    <a:pt x="391850" y="186172"/>
                    <a:pt x="388316" y="187265"/>
                    <a:pt x="385792" y="189116"/>
                  </a:cubicBezTo>
                  <a:cubicBezTo>
                    <a:pt x="383268" y="190967"/>
                    <a:pt x="382005" y="193576"/>
                    <a:pt x="382005" y="196941"/>
                  </a:cubicBezTo>
                  <a:cubicBezTo>
                    <a:pt x="382005" y="200307"/>
                    <a:pt x="383183" y="204093"/>
                    <a:pt x="385539" y="208300"/>
                  </a:cubicBezTo>
                  <a:cubicBezTo>
                    <a:pt x="387895" y="212507"/>
                    <a:pt x="389073" y="217807"/>
                    <a:pt x="389073" y="224202"/>
                  </a:cubicBezTo>
                  <a:cubicBezTo>
                    <a:pt x="389073" y="230596"/>
                    <a:pt x="388652" y="237075"/>
                    <a:pt x="387811" y="243637"/>
                  </a:cubicBezTo>
                  <a:cubicBezTo>
                    <a:pt x="386970" y="250200"/>
                    <a:pt x="386549" y="255501"/>
                    <a:pt x="386549" y="259539"/>
                  </a:cubicBezTo>
                  <a:cubicBezTo>
                    <a:pt x="386549" y="263578"/>
                    <a:pt x="387559" y="267869"/>
                    <a:pt x="389578" y="272412"/>
                  </a:cubicBezTo>
                  <a:cubicBezTo>
                    <a:pt x="391597" y="276956"/>
                    <a:pt x="393785" y="279228"/>
                    <a:pt x="396141" y="279228"/>
                  </a:cubicBezTo>
                  <a:cubicBezTo>
                    <a:pt x="398496" y="279228"/>
                    <a:pt x="402114" y="272917"/>
                    <a:pt x="406994" y="260297"/>
                  </a:cubicBezTo>
                  <a:cubicBezTo>
                    <a:pt x="411874" y="247676"/>
                    <a:pt x="414651" y="237411"/>
                    <a:pt x="415324" y="229502"/>
                  </a:cubicBezTo>
                  <a:cubicBezTo>
                    <a:pt x="415997" y="221593"/>
                    <a:pt x="420877" y="216040"/>
                    <a:pt x="429964" y="212843"/>
                  </a:cubicBezTo>
                  <a:cubicBezTo>
                    <a:pt x="439051" y="209646"/>
                    <a:pt x="445445" y="208047"/>
                    <a:pt x="449147" y="208047"/>
                  </a:cubicBezTo>
                  <a:cubicBezTo>
                    <a:pt x="454532" y="208047"/>
                    <a:pt x="457224" y="211413"/>
                    <a:pt x="457224" y="218144"/>
                  </a:cubicBezTo>
                  <a:cubicBezTo>
                    <a:pt x="457224" y="224875"/>
                    <a:pt x="453186" y="235897"/>
                    <a:pt x="445109" y="251210"/>
                  </a:cubicBezTo>
                  <a:cubicBezTo>
                    <a:pt x="437031" y="266523"/>
                    <a:pt x="423906" y="278302"/>
                    <a:pt x="405732" y="286548"/>
                  </a:cubicBezTo>
                  <a:cubicBezTo>
                    <a:pt x="387559" y="294793"/>
                    <a:pt x="372582" y="299757"/>
                    <a:pt x="360803" y="301440"/>
                  </a:cubicBezTo>
                  <a:cubicBezTo>
                    <a:pt x="356091" y="302113"/>
                    <a:pt x="352978" y="303207"/>
                    <a:pt x="351464" y="304721"/>
                  </a:cubicBezTo>
                  <a:cubicBezTo>
                    <a:pt x="349949" y="306236"/>
                    <a:pt x="349192" y="308507"/>
                    <a:pt x="349192" y="311536"/>
                  </a:cubicBezTo>
                  <a:cubicBezTo>
                    <a:pt x="349192" y="321296"/>
                    <a:pt x="351884" y="329542"/>
                    <a:pt x="357269" y="336273"/>
                  </a:cubicBezTo>
                  <a:cubicBezTo>
                    <a:pt x="362654" y="343004"/>
                    <a:pt x="370058" y="346369"/>
                    <a:pt x="379481" y="346369"/>
                  </a:cubicBezTo>
                  <a:cubicBezTo>
                    <a:pt x="384193" y="346369"/>
                    <a:pt x="390756" y="344518"/>
                    <a:pt x="399170" y="340816"/>
                  </a:cubicBezTo>
                  <a:cubicBezTo>
                    <a:pt x="407583" y="337114"/>
                    <a:pt x="417427" y="331309"/>
                    <a:pt x="428702" y="323400"/>
                  </a:cubicBezTo>
                  <a:cubicBezTo>
                    <a:pt x="439976" y="315491"/>
                    <a:pt x="448138" y="307666"/>
                    <a:pt x="453186" y="299925"/>
                  </a:cubicBezTo>
                  <a:cubicBezTo>
                    <a:pt x="458234" y="292185"/>
                    <a:pt x="462946" y="280826"/>
                    <a:pt x="467321" y="265850"/>
                  </a:cubicBezTo>
                  <a:cubicBezTo>
                    <a:pt x="471696" y="250873"/>
                    <a:pt x="474893" y="234298"/>
                    <a:pt x="476913" y="216124"/>
                  </a:cubicBezTo>
                  <a:cubicBezTo>
                    <a:pt x="477586" y="209057"/>
                    <a:pt x="479605" y="204682"/>
                    <a:pt x="482971" y="202999"/>
                  </a:cubicBezTo>
                  <a:cubicBezTo>
                    <a:pt x="486336" y="201316"/>
                    <a:pt x="496096" y="200475"/>
                    <a:pt x="512250" y="200475"/>
                  </a:cubicBezTo>
                  <a:cubicBezTo>
                    <a:pt x="519991" y="200475"/>
                    <a:pt x="523861" y="202831"/>
                    <a:pt x="523861" y="207542"/>
                  </a:cubicBezTo>
                  <a:cubicBezTo>
                    <a:pt x="523861" y="208889"/>
                    <a:pt x="522936" y="213937"/>
                    <a:pt x="521085" y="222687"/>
                  </a:cubicBezTo>
                  <a:cubicBezTo>
                    <a:pt x="519234" y="231438"/>
                    <a:pt x="518308" y="238421"/>
                    <a:pt x="518308" y="243637"/>
                  </a:cubicBezTo>
                  <a:cubicBezTo>
                    <a:pt x="518308" y="248854"/>
                    <a:pt x="519318" y="252724"/>
                    <a:pt x="521337" y="255248"/>
                  </a:cubicBezTo>
                  <a:cubicBezTo>
                    <a:pt x="523356" y="257773"/>
                    <a:pt x="525376" y="259035"/>
                    <a:pt x="527395" y="259035"/>
                  </a:cubicBezTo>
                  <a:cubicBezTo>
                    <a:pt x="532780" y="259035"/>
                    <a:pt x="536987" y="251715"/>
                    <a:pt x="540016" y="237075"/>
                  </a:cubicBezTo>
                  <a:cubicBezTo>
                    <a:pt x="543045" y="222435"/>
                    <a:pt x="547925" y="208384"/>
                    <a:pt x="554656" y="194922"/>
                  </a:cubicBezTo>
                  <a:cubicBezTo>
                    <a:pt x="557348" y="189874"/>
                    <a:pt x="558694" y="183732"/>
                    <a:pt x="558694" y="176496"/>
                  </a:cubicBezTo>
                  <a:cubicBezTo>
                    <a:pt x="558694" y="169260"/>
                    <a:pt x="556675" y="165642"/>
                    <a:pt x="552636" y="165642"/>
                  </a:cubicBezTo>
                  <a:close/>
                  <a:moveTo>
                    <a:pt x="502154" y="127275"/>
                  </a:moveTo>
                  <a:cubicBezTo>
                    <a:pt x="487346" y="127275"/>
                    <a:pt x="470855" y="128790"/>
                    <a:pt x="452681" y="131819"/>
                  </a:cubicBezTo>
                  <a:cubicBezTo>
                    <a:pt x="434507" y="134848"/>
                    <a:pt x="419699" y="138381"/>
                    <a:pt x="408256" y="142420"/>
                  </a:cubicBezTo>
                  <a:cubicBezTo>
                    <a:pt x="405901" y="143093"/>
                    <a:pt x="401862" y="143935"/>
                    <a:pt x="396141" y="144944"/>
                  </a:cubicBezTo>
                  <a:cubicBezTo>
                    <a:pt x="390419" y="145954"/>
                    <a:pt x="385708" y="146459"/>
                    <a:pt x="382005" y="146459"/>
                  </a:cubicBezTo>
                  <a:cubicBezTo>
                    <a:pt x="378303" y="146459"/>
                    <a:pt x="375022" y="147552"/>
                    <a:pt x="372161" y="149740"/>
                  </a:cubicBezTo>
                  <a:cubicBezTo>
                    <a:pt x="369301" y="151928"/>
                    <a:pt x="367870" y="155125"/>
                    <a:pt x="367870" y="159332"/>
                  </a:cubicBezTo>
                  <a:cubicBezTo>
                    <a:pt x="367870" y="163539"/>
                    <a:pt x="369469" y="167241"/>
                    <a:pt x="372666" y="170438"/>
                  </a:cubicBezTo>
                  <a:cubicBezTo>
                    <a:pt x="375863" y="173635"/>
                    <a:pt x="380659" y="175234"/>
                    <a:pt x="387054" y="175234"/>
                  </a:cubicBezTo>
                  <a:cubicBezTo>
                    <a:pt x="393448" y="175234"/>
                    <a:pt x="401021" y="173551"/>
                    <a:pt x="409771" y="170185"/>
                  </a:cubicBezTo>
                  <a:cubicBezTo>
                    <a:pt x="418521" y="166820"/>
                    <a:pt x="435769" y="163370"/>
                    <a:pt x="461515" y="159836"/>
                  </a:cubicBezTo>
                  <a:cubicBezTo>
                    <a:pt x="487262" y="156303"/>
                    <a:pt x="506529" y="154536"/>
                    <a:pt x="519318" y="154536"/>
                  </a:cubicBezTo>
                  <a:cubicBezTo>
                    <a:pt x="532107" y="154536"/>
                    <a:pt x="542203" y="153021"/>
                    <a:pt x="549607" y="149992"/>
                  </a:cubicBezTo>
                  <a:cubicBezTo>
                    <a:pt x="557012" y="146963"/>
                    <a:pt x="560714" y="143598"/>
                    <a:pt x="560714" y="139896"/>
                  </a:cubicBezTo>
                  <a:cubicBezTo>
                    <a:pt x="560714" y="135521"/>
                    <a:pt x="554656" y="132324"/>
                    <a:pt x="542540" y="130304"/>
                  </a:cubicBezTo>
                  <a:cubicBezTo>
                    <a:pt x="530424" y="128285"/>
                    <a:pt x="516962" y="127275"/>
                    <a:pt x="502154" y="127275"/>
                  </a:cubicBezTo>
                  <a:close/>
                  <a:moveTo>
                    <a:pt x="490038" y="81336"/>
                  </a:moveTo>
                  <a:cubicBezTo>
                    <a:pt x="465806" y="81336"/>
                    <a:pt x="443931" y="86216"/>
                    <a:pt x="424411" y="95976"/>
                  </a:cubicBezTo>
                  <a:cubicBezTo>
                    <a:pt x="420709" y="97995"/>
                    <a:pt x="414567" y="99426"/>
                    <a:pt x="405985" y="100267"/>
                  </a:cubicBezTo>
                  <a:cubicBezTo>
                    <a:pt x="397403" y="101109"/>
                    <a:pt x="393112" y="104558"/>
                    <a:pt x="393112" y="110616"/>
                  </a:cubicBezTo>
                  <a:cubicBezTo>
                    <a:pt x="393112" y="114991"/>
                    <a:pt x="395215" y="118609"/>
                    <a:pt x="399422" y="121470"/>
                  </a:cubicBezTo>
                  <a:cubicBezTo>
                    <a:pt x="403629" y="124330"/>
                    <a:pt x="408761" y="125761"/>
                    <a:pt x="414819" y="125761"/>
                  </a:cubicBezTo>
                  <a:cubicBezTo>
                    <a:pt x="420877" y="125761"/>
                    <a:pt x="427271" y="124751"/>
                    <a:pt x="434002" y="122732"/>
                  </a:cubicBezTo>
                  <a:cubicBezTo>
                    <a:pt x="440733" y="120713"/>
                    <a:pt x="453691" y="118525"/>
                    <a:pt x="472874" y="116169"/>
                  </a:cubicBezTo>
                  <a:cubicBezTo>
                    <a:pt x="492057" y="113813"/>
                    <a:pt x="508801" y="112215"/>
                    <a:pt x="523104" y="111373"/>
                  </a:cubicBezTo>
                  <a:cubicBezTo>
                    <a:pt x="537407" y="110532"/>
                    <a:pt x="546494" y="108681"/>
                    <a:pt x="550365" y="105820"/>
                  </a:cubicBezTo>
                  <a:cubicBezTo>
                    <a:pt x="554235" y="102960"/>
                    <a:pt x="556170" y="100183"/>
                    <a:pt x="556170" y="97491"/>
                  </a:cubicBezTo>
                  <a:cubicBezTo>
                    <a:pt x="556170" y="95808"/>
                    <a:pt x="554824" y="94041"/>
                    <a:pt x="552132" y="92190"/>
                  </a:cubicBezTo>
                  <a:cubicBezTo>
                    <a:pt x="549439" y="90339"/>
                    <a:pt x="541614" y="88067"/>
                    <a:pt x="528657" y="85375"/>
                  </a:cubicBezTo>
                  <a:cubicBezTo>
                    <a:pt x="515700" y="82682"/>
                    <a:pt x="502827" y="81336"/>
                    <a:pt x="490038" y="81336"/>
                  </a:cubicBezTo>
                  <a:close/>
                  <a:moveTo>
                    <a:pt x="0" y="0"/>
                  </a:moveTo>
                  <a:lnTo>
                    <a:pt x="752220" y="0"/>
                  </a:lnTo>
                  <a:lnTo>
                    <a:pt x="752220" y="299469"/>
                  </a:lnTo>
                  <a:lnTo>
                    <a:pt x="723015" y="284528"/>
                  </a:lnTo>
                  <a:cubicBezTo>
                    <a:pt x="698951" y="270898"/>
                    <a:pt x="681367" y="256510"/>
                    <a:pt x="670261" y="241366"/>
                  </a:cubicBezTo>
                  <a:cubicBezTo>
                    <a:pt x="659154" y="226221"/>
                    <a:pt x="643168" y="196100"/>
                    <a:pt x="622302" y="151002"/>
                  </a:cubicBezTo>
                  <a:cubicBezTo>
                    <a:pt x="601436" y="105904"/>
                    <a:pt x="591003" y="80327"/>
                    <a:pt x="591003" y="74269"/>
                  </a:cubicBezTo>
                  <a:cubicBezTo>
                    <a:pt x="591003" y="68211"/>
                    <a:pt x="593695" y="65182"/>
                    <a:pt x="599080" y="65182"/>
                  </a:cubicBezTo>
                  <a:cubicBezTo>
                    <a:pt x="637447" y="65182"/>
                    <a:pt x="672953" y="67201"/>
                    <a:pt x="705598" y="71240"/>
                  </a:cubicBezTo>
                  <a:cubicBezTo>
                    <a:pt x="713002" y="72249"/>
                    <a:pt x="719397" y="72754"/>
                    <a:pt x="724782" y="72754"/>
                  </a:cubicBezTo>
                  <a:cubicBezTo>
                    <a:pt x="730166" y="72754"/>
                    <a:pt x="736056" y="70735"/>
                    <a:pt x="742451" y="66696"/>
                  </a:cubicBezTo>
                  <a:cubicBezTo>
                    <a:pt x="748845" y="62658"/>
                    <a:pt x="752042" y="59881"/>
                    <a:pt x="752042" y="58367"/>
                  </a:cubicBezTo>
                  <a:cubicBezTo>
                    <a:pt x="752042" y="56852"/>
                    <a:pt x="748593" y="55422"/>
                    <a:pt x="741693" y="54076"/>
                  </a:cubicBezTo>
                  <a:cubicBezTo>
                    <a:pt x="734794" y="52729"/>
                    <a:pt x="720575" y="50710"/>
                    <a:pt x="699036" y="48018"/>
                  </a:cubicBezTo>
                  <a:cubicBezTo>
                    <a:pt x="691295" y="47008"/>
                    <a:pt x="687088" y="42801"/>
                    <a:pt x="686415" y="35397"/>
                  </a:cubicBezTo>
                  <a:cubicBezTo>
                    <a:pt x="686078" y="29003"/>
                    <a:pt x="682965" y="24207"/>
                    <a:pt x="677076" y="21010"/>
                  </a:cubicBezTo>
                  <a:cubicBezTo>
                    <a:pt x="671186" y="17812"/>
                    <a:pt x="666558" y="16214"/>
                    <a:pt x="663193" y="16214"/>
                  </a:cubicBezTo>
                  <a:cubicBezTo>
                    <a:pt x="659827" y="16214"/>
                    <a:pt x="654611" y="21935"/>
                    <a:pt x="647543" y="33378"/>
                  </a:cubicBezTo>
                  <a:cubicBezTo>
                    <a:pt x="644178" y="38763"/>
                    <a:pt x="638961" y="41455"/>
                    <a:pt x="631894" y="41455"/>
                  </a:cubicBezTo>
                  <a:cubicBezTo>
                    <a:pt x="630884" y="41455"/>
                    <a:pt x="623901" y="40950"/>
                    <a:pt x="610944" y="39941"/>
                  </a:cubicBezTo>
                  <a:cubicBezTo>
                    <a:pt x="597986" y="38931"/>
                    <a:pt x="590330" y="38594"/>
                    <a:pt x="587974" y="38931"/>
                  </a:cubicBezTo>
                  <a:cubicBezTo>
                    <a:pt x="585618" y="39267"/>
                    <a:pt x="583094" y="38426"/>
                    <a:pt x="580402" y="36407"/>
                  </a:cubicBezTo>
                  <a:cubicBezTo>
                    <a:pt x="577709" y="34387"/>
                    <a:pt x="575353" y="30601"/>
                    <a:pt x="573334" y="25048"/>
                  </a:cubicBezTo>
                  <a:cubicBezTo>
                    <a:pt x="571315" y="19495"/>
                    <a:pt x="569043" y="14952"/>
                    <a:pt x="566519" y="11418"/>
                  </a:cubicBezTo>
                  <a:cubicBezTo>
                    <a:pt x="563995" y="7884"/>
                    <a:pt x="560545" y="6117"/>
                    <a:pt x="556170" y="6117"/>
                  </a:cubicBezTo>
                  <a:cubicBezTo>
                    <a:pt x="551795" y="6117"/>
                    <a:pt x="547672" y="7884"/>
                    <a:pt x="543802" y="11418"/>
                  </a:cubicBezTo>
                  <a:cubicBezTo>
                    <a:pt x="539932" y="14952"/>
                    <a:pt x="537996" y="19074"/>
                    <a:pt x="537996" y="23786"/>
                  </a:cubicBezTo>
                  <a:cubicBezTo>
                    <a:pt x="537996" y="28498"/>
                    <a:pt x="537660" y="31611"/>
                    <a:pt x="536987" y="33125"/>
                  </a:cubicBezTo>
                  <a:cubicBezTo>
                    <a:pt x="536314" y="34640"/>
                    <a:pt x="534715" y="36070"/>
                    <a:pt x="532191" y="37416"/>
                  </a:cubicBezTo>
                  <a:cubicBezTo>
                    <a:pt x="529667" y="38763"/>
                    <a:pt x="526217" y="39604"/>
                    <a:pt x="521842" y="39941"/>
                  </a:cubicBezTo>
                  <a:cubicBezTo>
                    <a:pt x="455542" y="42970"/>
                    <a:pt x="412463" y="47345"/>
                    <a:pt x="392607" y="53066"/>
                  </a:cubicBezTo>
                  <a:cubicBezTo>
                    <a:pt x="382174" y="56432"/>
                    <a:pt x="373087" y="58114"/>
                    <a:pt x="365346" y="58114"/>
                  </a:cubicBezTo>
                  <a:cubicBezTo>
                    <a:pt x="357606" y="58114"/>
                    <a:pt x="353735" y="61143"/>
                    <a:pt x="353735" y="67201"/>
                  </a:cubicBezTo>
                  <a:cubicBezTo>
                    <a:pt x="353735" y="80327"/>
                    <a:pt x="364000" y="86889"/>
                    <a:pt x="384530" y="86889"/>
                  </a:cubicBezTo>
                  <a:cubicBezTo>
                    <a:pt x="393953" y="86889"/>
                    <a:pt x="405985" y="85038"/>
                    <a:pt x="420625" y="81336"/>
                  </a:cubicBezTo>
                  <a:cubicBezTo>
                    <a:pt x="435265" y="77634"/>
                    <a:pt x="456299" y="74269"/>
                    <a:pt x="483728" y="71240"/>
                  </a:cubicBezTo>
                  <a:cubicBezTo>
                    <a:pt x="511157" y="68211"/>
                    <a:pt x="528489" y="66696"/>
                    <a:pt x="535725" y="66696"/>
                  </a:cubicBezTo>
                  <a:cubicBezTo>
                    <a:pt x="542961" y="66696"/>
                    <a:pt x="548598" y="67706"/>
                    <a:pt x="552636" y="69725"/>
                  </a:cubicBezTo>
                  <a:cubicBezTo>
                    <a:pt x="556675" y="71745"/>
                    <a:pt x="560040" y="74858"/>
                    <a:pt x="562733" y="79064"/>
                  </a:cubicBezTo>
                  <a:cubicBezTo>
                    <a:pt x="565425" y="83271"/>
                    <a:pt x="570473" y="95303"/>
                    <a:pt x="577878" y="115159"/>
                  </a:cubicBezTo>
                  <a:cubicBezTo>
                    <a:pt x="585282" y="135016"/>
                    <a:pt x="593864" y="159416"/>
                    <a:pt x="603624" y="188359"/>
                  </a:cubicBezTo>
                  <a:lnTo>
                    <a:pt x="634923" y="281752"/>
                  </a:lnTo>
                  <a:cubicBezTo>
                    <a:pt x="643337" y="307330"/>
                    <a:pt x="652423" y="325924"/>
                    <a:pt x="662183" y="337535"/>
                  </a:cubicBezTo>
                  <a:cubicBezTo>
                    <a:pt x="671943" y="349146"/>
                    <a:pt x="684227" y="354951"/>
                    <a:pt x="699036" y="354951"/>
                  </a:cubicBezTo>
                  <a:lnTo>
                    <a:pt x="752220" y="339430"/>
                  </a:lnTo>
                  <a:lnTo>
                    <a:pt x="752220" y="922097"/>
                  </a:lnTo>
                  <a:lnTo>
                    <a:pt x="0" y="922097"/>
                  </a:lnTo>
                  <a:close/>
                </a:path>
              </a:pathLst>
            </a:custGeom>
          </p:spPr>
        </p:pic>
        <p:sp>
          <p:nvSpPr>
            <p:cNvPr id="43" name="文本框 42"/>
            <p:cNvSpPr txBox="1"/>
            <p:nvPr/>
          </p:nvSpPr>
          <p:spPr>
            <a:xfrm>
              <a:off x="3494164" y="2938558"/>
              <a:ext cx="578033" cy="653289"/>
            </a:xfrm>
            <a:prstGeom prst="rect">
              <a:avLst/>
            </a:prstGeom>
            <a:noFill/>
          </p:spPr>
          <p:txBody>
            <a:bodyPr wrap="none" rtlCol="0">
              <a:spAutoFit/>
            </a:bodyPr>
            <a:lstStyle/>
            <a:p>
              <a:pPr algn="ctr"/>
              <a:r>
                <a:rPr lang="zh-CN" altLang="en-US" sz="13000" dirty="0">
                  <a:latin typeface="华文隶书" panose="02010800040101010101" pitchFamily="2" charset="-122"/>
                  <a:ea typeface="华文隶书" panose="02010800040101010101" pitchFamily="2" charset="-122"/>
                  <a:sym typeface="Century Gothic" panose="020B0502020202020204" pitchFamily="34" charset="0"/>
                </a:rPr>
                <a:t>贰</a:t>
              </a:r>
            </a:p>
          </p:txBody>
        </p:sp>
      </p:grpSp>
      <p:sp>
        <p:nvSpPr>
          <p:cNvPr id="44" name="文本框 43"/>
          <p:cNvSpPr txBox="1"/>
          <p:nvPr/>
        </p:nvSpPr>
        <p:spPr>
          <a:xfrm>
            <a:off x="4645922" y="2986760"/>
            <a:ext cx="5381701" cy="923330"/>
          </a:xfrm>
          <a:prstGeom prst="rect">
            <a:avLst/>
          </a:prstGeom>
          <a:noFill/>
          <a:ln>
            <a:noFill/>
          </a:ln>
        </p:spPr>
        <p:txBody>
          <a:bodyPr vert="horz" wrap="square" rtlCol="0">
            <a:spAutoFit/>
          </a:bodyPr>
          <a:lstStyle/>
          <a:p>
            <a:r>
              <a:rPr lang="zh-CN" altLang="en-US" sz="5400" b="1" dirty="0">
                <a:latin typeface="华文隶书" panose="02010800040101010101" pitchFamily="2" charset="-122"/>
                <a:ea typeface="华文隶书" panose="02010800040101010101" pitchFamily="2" charset="-122"/>
                <a:sym typeface="Century Gothic" panose="020B0502020202020204" pitchFamily="34" charset="0"/>
              </a:rPr>
              <a:t>秋分的常识介绍</a:t>
            </a:r>
          </a:p>
        </p:txBody>
      </p:sp>
      <p:pic>
        <p:nvPicPr>
          <p:cNvPr id="45" name="图片 44"/>
          <p:cNvPicPr>
            <a:picLocks noChangeAspect="1"/>
          </p:cNvPicPr>
          <p:nvPr/>
        </p:nvPicPr>
        <p:blipFill rotWithShape="1">
          <a:blip r:embed="rId6" cstate="print">
            <a:extLst>
              <a:ext uri="{28A0092B-C50C-407E-A947-70E740481C1C}">
                <a14:useLocalDpi xmlns:a14="http://schemas.microsoft.com/office/drawing/2010/main" val="0"/>
              </a:ext>
            </a:extLst>
          </a:blip>
          <a:srcRect t="96322"/>
          <a:stretch>
            <a:fillRect/>
          </a:stretch>
        </p:blipFill>
        <p:spPr>
          <a:xfrm>
            <a:off x="2753077" y="6147654"/>
            <a:ext cx="6685846" cy="368672"/>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1000"/>
                                        <p:tgtEl>
                                          <p:spTgt spid="41"/>
                                        </p:tgtEl>
                                      </p:cBhvr>
                                    </p:animEffect>
                                    <p:anim calcmode="lin" valueType="num">
                                      <p:cBhvr>
                                        <p:cTn id="14" dur="1000" fill="hold"/>
                                        <p:tgtEl>
                                          <p:spTgt spid="41"/>
                                        </p:tgtEl>
                                        <p:attrNameLst>
                                          <p:attrName>ppt_x</p:attrName>
                                        </p:attrNameLst>
                                      </p:cBhvr>
                                      <p:tavLst>
                                        <p:tav tm="0">
                                          <p:val>
                                            <p:strVal val="#ppt_x"/>
                                          </p:val>
                                        </p:tav>
                                        <p:tav tm="100000">
                                          <p:val>
                                            <p:strVal val="#ppt_x"/>
                                          </p:val>
                                        </p:tav>
                                      </p:tavLst>
                                    </p:anim>
                                    <p:anim calcmode="lin" valueType="num">
                                      <p:cBhvr>
                                        <p:cTn id="15" dur="1000" fill="hold"/>
                                        <p:tgtEl>
                                          <p:spTgt spid="41"/>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1000"/>
                                        <p:tgtEl>
                                          <p:spTgt spid="44"/>
                                        </p:tgtEl>
                                      </p:cBhvr>
                                    </p:animEffect>
                                    <p:anim calcmode="lin" valueType="num">
                                      <p:cBhvr>
                                        <p:cTn id="19" dur="1000" fill="hold"/>
                                        <p:tgtEl>
                                          <p:spTgt spid="44"/>
                                        </p:tgtEl>
                                        <p:attrNameLst>
                                          <p:attrName>ppt_x</p:attrName>
                                        </p:attrNameLst>
                                      </p:cBhvr>
                                      <p:tavLst>
                                        <p:tav tm="0">
                                          <p:val>
                                            <p:strVal val="#ppt_x"/>
                                          </p:val>
                                        </p:tav>
                                        <p:tav tm="100000">
                                          <p:val>
                                            <p:strVal val="#ppt_x"/>
                                          </p:val>
                                        </p:tav>
                                      </p:tavLst>
                                    </p:anim>
                                    <p:anim calcmode="lin" valueType="num">
                                      <p:cBhvr>
                                        <p:cTn id="20" dur="1000" fill="hold"/>
                                        <p:tgtEl>
                                          <p:spTgt spid="4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16" presetClass="entr" presetSubtype="21" fill="hold" nodeType="after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barn(inVertical)">
                                      <p:cBhvr>
                                        <p:cTn id="2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153888" y="2671824"/>
            <a:ext cx="6096000" cy="2584450"/>
          </a:xfrm>
          <a:prstGeom prst="rect">
            <a:avLst/>
          </a:prstGeom>
        </p:spPr>
        <p:txBody>
          <a:bodyPr>
            <a:spAutoFit/>
          </a:bodyPr>
          <a:lstStyle/>
          <a:p>
            <a:pPr>
              <a:lnSpc>
                <a:spcPct val="150000"/>
              </a:lnSpc>
            </a:pPr>
            <a:r>
              <a:rPr dirty="0">
                <a:solidFill>
                  <a:schemeClr val="bg2">
                    <a:lumMod val="25000"/>
                  </a:schemeClr>
                </a:solidFill>
                <a:latin typeface="Century Gothic" panose="020B0502020202020204" pitchFamily="34" charset="0"/>
                <a:ea typeface="微软雅黑" panose="020B0503020204020204" pitchFamily="34" charset="-122"/>
                <a:cs typeface="+mn-ea"/>
                <a:sym typeface="Century Gothic" panose="020B0502020202020204" pitchFamily="34" charset="0"/>
              </a:rPr>
              <a:t>秋分节气，也是农业生产上重要的节气，秋分后太阳直射的位置移至南半球，北半球得到的太阳辐射越来越少，而地面散失的热量却较多，气温降低的速度明显加快。农谚说：“一场秋雨一场寒”，“白露秋分夜，一夜冷一夜”。“八月雁门开，雁儿脚下带霜来”，东北地区降温早的年分，秋分见霜已不足为奇。</a:t>
            </a: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38529" y="2864592"/>
            <a:ext cx="3298371" cy="2198914"/>
          </a:xfrm>
          <a:prstGeom prst="rect">
            <a:avLst/>
          </a:prstGeom>
          <a:ln>
            <a:noFill/>
          </a:ln>
          <a:effectLst>
            <a:outerShdw blurRad="292100" dist="139700" dir="2700000" algn="tl" rotWithShape="0">
              <a:srgbClr val="333333">
                <a:alpha val="65000"/>
              </a:srgbClr>
            </a:outerShdw>
          </a:effectLst>
        </p:spPr>
      </p:pic>
      <p:sp>
        <p:nvSpPr>
          <p:cNvPr id="5" name="矩形 4"/>
          <p:cNvSpPr/>
          <p:nvPr/>
        </p:nvSpPr>
        <p:spPr>
          <a:xfrm>
            <a:off x="604629" y="397399"/>
            <a:ext cx="2023227" cy="769441"/>
          </a:xfrm>
          <a:prstGeom prst="rect">
            <a:avLst/>
          </a:prstGeom>
        </p:spPr>
        <p:txBody>
          <a:bodyPr wrap="square">
            <a:spAutoFit/>
          </a:bodyPr>
          <a:lstStyle/>
          <a:p>
            <a:r>
              <a:rPr lang="zh-CN" altLang="en-US" sz="4400" dirty="0">
                <a:solidFill>
                  <a:schemeClr val="bg2">
                    <a:lumMod val="25000"/>
                  </a:schemeClr>
                </a:solidFill>
                <a:latin typeface="华文隶书" panose="02010800040101010101" pitchFamily="2" charset="-122"/>
                <a:ea typeface="华文隶书" panose="02010800040101010101" pitchFamily="2" charset="-122"/>
                <a:sym typeface="Century Gothic" panose="020B0502020202020204" pitchFamily="34" charset="0"/>
              </a:rPr>
              <a:t>秋  分</a:t>
            </a:r>
          </a:p>
        </p:txBody>
      </p:sp>
      <p:sp>
        <p:nvSpPr>
          <p:cNvPr id="6" name="矩形 5"/>
          <p:cNvSpPr/>
          <p:nvPr/>
        </p:nvSpPr>
        <p:spPr>
          <a:xfrm>
            <a:off x="785813" y="1221291"/>
            <a:ext cx="1885945" cy="369332"/>
          </a:xfrm>
          <a:prstGeom prst="rect">
            <a:avLst/>
          </a:prstGeom>
        </p:spPr>
        <p:txBody>
          <a:bodyPr vert="horz" wrap="square">
            <a:spAutoFit/>
          </a:bodyPr>
          <a:lstStyle/>
          <a:p>
            <a:pPr algn="ctr"/>
            <a:r>
              <a:rPr lang="zh-CN" altLang="en-US" b="1" dirty="0">
                <a:solidFill>
                  <a:srgbClr val="F9B80D"/>
                </a:solidFill>
                <a:latin typeface="Century Gothic" panose="020B0502020202020204" pitchFamily="34" charset="0"/>
                <a:ea typeface="微软雅黑" panose="020B0503020204020204" pitchFamily="34" charset="-122"/>
                <a:sym typeface="Century Gothic" panose="020B0502020202020204" pitchFamily="34" charset="0"/>
              </a:rPr>
              <a:t>尝    识    介    绍</a:t>
            </a:r>
          </a:p>
        </p:txBody>
      </p:sp>
      <p:cxnSp>
        <p:nvCxnSpPr>
          <p:cNvPr id="7" name="直接连接符 6"/>
          <p:cNvCxnSpPr/>
          <p:nvPr/>
        </p:nvCxnSpPr>
        <p:spPr>
          <a:xfrm>
            <a:off x="0" y="1149851"/>
            <a:ext cx="2627856" cy="0"/>
          </a:xfrm>
          <a:prstGeom prst="line">
            <a:avLst/>
          </a:prstGeom>
          <a:ln w="254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iterate type="lt">
                                    <p:tmPct val="6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anim calcmode="lin" valueType="num">
                                      <p:cBhvr>
                                        <p:cTn id="10" dur="500" fill="hold"/>
                                        <p:tgtEl>
                                          <p:spTgt spid="3"/>
                                        </p:tgtEl>
                                        <p:attrNameLst>
                                          <p:attrName>ppt_x</p:attrName>
                                        </p:attrNameLst>
                                      </p:cBhvr>
                                      <p:tavLst>
                                        <p:tav tm="0">
                                          <p:val>
                                            <p:fltVal val="0.5"/>
                                          </p:val>
                                        </p:tav>
                                        <p:tav tm="100000">
                                          <p:val>
                                            <p:strVal val="#ppt_x"/>
                                          </p:val>
                                        </p:tav>
                                      </p:tavLst>
                                    </p:anim>
                                    <p:anim calcmode="lin" valueType="num">
                                      <p:cBhvr>
                                        <p:cTn id="11" dur="500" fill="hold"/>
                                        <p:tgtEl>
                                          <p:spTgt spid="3"/>
                                        </p:tgtEl>
                                        <p:attrNameLst>
                                          <p:attrName>ppt_y</p:attrName>
                                        </p:attrNameLst>
                                      </p:cBhvr>
                                      <p:tavLst>
                                        <p:tav tm="0">
                                          <p:val>
                                            <p:fltVal val="0.5"/>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372252" y="2737304"/>
            <a:ext cx="6096000" cy="2584450"/>
          </a:xfrm>
          <a:prstGeom prst="rect">
            <a:avLst/>
          </a:prstGeom>
        </p:spPr>
        <p:txBody>
          <a:bodyPr>
            <a:spAutoFit/>
          </a:bodyPr>
          <a:lstStyle/>
          <a:p>
            <a:pPr>
              <a:lnSpc>
                <a:spcPct val="150000"/>
              </a:lnSpc>
            </a:pPr>
            <a:r>
              <a:rPr dirty="0">
                <a:solidFill>
                  <a:schemeClr val="bg2">
                    <a:lumMod val="25000"/>
                  </a:schemeClr>
                </a:solidFill>
                <a:latin typeface="Century Gothic" panose="020B0502020202020204" pitchFamily="34" charset="0"/>
                <a:ea typeface="微软雅黑" panose="020B0503020204020204" pitchFamily="34" charset="-122"/>
                <a:cs typeface="+mn-ea"/>
                <a:sym typeface="Century Gothic" panose="020B0502020202020204" pitchFamily="34" charset="0"/>
              </a:rPr>
              <a:t>秋分曾是传统的“祭月节”。如古有“春祭日，秋祭月”之说。现在的中秋节则是由传统的“祭月节”而来。据考证，最初“祭月节”是定在“秋分”这一天，不过由于这一天在农历八月里的日子每年不同，不一定都有圆月。而祭月无月则是大煞风景的。所以，后来就将“祭月节”由“秋分”调至中秋。</a:t>
            </a:r>
          </a:p>
        </p:txBody>
      </p:sp>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2420" y="2955746"/>
            <a:ext cx="3077210" cy="2147567"/>
          </a:xfrm>
          <a:prstGeom prst="ellipse">
            <a:avLst/>
          </a:prstGeom>
          <a:ln w="76200">
            <a:solidFill>
              <a:schemeClr val="bg1"/>
            </a:solidFill>
          </a:ln>
          <a:effectLst>
            <a:outerShdw blurRad="50800" dist="38100" dir="2700000" algn="tl" rotWithShape="0">
              <a:prstClr val="black">
                <a:alpha val="40000"/>
              </a:prstClr>
            </a:outerShdw>
          </a:effectLst>
        </p:spPr>
      </p:pic>
      <p:sp>
        <p:nvSpPr>
          <p:cNvPr id="5" name="矩形 4"/>
          <p:cNvSpPr/>
          <p:nvPr/>
        </p:nvSpPr>
        <p:spPr>
          <a:xfrm>
            <a:off x="604629" y="397399"/>
            <a:ext cx="2023227" cy="769441"/>
          </a:xfrm>
          <a:prstGeom prst="rect">
            <a:avLst/>
          </a:prstGeom>
        </p:spPr>
        <p:txBody>
          <a:bodyPr wrap="square">
            <a:spAutoFit/>
          </a:bodyPr>
          <a:lstStyle/>
          <a:p>
            <a:r>
              <a:rPr lang="zh-CN" altLang="en-US" sz="4400" dirty="0">
                <a:solidFill>
                  <a:schemeClr val="bg2">
                    <a:lumMod val="25000"/>
                  </a:schemeClr>
                </a:solidFill>
                <a:latin typeface="华文隶书" panose="02010800040101010101" pitchFamily="2" charset="-122"/>
                <a:ea typeface="华文隶书" panose="02010800040101010101" pitchFamily="2" charset="-122"/>
                <a:sym typeface="Century Gothic" panose="020B0502020202020204" pitchFamily="34" charset="0"/>
              </a:rPr>
              <a:t>秋  分</a:t>
            </a:r>
          </a:p>
        </p:txBody>
      </p:sp>
      <p:sp>
        <p:nvSpPr>
          <p:cNvPr id="6" name="矩形 5"/>
          <p:cNvSpPr/>
          <p:nvPr/>
        </p:nvSpPr>
        <p:spPr>
          <a:xfrm>
            <a:off x="785813" y="1221291"/>
            <a:ext cx="1885945" cy="369332"/>
          </a:xfrm>
          <a:prstGeom prst="rect">
            <a:avLst/>
          </a:prstGeom>
        </p:spPr>
        <p:txBody>
          <a:bodyPr vert="horz" wrap="square">
            <a:spAutoFit/>
          </a:bodyPr>
          <a:lstStyle/>
          <a:p>
            <a:pPr algn="ctr"/>
            <a:r>
              <a:rPr lang="zh-CN" altLang="en-US" b="1" dirty="0">
                <a:solidFill>
                  <a:srgbClr val="F9B80D"/>
                </a:solidFill>
                <a:latin typeface="Century Gothic" panose="020B0502020202020204" pitchFamily="34" charset="0"/>
                <a:ea typeface="微软雅黑" panose="020B0503020204020204" pitchFamily="34" charset="-122"/>
                <a:sym typeface="Century Gothic" panose="020B0502020202020204" pitchFamily="34" charset="0"/>
              </a:rPr>
              <a:t>尝    识    介    绍</a:t>
            </a:r>
          </a:p>
        </p:txBody>
      </p:sp>
      <p:cxnSp>
        <p:nvCxnSpPr>
          <p:cNvPr id="8" name="直接连接符 7"/>
          <p:cNvCxnSpPr/>
          <p:nvPr/>
        </p:nvCxnSpPr>
        <p:spPr>
          <a:xfrm>
            <a:off x="0" y="1149851"/>
            <a:ext cx="2627856" cy="0"/>
          </a:xfrm>
          <a:prstGeom prst="line">
            <a:avLst/>
          </a:prstGeom>
          <a:ln w="254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iterate type="lt">
                                    <p:tmPct val="6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anim calcmode="lin" valueType="num">
                                      <p:cBhvr>
                                        <p:cTn id="10" dur="500" fill="hold"/>
                                        <p:tgtEl>
                                          <p:spTgt spid="3"/>
                                        </p:tgtEl>
                                        <p:attrNameLst>
                                          <p:attrName>ppt_x</p:attrName>
                                        </p:attrNameLst>
                                      </p:cBhvr>
                                      <p:tavLst>
                                        <p:tav tm="0">
                                          <p:val>
                                            <p:fltVal val="0.5"/>
                                          </p:val>
                                        </p:tav>
                                        <p:tav tm="100000">
                                          <p:val>
                                            <p:strVal val="#ppt_x"/>
                                          </p:val>
                                        </p:tav>
                                      </p:tavLst>
                                    </p:anim>
                                    <p:anim calcmode="lin" valueType="num">
                                      <p:cBhvr>
                                        <p:cTn id="11" dur="50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480560" y="-3861080"/>
            <a:ext cx="20543520" cy="13695680"/>
          </a:xfrm>
          <a:prstGeom prst="rect">
            <a:avLst/>
          </a:prstGeom>
        </p:spPr>
      </p:pic>
      <p:sp>
        <p:nvSpPr>
          <p:cNvPr id="20" name="任意多边形 19"/>
          <p:cNvSpPr/>
          <p:nvPr/>
        </p:nvSpPr>
        <p:spPr>
          <a:xfrm>
            <a:off x="4251104" y="0"/>
            <a:ext cx="3689793" cy="671324"/>
          </a:xfrm>
          <a:custGeom>
            <a:avLst/>
            <a:gdLst/>
            <a:ahLst/>
            <a:cxnLst/>
            <a:rect l="l" t="t" r="r" b="b"/>
            <a:pathLst>
              <a:path w="3689793" h="671324">
                <a:moveTo>
                  <a:pt x="2221680" y="292461"/>
                </a:moveTo>
                <a:cubicBezTo>
                  <a:pt x="2238914" y="292461"/>
                  <a:pt x="2252495" y="293117"/>
                  <a:pt x="2262423" y="294428"/>
                </a:cubicBezTo>
                <a:cubicBezTo>
                  <a:pt x="2272351" y="295739"/>
                  <a:pt x="2279095" y="297144"/>
                  <a:pt x="2282654" y="298643"/>
                </a:cubicBezTo>
                <a:cubicBezTo>
                  <a:pt x="2286213" y="300141"/>
                  <a:pt x="2287993" y="303138"/>
                  <a:pt x="2287993" y="307634"/>
                </a:cubicBezTo>
                <a:cubicBezTo>
                  <a:pt x="2287993" y="312130"/>
                  <a:pt x="2285745" y="319529"/>
                  <a:pt x="2281249" y="329832"/>
                </a:cubicBezTo>
                <a:cubicBezTo>
                  <a:pt x="2276753" y="340135"/>
                  <a:pt x="2272258" y="347066"/>
                  <a:pt x="2267762" y="350625"/>
                </a:cubicBezTo>
                <a:cubicBezTo>
                  <a:pt x="2263266" y="354184"/>
                  <a:pt x="2255679" y="356620"/>
                  <a:pt x="2245002" y="357931"/>
                </a:cubicBezTo>
                <a:cubicBezTo>
                  <a:pt x="2234324" y="359242"/>
                  <a:pt x="2218121" y="359898"/>
                  <a:pt x="2196391" y="359898"/>
                </a:cubicBezTo>
                <a:cubicBezTo>
                  <a:pt x="2191895" y="359898"/>
                  <a:pt x="2188336" y="359055"/>
                  <a:pt x="2185713" y="357369"/>
                </a:cubicBezTo>
                <a:cubicBezTo>
                  <a:pt x="2183091" y="355683"/>
                  <a:pt x="2181592" y="353904"/>
                  <a:pt x="2181218" y="352030"/>
                </a:cubicBezTo>
                <a:cubicBezTo>
                  <a:pt x="2180843" y="350157"/>
                  <a:pt x="2180281" y="343975"/>
                  <a:pt x="2179532" y="333485"/>
                </a:cubicBezTo>
                <a:lnTo>
                  <a:pt x="2177284" y="306510"/>
                </a:lnTo>
                <a:cubicBezTo>
                  <a:pt x="2177284" y="300891"/>
                  <a:pt x="2180375" y="297144"/>
                  <a:pt x="2186556" y="295271"/>
                </a:cubicBezTo>
                <a:cubicBezTo>
                  <a:pt x="2192738" y="293398"/>
                  <a:pt x="2204446" y="292461"/>
                  <a:pt x="2221680" y="292461"/>
                </a:cubicBezTo>
                <a:close/>
                <a:moveTo>
                  <a:pt x="2958029" y="275040"/>
                </a:moveTo>
                <a:cubicBezTo>
                  <a:pt x="2953908" y="275040"/>
                  <a:pt x="2949786" y="276538"/>
                  <a:pt x="2945666" y="279535"/>
                </a:cubicBezTo>
                <a:cubicBezTo>
                  <a:pt x="2935925" y="287028"/>
                  <a:pt x="2922250" y="290775"/>
                  <a:pt x="2904641" y="290775"/>
                </a:cubicBezTo>
                <a:lnTo>
                  <a:pt x="2887782" y="290213"/>
                </a:lnTo>
                <a:cubicBezTo>
                  <a:pt x="2869799" y="290213"/>
                  <a:pt x="2843480" y="294334"/>
                  <a:pt x="2808825" y="302576"/>
                </a:cubicBezTo>
                <a:cubicBezTo>
                  <a:pt x="2774169" y="310819"/>
                  <a:pt x="2746726" y="319248"/>
                  <a:pt x="2726495" y="327865"/>
                </a:cubicBezTo>
                <a:cubicBezTo>
                  <a:pt x="2721625" y="330113"/>
                  <a:pt x="2716848" y="331237"/>
                  <a:pt x="2712165" y="331237"/>
                </a:cubicBezTo>
                <a:cubicBezTo>
                  <a:pt x="2707482" y="331237"/>
                  <a:pt x="2704953" y="330488"/>
                  <a:pt x="2704578" y="328989"/>
                </a:cubicBezTo>
                <a:cubicBezTo>
                  <a:pt x="2702705" y="324493"/>
                  <a:pt x="2699520" y="322246"/>
                  <a:pt x="2695025" y="322246"/>
                </a:cubicBezTo>
                <a:cubicBezTo>
                  <a:pt x="2690529" y="322246"/>
                  <a:pt x="2686408" y="324587"/>
                  <a:pt x="2682661" y="329270"/>
                </a:cubicBezTo>
                <a:cubicBezTo>
                  <a:pt x="2678915" y="333953"/>
                  <a:pt x="2677041" y="340041"/>
                  <a:pt x="2677041" y="347534"/>
                </a:cubicBezTo>
                <a:cubicBezTo>
                  <a:pt x="2677041" y="355027"/>
                  <a:pt x="2679289" y="360647"/>
                  <a:pt x="2683785" y="364394"/>
                </a:cubicBezTo>
                <a:cubicBezTo>
                  <a:pt x="2688281" y="368140"/>
                  <a:pt x="2696804" y="370013"/>
                  <a:pt x="2709355" y="370013"/>
                </a:cubicBezTo>
                <a:cubicBezTo>
                  <a:pt x="2721906" y="370013"/>
                  <a:pt x="2737173" y="367859"/>
                  <a:pt x="2755156" y="363551"/>
                </a:cubicBezTo>
                <a:cubicBezTo>
                  <a:pt x="2773139" y="359242"/>
                  <a:pt x="2788500" y="354840"/>
                  <a:pt x="2801238" y="350344"/>
                </a:cubicBezTo>
                <a:cubicBezTo>
                  <a:pt x="2818847" y="343975"/>
                  <a:pt x="2837766" y="340791"/>
                  <a:pt x="2857997" y="340791"/>
                </a:cubicBezTo>
                <a:cubicBezTo>
                  <a:pt x="2867364" y="340791"/>
                  <a:pt x="2872047" y="341915"/>
                  <a:pt x="2872047" y="344163"/>
                </a:cubicBezTo>
                <a:cubicBezTo>
                  <a:pt x="2872047" y="346411"/>
                  <a:pt x="2870548" y="349782"/>
                  <a:pt x="2867551" y="354278"/>
                </a:cubicBezTo>
                <a:cubicBezTo>
                  <a:pt x="2824841" y="416095"/>
                  <a:pt x="2803486" y="460866"/>
                  <a:pt x="2803486" y="488590"/>
                </a:cubicBezTo>
                <a:cubicBezTo>
                  <a:pt x="2803486" y="496458"/>
                  <a:pt x="2805359" y="502921"/>
                  <a:pt x="2809106" y="507978"/>
                </a:cubicBezTo>
                <a:cubicBezTo>
                  <a:pt x="2812852" y="513036"/>
                  <a:pt x="2816130" y="515565"/>
                  <a:pt x="2818940" y="515565"/>
                </a:cubicBezTo>
                <a:cubicBezTo>
                  <a:pt x="2821750" y="515565"/>
                  <a:pt x="2825215" y="514066"/>
                  <a:pt x="2829337" y="511069"/>
                </a:cubicBezTo>
                <a:cubicBezTo>
                  <a:pt x="2833458" y="508072"/>
                  <a:pt x="2837579" y="506573"/>
                  <a:pt x="2841700" y="506573"/>
                </a:cubicBezTo>
                <a:lnTo>
                  <a:pt x="2862493" y="507135"/>
                </a:lnTo>
                <a:lnTo>
                  <a:pt x="2921500" y="504887"/>
                </a:lnTo>
                <a:cubicBezTo>
                  <a:pt x="2956343" y="504887"/>
                  <a:pt x="2991560" y="512193"/>
                  <a:pt x="3027152" y="526804"/>
                </a:cubicBezTo>
                <a:cubicBezTo>
                  <a:pt x="3041014" y="532424"/>
                  <a:pt x="3053939" y="535234"/>
                  <a:pt x="3065928" y="535234"/>
                </a:cubicBezTo>
                <a:cubicBezTo>
                  <a:pt x="3077917" y="535234"/>
                  <a:pt x="3087471" y="534017"/>
                  <a:pt x="3094589" y="531581"/>
                </a:cubicBezTo>
                <a:cubicBezTo>
                  <a:pt x="3101707" y="529146"/>
                  <a:pt x="3106859" y="525587"/>
                  <a:pt x="3110043" y="520904"/>
                </a:cubicBezTo>
                <a:cubicBezTo>
                  <a:pt x="3113228" y="516221"/>
                  <a:pt x="3118286" y="506011"/>
                  <a:pt x="3125216" y="490276"/>
                </a:cubicBezTo>
                <a:cubicBezTo>
                  <a:pt x="3132147" y="474541"/>
                  <a:pt x="3136737" y="457401"/>
                  <a:pt x="3138985" y="438855"/>
                </a:cubicBezTo>
                <a:cubicBezTo>
                  <a:pt x="3141233" y="420310"/>
                  <a:pt x="3142357" y="407478"/>
                  <a:pt x="3142357" y="400360"/>
                </a:cubicBezTo>
                <a:cubicBezTo>
                  <a:pt x="3142357" y="396239"/>
                  <a:pt x="3141795" y="394178"/>
                  <a:pt x="3140671" y="394178"/>
                </a:cubicBezTo>
                <a:cubicBezTo>
                  <a:pt x="3139547" y="394178"/>
                  <a:pt x="3137674" y="397738"/>
                  <a:pt x="3135051" y="404856"/>
                </a:cubicBezTo>
                <a:cubicBezTo>
                  <a:pt x="3130181" y="416845"/>
                  <a:pt x="3121095" y="427241"/>
                  <a:pt x="3107795" y="436046"/>
                </a:cubicBezTo>
                <a:cubicBezTo>
                  <a:pt x="3094495" y="444850"/>
                  <a:pt x="3081476" y="449252"/>
                  <a:pt x="3068738" y="449252"/>
                </a:cubicBezTo>
                <a:cubicBezTo>
                  <a:pt x="3044760" y="449252"/>
                  <a:pt x="3026402" y="450563"/>
                  <a:pt x="3013665" y="453186"/>
                </a:cubicBezTo>
                <a:cubicBezTo>
                  <a:pt x="3008419" y="454310"/>
                  <a:pt x="3002800" y="454872"/>
                  <a:pt x="2996805" y="454872"/>
                </a:cubicBezTo>
                <a:cubicBezTo>
                  <a:pt x="2990811" y="454872"/>
                  <a:pt x="2983224" y="453654"/>
                  <a:pt x="2974045" y="451219"/>
                </a:cubicBezTo>
                <a:cubicBezTo>
                  <a:pt x="2964866" y="448784"/>
                  <a:pt x="2955313" y="447566"/>
                  <a:pt x="2945384" y="447566"/>
                </a:cubicBezTo>
                <a:cubicBezTo>
                  <a:pt x="2935456" y="447566"/>
                  <a:pt x="2924498" y="449065"/>
                  <a:pt x="2912509" y="452062"/>
                </a:cubicBezTo>
                <a:cubicBezTo>
                  <a:pt x="2900520" y="455059"/>
                  <a:pt x="2890779" y="456558"/>
                  <a:pt x="2883286" y="456558"/>
                </a:cubicBezTo>
                <a:cubicBezTo>
                  <a:pt x="2870548" y="456558"/>
                  <a:pt x="2864179" y="452062"/>
                  <a:pt x="2864179" y="443070"/>
                </a:cubicBezTo>
                <a:cubicBezTo>
                  <a:pt x="2864179" y="434079"/>
                  <a:pt x="2872140" y="417126"/>
                  <a:pt x="2888063" y="392211"/>
                </a:cubicBezTo>
                <a:cubicBezTo>
                  <a:pt x="2903986" y="367297"/>
                  <a:pt x="2919440" y="349408"/>
                  <a:pt x="2934426" y="338543"/>
                </a:cubicBezTo>
                <a:cubicBezTo>
                  <a:pt x="2946040" y="330301"/>
                  <a:pt x="2954844" y="321590"/>
                  <a:pt x="2960839" y="312411"/>
                </a:cubicBezTo>
                <a:cubicBezTo>
                  <a:pt x="2966833" y="303232"/>
                  <a:pt x="2969830" y="295271"/>
                  <a:pt x="2969830" y="288527"/>
                </a:cubicBezTo>
                <a:cubicBezTo>
                  <a:pt x="2969830" y="279535"/>
                  <a:pt x="2965897" y="275040"/>
                  <a:pt x="2958029" y="275040"/>
                </a:cubicBezTo>
                <a:close/>
                <a:moveTo>
                  <a:pt x="818104" y="253685"/>
                </a:moveTo>
                <a:cubicBezTo>
                  <a:pt x="816231" y="253685"/>
                  <a:pt x="814545" y="254340"/>
                  <a:pt x="813047" y="255652"/>
                </a:cubicBezTo>
                <a:cubicBezTo>
                  <a:pt x="811548" y="256963"/>
                  <a:pt x="807989" y="262302"/>
                  <a:pt x="802369" y="271668"/>
                </a:cubicBezTo>
                <a:cubicBezTo>
                  <a:pt x="796749" y="281034"/>
                  <a:pt x="793378" y="287403"/>
                  <a:pt x="792254" y="290775"/>
                </a:cubicBezTo>
                <a:cubicBezTo>
                  <a:pt x="791130" y="294147"/>
                  <a:pt x="790568" y="301078"/>
                  <a:pt x="790568" y="311568"/>
                </a:cubicBezTo>
                <a:cubicBezTo>
                  <a:pt x="790568" y="322058"/>
                  <a:pt x="792722" y="329551"/>
                  <a:pt x="797030" y="334047"/>
                </a:cubicBezTo>
                <a:cubicBezTo>
                  <a:pt x="801339" y="338543"/>
                  <a:pt x="806209" y="340791"/>
                  <a:pt x="811642" y="340791"/>
                </a:cubicBezTo>
                <a:cubicBezTo>
                  <a:pt x="817074" y="340791"/>
                  <a:pt x="822694" y="338075"/>
                  <a:pt x="828501" y="332642"/>
                </a:cubicBezTo>
                <a:cubicBezTo>
                  <a:pt x="834308" y="327210"/>
                  <a:pt x="837774" y="320560"/>
                  <a:pt x="838897" y="312692"/>
                </a:cubicBezTo>
                <a:cubicBezTo>
                  <a:pt x="840396" y="298455"/>
                  <a:pt x="843206" y="286092"/>
                  <a:pt x="847327" y="275602"/>
                </a:cubicBezTo>
                <a:cubicBezTo>
                  <a:pt x="848076" y="273728"/>
                  <a:pt x="848451" y="271855"/>
                  <a:pt x="848451" y="269982"/>
                </a:cubicBezTo>
                <a:cubicBezTo>
                  <a:pt x="848451" y="267734"/>
                  <a:pt x="847608" y="266610"/>
                  <a:pt x="845922" y="266610"/>
                </a:cubicBezTo>
                <a:cubicBezTo>
                  <a:pt x="844236" y="266610"/>
                  <a:pt x="841988" y="268390"/>
                  <a:pt x="839178" y="271949"/>
                </a:cubicBezTo>
                <a:cubicBezTo>
                  <a:pt x="836369" y="275508"/>
                  <a:pt x="833652" y="277288"/>
                  <a:pt x="831030" y="277288"/>
                </a:cubicBezTo>
                <a:cubicBezTo>
                  <a:pt x="828407" y="277288"/>
                  <a:pt x="827096" y="273541"/>
                  <a:pt x="827096" y="266048"/>
                </a:cubicBezTo>
                <a:cubicBezTo>
                  <a:pt x="827096" y="257806"/>
                  <a:pt x="824099" y="253685"/>
                  <a:pt x="818104" y="253685"/>
                </a:cubicBezTo>
                <a:close/>
                <a:moveTo>
                  <a:pt x="984730" y="238511"/>
                </a:moveTo>
                <a:cubicBezTo>
                  <a:pt x="979672" y="238511"/>
                  <a:pt x="975176" y="240010"/>
                  <a:pt x="971243" y="243007"/>
                </a:cubicBezTo>
                <a:cubicBezTo>
                  <a:pt x="967309" y="246004"/>
                  <a:pt x="964686" y="250219"/>
                  <a:pt x="963375" y="255652"/>
                </a:cubicBezTo>
                <a:cubicBezTo>
                  <a:pt x="962064" y="261084"/>
                  <a:pt x="950169" y="269795"/>
                  <a:pt x="927690" y="281783"/>
                </a:cubicBezTo>
                <a:cubicBezTo>
                  <a:pt x="922819" y="284406"/>
                  <a:pt x="920384" y="287216"/>
                  <a:pt x="920384" y="290213"/>
                </a:cubicBezTo>
                <a:cubicBezTo>
                  <a:pt x="920384" y="293210"/>
                  <a:pt x="922632" y="294709"/>
                  <a:pt x="927128" y="294709"/>
                </a:cubicBezTo>
                <a:cubicBezTo>
                  <a:pt x="939866" y="294709"/>
                  <a:pt x="948764" y="295364"/>
                  <a:pt x="953821" y="296676"/>
                </a:cubicBezTo>
                <a:cubicBezTo>
                  <a:pt x="958879" y="297987"/>
                  <a:pt x="963656" y="298643"/>
                  <a:pt x="968152" y="298643"/>
                </a:cubicBezTo>
                <a:cubicBezTo>
                  <a:pt x="979391" y="298643"/>
                  <a:pt x="988570" y="295458"/>
                  <a:pt x="995688" y="289089"/>
                </a:cubicBezTo>
                <a:cubicBezTo>
                  <a:pt x="1002807" y="282720"/>
                  <a:pt x="1006366" y="275976"/>
                  <a:pt x="1006366" y="268858"/>
                </a:cubicBezTo>
                <a:cubicBezTo>
                  <a:pt x="1006366" y="263613"/>
                  <a:pt x="1004024" y="257244"/>
                  <a:pt x="999341" y="249751"/>
                </a:cubicBezTo>
                <a:cubicBezTo>
                  <a:pt x="994658" y="242258"/>
                  <a:pt x="989788" y="238511"/>
                  <a:pt x="984730" y="238511"/>
                </a:cubicBezTo>
                <a:close/>
                <a:moveTo>
                  <a:pt x="2943137" y="213784"/>
                </a:moveTo>
                <a:cubicBezTo>
                  <a:pt x="2928338" y="213784"/>
                  <a:pt x="2916818" y="214159"/>
                  <a:pt x="2908575" y="214908"/>
                </a:cubicBezTo>
                <a:cubicBezTo>
                  <a:pt x="2900333" y="215658"/>
                  <a:pt x="2883193" y="218374"/>
                  <a:pt x="2857154" y="223057"/>
                </a:cubicBezTo>
                <a:cubicBezTo>
                  <a:pt x="2831116" y="227740"/>
                  <a:pt x="2813039" y="231580"/>
                  <a:pt x="2802924" y="234577"/>
                </a:cubicBezTo>
                <a:cubicBezTo>
                  <a:pt x="2792808" y="237575"/>
                  <a:pt x="2779789" y="240759"/>
                  <a:pt x="2763867" y="244131"/>
                </a:cubicBezTo>
                <a:cubicBezTo>
                  <a:pt x="2747944" y="247503"/>
                  <a:pt x="2737922" y="249376"/>
                  <a:pt x="2733801" y="249751"/>
                </a:cubicBezTo>
                <a:cubicBezTo>
                  <a:pt x="2723685" y="250500"/>
                  <a:pt x="2718628" y="258087"/>
                  <a:pt x="2718628" y="272511"/>
                </a:cubicBezTo>
                <a:cubicBezTo>
                  <a:pt x="2718628" y="286935"/>
                  <a:pt x="2725746" y="294147"/>
                  <a:pt x="2739983" y="294147"/>
                </a:cubicBezTo>
                <a:cubicBezTo>
                  <a:pt x="2747101" y="294147"/>
                  <a:pt x="2756280" y="292461"/>
                  <a:pt x="2767519" y="289089"/>
                </a:cubicBezTo>
                <a:cubicBezTo>
                  <a:pt x="2802362" y="279348"/>
                  <a:pt x="2830273" y="272604"/>
                  <a:pt x="2851254" y="268858"/>
                </a:cubicBezTo>
                <a:cubicBezTo>
                  <a:pt x="2872234" y="265111"/>
                  <a:pt x="2890592" y="263238"/>
                  <a:pt x="2906327" y="263238"/>
                </a:cubicBezTo>
                <a:cubicBezTo>
                  <a:pt x="2922063" y="263238"/>
                  <a:pt x="2935363" y="263707"/>
                  <a:pt x="2946227" y="264643"/>
                </a:cubicBezTo>
                <a:cubicBezTo>
                  <a:pt x="2957092" y="265580"/>
                  <a:pt x="2965522" y="266048"/>
                  <a:pt x="2971516" y="266048"/>
                </a:cubicBezTo>
                <a:cubicBezTo>
                  <a:pt x="2990624" y="266048"/>
                  <a:pt x="3004954" y="261084"/>
                  <a:pt x="3014508" y="251156"/>
                </a:cubicBezTo>
                <a:cubicBezTo>
                  <a:pt x="3024061" y="241227"/>
                  <a:pt x="3028838" y="234016"/>
                  <a:pt x="3028838" y="229520"/>
                </a:cubicBezTo>
                <a:cubicBezTo>
                  <a:pt x="3028838" y="226522"/>
                  <a:pt x="3026871" y="224181"/>
                  <a:pt x="3022937" y="222495"/>
                </a:cubicBezTo>
                <a:cubicBezTo>
                  <a:pt x="3019003" y="220809"/>
                  <a:pt x="3008419" y="218936"/>
                  <a:pt x="2991185" y="216875"/>
                </a:cubicBezTo>
                <a:cubicBezTo>
                  <a:pt x="2973952" y="214815"/>
                  <a:pt x="2957935" y="213784"/>
                  <a:pt x="2943137" y="213784"/>
                </a:cubicBezTo>
                <a:close/>
                <a:moveTo>
                  <a:pt x="706271" y="210413"/>
                </a:moveTo>
                <a:cubicBezTo>
                  <a:pt x="699153" y="213035"/>
                  <a:pt x="692971" y="219217"/>
                  <a:pt x="687726" y="228958"/>
                </a:cubicBezTo>
                <a:cubicBezTo>
                  <a:pt x="686602" y="231206"/>
                  <a:pt x="684073" y="233360"/>
                  <a:pt x="680140" y="235420"/>
                </a:cubicBezTo>
                <a:cubicBezTo>
                  <a:pt x="676206" y="237481"/>
                  <a:pt x="672178" y="238886"/>
                  <a:pt x="668057" y="239635"/>
                </a:cubicBezTo>
                <a:cubicBezTo>
                  <a:pt x="636212" y="244880"/>
                  <a:pt x="617105" y="249938"/>
                  <a:pt x="610736" y="254809"/>
                </a:cubicBezTo>
                <a:cubicBezTo>
                  <a:pt x="604367" y="259679"/>
                  <a:pt x="599121" y="262114"/>
                  <a:pt x="595000" y="262114"/>
                </a:cubicBezTo>
                <a:lnTo>
                  <a:pt x="589381" y="261552"/>
                </a:lnTo>
                <a:cubicBezTo>
                  <a:pt x="585259" y="261552"/>
                  <a:pt x="581513" y="263426"/>
                  <a:pt x="578141" y="267172"/>
                </a:cubicBezTo>
                <a:cubicBezTo>
                  <a:pt x="574769" y="270919"/>
                  <a:pt x="573083" y="275321"/>
                  <a:pt x="573083" y="280378"/>
                </a:cubicBezTo>
                <a:cubicBezTo>
                  <a:pt x="573083" y="285436"/>
                  <a:pt x="574957" y="291524"/>
                  <a:pt x="578703" y="298643"/>
                </a:cubicBezTo>
                <a:cubicBezTo>
                  <a:pt x="582450" y="305761"/>
                  <a:pt x="589381" y="309320"/>
                  <a:pt x="599496" y="309320"/>
                </a:cubicBezTo>
                <a:cubicBezTo>
                  <a:pt x="604367" y="309320"/>
                  <a:pt x="614201" y="307634"/>
                  <a:pt x="629000" y="304262"/>
                </a:cubicBezTo>
                <a:cubicBezTo>
                  <a:pt x="643799" y="300891"/>
                  <a:pt x="655881" y="299205"/>
                  <a:pt x="665247" y="299205"/>
                </a:cubicBezTo>
                <a:cubicBezTo>
                  <a:pt x="674613" y="299205"/>
                  <a:pt x="679297" y="301921"/>
                  <a:pt x="679297" y="307353"/>
                </a:cubicBezTo>
                <a:cubicBezTo>
                  <a:pt x="679297" y="312786"/>
                  <a:pt x="673115" y="320372"/>
                  <a:pt x="660751" y="330113"/>
                </a:cubicBezTo>
                <a:lnTo>
                  <a:pt x="614107" y="365518"/>
                </a:lnTo>
                <a:cubicBezTo>
                  <a:pt x="595000" y="379380"/>
                  <a:pt x="582450" y="386311"/>
                  <a:pt x="576455" y="386311"/>
                </a:cubicBezTo>
                <a:cubicBezTo>
                  <a:pt x="570461" y="386311"/>
                  <a:pt x="566340" y="383501"/>
                  <a:pt x="564092" y="377881"/>
                </a:cubicBezTo>
                <a:cubicBezTo>
                  <a:pt x="561844" y="373385"/>
                  <a:pt x="559596" y="371137"/>
                  <a:pt x="557348" y="371137"/>
                </a:cubicBezTo>
                <a:cubicBezTo>
                  <a:pt x="553602" y="371137"/>
                  <a:pt x="551728" y="376008"/>
                  <a:pt x="551728" y="385749"/>
                </a:cubicBezTo>
                <a:cubicBezTo>
                  <a:pt x="551728" y="392118"/>
                  <a:pt x="553133" y="402889"/>
                  <a:pt x="555943" y="418062"/>
                </a:cubicBezTo>
                <a:cubicBezTo>
                  <a:pt x="558753" y="433236"/>
                  <a:pt x="562218" y="442040"/>
                  <a:pt x="566340" y="444475"/>
                </a:cubicBezTo>
                <a:cubicBezTo>
                  <a:pt x="570461" y="446910"/>
                  <a:pt x="574957" y="448128"/>
                  <a:pt x="579827" y="448128"/>
                </a:cubicBezTo>
                <a:cubicBezTo>
                  <a:pt x="584697" y="448128"/>
                  <a:pt x="592378" y="444288"/>
                  <a:pt x="602868" y="436607"/>
                </a:cubicBezTo>
                <a:cubicBezTo>
                  <a:pt x="613358" y="428927"/>
                  <a:pt x="634339" y="411787"/>
                  <a:pt x="665809" y="385187"/>
                </a:cubicBezTo>
                <a:cubicBezTo>
                  <a:pt x="670305" y="381066"/>
                  <a:pt x="673489" y="379005"/>
                  <a:pt x="675363" y="379005"/>
                </a:cubicBezTo>
                <a:cubicBezTo>
                  <a:pt x="677236" y="379005"/>
                  <a:pt x="678173" y="381066"/>
                  <a:pt x="678173" y="385187"/>
                </a:cubicBezTo>
                <a:cubicBezTo>
                  <a:pt x="678173" y="397925"/>
                  <a:pt x="675363" y="429021"/>
                  <a:pt x="669743" y="478475"/>
                </a:cubicBezTo>
                <a:cubicBezTo>
                  <a:pt x="668994" y="486342"/>
                  <a:pt x="668619" y="493273"/>
                  <a:pt x="668619" y="499268"/>
                </a:cubicBezTo>
                <a:cubicBezTo>
                  <a:pt x="668619" y="514254"/>
                  <a:pt x="671991" y="521747"/>
                  <a:pt x="678735" y="521747"/>
                </a:cubicBezTo>
                <a:cubicBezTo>
                  <a:pt x="685478" y="521747"/>
                  <a:pt x="691754" y="516502"/>
                  <a:pt x="697561" y="506011"/>
                </a:cubicBezTo>
                <a:cubicBezTo>
                  <a:pt x="703368" y="495521"/>
                  <a:pt x="706271" y="479224"/>
                  <a:pt x="706271" y="457120"/>
                </a:cubicBezTo>
                <a:lnTo>
                  <a:pt x="706271" y="422277"/>
                </a:lnTo>
                <a:cubicBezTo>
                  <a:pt x="705897" y="410288"/>
                  <a:pt x="705990" y="398861"/>
                  <a:pt x="706552" y="387997"/>
                </a:cubicBezTo>
                <a:cubicBezTo>
                  <a:pt x="707114" y="377132"/>
                  <a:pt x="707770" y="370856"/>
                  <a:pt x="708519" y="369170"/>
                </a:cubicBezTo>
                <a:cubicBezTo>
                  <a:pt x="709269" y="367485"/>
                  <a:pt x="710486" y="366642"/>
                  <a:pt x="712172" y="366642"/>
                </a:cubicBezTo>
                <a:cubicBezTo>
                  <a:pt x="713858" y="366642"/>
                  <a:pt x="718541" y="369451"/>
                  <a:pt x="726222" y="375071"/>
                </a:cubicBezTo>
                <a:cubicBezTo>
                  <a:pt x="733902" y="380691"/>
                  <a:pt x="740458" y="383501"/>
                  <a:pt x="745891" y="383501"/>
                </a:cubicBezTo>
                <a:cubicBezTo>
                  <a:pt x="751323" y="383501"/>
                  <a:pt x="758067" y="380597"/>
                  <a:pt x="766122" y="374790"/>
                </a:cubicBezTo>
                <a:cubicBezTo>
                  <a:pt x="774177" y="368983"/>
                  <a:pt x="778204" y="364113"/>
                  <a:pt x="778204" y="360179"/>
                </a:cubicBezTo>
                <a:cubicBezTo>
                  <a:pt x="778204" y="356245"/>
                  <a:pt x="775769" y="352592"/>
                  <a:pt x="770899" y="349220"/>
                </a:cubicBezTo>
                <a:cubicBezTo>
                  <a:pt x="735307" y="323370"/>
                  <a:pt x="717511" y="307072"/>
                  <a:pt x="717511" y="300329"/>
                </a:cubicBezTo>
                <a:cubicBezTo>
                  <a:pt x="717511" y="296582"/>
                  <a:pt x="722194" y="294334"/>
                  <a:pt x="731560" y="293585"/>
                </a:cubicBezTo>
                <a:cubicBezTo>
                  <a:pt x="748420" y="291712"/>
                  <a:pt x="760970" y="284125"/>
                  <a:pt x="769213" y="270825"/>
                </a:cubicBezTo>
                <a:cubicBezTo>
                  <a:pt x="777455" y="257525"/>
                  <a:pt x="781576" y="249189"/>
                  <a:pt x="781576" y="245817"/>
                </a:cubicBezTo>
                <a:cubicBezTo>
                  <a:pt x="781576" y="242445"/>
                  <a:pt x="776144" y="239823"/>
                  <a:pt x="765279" y="237949"/>
                </a:cubicBezTo>
                <a:cubicBezTo>
                  <a:pt x="754414" y="236076"/>
                  <a:pt x="745516" y="235139"/>
                  <a:pt x="738585" y="235139"/>
                </a:cubicBezTo>
                <a:cubicBezTo>
                  <a:pt x="731654" y="235139"/>
                  <a:pt x="727158" y="234671"/>
                  <a:pt x="725098" y="233735"/>
                </a:cubicBezTo>
                <a:cubicBezTo>
                  <a:pt x="723037" y="232798"/>
                  <a:pt x="721257" y="230456"/>
                  <a:pt x="719759" y="226710"/>
                </a:cubicBezTo>
                <a:cubicBezTo>
                  <a:pt x="715263" y="215845"/>
                  <a:pt x="710767" y="210413"/>
                  <a:pt x="706271" y="210413"/>
                </a:cubicBezTo>
                <a:close/>
                <a:moveTo>
                  <a:pt x="2206226" y="202545"/>
                </a:moveTo>
                <a:cubicBezTo>
                  <a:pt x="2216154" y="202545"/>
                  <a:pt x="2221118" y="204980"/>
                  <a:pt x="2221118" y="209851"/>
                </a:cubicBezTo>
                <a:cubicBezTo>
                  <a:pt x="2221118" y="214721"/>
                  <a:pt x="2219338" y="220622"/>
                  <a:pt x="2215779" y="227553"/>
                </a:cubicBezTo>
                <a:cubicBezTo>
                  <a:pt x="2212220" y="234484"/>
                  <a:pt x="2207818" y="239261"/>
                  <a:pt x="2202573" y="241883"/>
                </a:cubicBezTo>
                <a:cubicBezTo>
                  <a:pt x="2197328" y="244506"/>
                  <a:pt x="2188523" y="246192"/>
                  <a:pt x="2176160" y="246941"/>
                </a:cubicBezTo>
                <a:lnTo>
                  <a:pt x="2134574" y="249189"/>
                </a:lnTo>
                <a:cubicBezTo>
                  <a:pt x="2126706" y="249189"/>
                  <a:pt x="2122772" y="246941"/>
                  <a:pt x="2122772" y="242445"/>
                </a:cubicBezTo>
                <a:cubicBezTo>
                  <a:pt x="2122772" y="229332"/>
                  <a:pt x="2122960" y="220341"/>
                  <a:pt x="2123334" y="215470"/>
                </a:cubicBezTo>
                <a:cubicBezTo>
                  <a:pt x="2123709" y="210600"/>
                  <a:pt x="2135136" y="207228"/>
                  <a:pt x="2157615" y="205355"/>
                </a:cubicBezTo>
                <a:cubicBezTo>
                  <a:pt x="2180094" y="203482"/>
                  <a:pt x="2196297" y="202545"/>
                  <a:pt x="2206226" y="202545"/>
                </a:cubicBezTo>
                <a:close/>
                <a:moveTo>
                  <a:pt x="718635" y="139604"/>
                </a:moveTo>
                <a:cubicBezTo>
                  <a:pt x="707021" y="139604"/>
                  <a:pt x="692409" y="142226"/>
                  <a:pt x="674801" y="147471"/>
                </a:cubicBezTo>
                <a:cubicBezTo>
                  <a:pt x="657192" y="152716"/>
                  <a:pt x="640333" y="159647"/>
                  <a:pt x="624223" y="168264"/>
                </a:cubicBezTo>
                <a:cubicBezTo>
                  <a:pt x="620102" y="170512"/>
                  <a:pt x="616730" y="171636"/>
                  <a:pt x="614107" y="171636"/>
                </a:cubicBezTo>
                <a:cubicBezTo>
                  <a:pt x="611485" y="171636"/>
                  <a:pt x="608862" y="170512"/>
                  <a:pt x="606240" y="168264"/>
                </a:cubicBezTo>
                <a:cubicBezTo>
                  <a:pt x="603617" y="166017"/>
                  <a:pt x="600526" y="164893"/>
                  <a:pt x="596967" y="164893"/>
                </a:cubicBezTo>
                <a:cubicBezTo>
                  <a:pt x="593408" y="164893"/>
                  <a:pt x="590224" y="166766"/>
                  <a:pt x="587414" y="170512"/>
                </a:cubicBezTo>
                <a:cubicBezTo>
                  <a:pt x="584604" y="174259"/>
                  <a:pt x="583199" y="180441"/>
                  <a:pt x="583199" y="189057"/>
                </a:cubicBezTo>
                <a:cubicBezTo>
                  <a:pt x="583199" y="197674"/>
                  <a:pt x="587039" y="204605"/>
                  <a:pt x="594719" y="209851"/>
                </a:cubicBezTo>
                <a:cubicBezTo>
                  <a:pt x="602400" y="215096"/>
                  <a:pt x="612047" y="217718"/>
                  <a:pt x="623661" y="217718"/>
                </a:cubicBezTo>
                <a:cubicBezTo>
                  <a:pt x="628532" y="217718"/>
                  <a:pt x="640146" y="215939"/>
                  <a:pt x="658504" y="212379"/>
                </a:cubicBezTo>
                <a:cubicBezTo>
                  <a:pt x="676861" y="208820"/>
                  <a:pt x="695594" y="207041"/>
                  <a:pt x="714701" y="207041"/>
                </a:cubicBezTo>
                <a:cubicBezTo>
                  <a:pt x="733808" y="207041"/>
                  <a:pt x="748982" y="205355"/>
                  <a:pt x="760221" y="201983"/>
                </a:cubicBezTo>
                <a:cubicBezTo>
                  <a:pt x="771460" y="198611"/>
                  <a:pt x="779328" y="193366"/>
                  <a:pt x="783824" y="186248"/>
                </a:cubicBezTo>
                <a:cubicBezTo>
                  <a:pt x="788320" y="179129"/>
                  <a:pt x="790568" y="173510"/>
                  <a:pt x="790568" y="169388"/>
                </a:cubicBezTo>
                <a:cubicBezTo>
                  <a:pt x="790568" y="166017"/>
                  <a:pt x="788601" y="162926"/>
                  <a:pt x="784667" y="160116"/>
                </a:cubicBezTo>
                <a:cubicBezTo>
                  <a:pt x="780733" y="157306"/>
                  <a:pt x="771648" y="153185"/>
                  <a:pt x="757411" y="147752"/>
                </a:cubicBezTo>
                <a:cubicBezTo>
                  <a:pt x="743174" y="142320"/>
                  <a:pt x="730249" y="139604"/>
                  <a:pt x="718635" y="139604"/>
                </a:cubicBezTo>
                <a:close/>
                <a:moveTo>
                  <a:pt x="902963" y="136794"/>
                </a:moveTo>
                <a:cubicBezTo>
                  <a:pt x="893596" y="136794"/>
                  <a:pt x="886010" y="141290"/>
                  <a:pt x="880203" y="150281"/>
                </a:cubicBezTo>
                <a:cubicBezTo>
                  <a:pt x="874396" y="159273"/>
                  <a:pt x="871492" y="168920"/>
                  <a:pt x="871492" y="179223"/>
                </a:cubicBezTo>
                <a:cubicBezTo>
                  <a:pt x="871492" y="189526"/>
                  <a:pt x="872241" y="197393"/>
                  <a:pt x="873740" y="202826"/>
                </a:cubicBezTo>
                <a:cubicBezTo>
                  <a:pt x="875239" y="208258"/>
                  <a:pt x="875988" y="214908"/>
                  <a:pt x="875988" y="222776"/>
                </a:cubicBezTo>
                <a:cubicBezTo>
                  <a:pt x="875988" y="249376"/>
                  <a:pt x="871398" y="283750"/>
                  <a:pt x="862219" y="325898"/>
                </a:cubicBezTo>
                <a:cubicBezTo>
                  <a:pt x="853041" y="368047"/>
                  <a:pt x="837024" y="398768"/>
                  <a:pt x="814171" y="418062"/>
                </a:cubicBezTo>
                <a:cubicBezTo>
                  <a:pt x="791317" y="437357"/>
                  <a:pt x="774832" y="447004"/>
                  <a:pt x="764717" y="447004"/>
                </a:cubicBezTo>
                <a:cubicBezTo>
                  <a:pt x="760596" y="447004"/>
                  <a:pt x="756568" y="445224"/>
                  <a:pt x="752634" y="441665"/>
                </a:cubicBezTo>
                <a:cubicBezTo>
                  <a:pt x="748700" y="438106"/>
                  <a:pt x="745703" y="436326"/>
                  <a:pt x="743643" y="436326"/>
                </a:cubicBezTo>
                <a:cubicBezTo>
                  <a:pt x="741582" y="436326"/>
                  <a:pt x="740552" y="439698"/>
                  <a:pt x="740552" y="446442"/>
                </a:cubicBezTo>
                <a:cubicBezTo>
                  <a:pt x="740552" y="482783"/>
                  <a:pt x="751791" y="500954"/>
                  <a:pt x="774270" y="500954"/>
                </a:cubicBezTo>
                <a:cubicBezTo>
                  <a:pt x="791504" y="500954"/>
                  <a:pt x="811548" y="488684"/>
                  <a:pt x="834402" y="464144"/>
                </a:cubicBezTo>
                <a:cubicBezTo>
                  <a:pt x="857255" y="439605"/>
                  <a:pt x="874677" y="411787"/>
                  <a:pt x="886665" y="380691"/>
                </a:cubicBezTo>
                <a:cubicBezTo>
                  <a:pt x="888539" y="376195"/>
                  <a:pt x="890318" y="373947"/>
                  <a:pt x="892004" y="373947"/>
                </a:cubicBezTo>
                <a:cubicBezTo>
                  <a:pt x="893690" y="373947"/>
                  <a:pt x="895657" y="375352"/>
                  <a:pt x="897905" y="378162"/>
                </a:cubicBezTo>
                <a:cubicBezTo>
                  <a:pt x="900153" y="380972"/>
                  <a:pt x="905211" y="390245"/>
                  <a:pt x="913078" y="405980"/>
                </a:cubicBezTo>
                <a:cubicBezTo>
                  <a:pt x="920946" y="421715"/>
                  <a:pt x="928626" y="439605"/>
                  <a:pt x="936119" y="459648"/>
                </a:cubicBezTo>
                <a:cubicBezTo>
                  <a:pt x="943612" y="479692"/>
                  <a:pt x="951386" y="493180"/>
                  <a:pt x="959441" y="500111"/>
                </a:cubicBezTo>
                <a:cubicBezTo>
                  <a:pt x="967496" y="507042"/>
                  <a:pt x="976956" y="510507"/>
                  <a:pt x="987821" y="510507"/>
                </a:cubicBezTo>
                <a:cubicBezTo>
                  <a:pt x="998686" y="510507"/>
                  <a:pt x="1010300" y="506573"/>
                  <a:pt x="1022663" y="498706"/>
                </a:cubicBezTo>
                <a:cubicBezTo>
                  <a:pt x="1035027" y="490838"/>
                  <a:pt x="1044674" y="481378"/>
                  <a:pt x="1051605" y="470326"/>
                </a:cubicBezTo>
                <a:cubicBezTo>
                  <a:pt x="1058536" y="459274"/>
                  <a:pt x="1062002" y="451406"/>
                  <a:pt x="1062002" y="446723"/>
                </a:cubicBezTo>
                <a:cubicBezTo>
                  <a:pt x="1062002" y="442040"/>
                  <a:pt x="1059754" y="439698"/>
                  <a:pt x="1055258" y="439698"/>
                </a:cubicBezTo>
                <a:lnTo>
                  <a:pt x="1047952" y="440260"/>
                </a:lnTo>
                <a:cubicBezTo>
                  <a:pt x="1039335" y="440260"/>
                  <a:pt x="1029688" y="437825"/>
                  <a:pt x="1019010" y="432955"/>
                </a:cubicBezTo>
                <a:cubicBezTo>
                  <a:pt x="1008333" y="428084"/>
                  <a:pt x="996812" y="421340"/>
                  <a:pt x="984449" y="412724"/>
                </a:cubicBezTo>
                <a:cubicBezTo>
                  <a:pt x="972086" y="404107"/>
                  <a:pt x="957849" y="387903"/>
                  <a:pt x="941739" y="364113"/>
                </a:cubicBezTo>
                <a:cubicBezTo>
                  <a:pt x="925629" y="340322"/>
                  <a:pt x="915232" y="323463"/>
                  <a:pt x="910549" y="313535"/>
                </a:cubicBezTo>
                <a:cubicBezTo>
                  <a:pt x="905866" y="303607"/>
                  <a:pt x="903525" y="294334"/>
                  <a:pt x="903525" y="285717"/>
                </a:cubicBezTo>
                <a:cubicBezTo>
                  <a:pt x="903525" y="277100"/>
                  <a:pt x="905117" y="260803"/>
                  <a:pt x="908301" y="236825"/>
                </a:cubicBezTo>
                <a:cubicBezTo>
                  <a:pt x="911486" y="212848"/>
                  <a:pt x="914296" y="195520"/>
                  <a:pt x="916731" y="184843"/>
                </a:cubicBezTo>
                <a:cubicBezTo>
                  <a:pt x="919166" y="174165"/>
                  <a:pt x="920384" y="165455"/>
                  <a:pt x="920384" y="158711"/>
                </a:cubicBezTo>
                <a:cubicBezTo>
                  <a:pt x="920384" y="144099"/>
                  <a:pt x="914577" y="136794"/>
                  <a:pt x="902963" y="136794"/>
                </a:cubicBezTo>
                <a:close/>
                <a:moveTo>
                  <a:pt x="1553330" y="131174"/>
                </a:moveTo>
                <a:cubicBezTo>
                  <a:pt x="1547710" y="131174"/>
                  <a:pt x="1542839" y="134827"/>
                  <a:pt x="1538718" y="142133"/>
                </a:cubicBezTo>
                <a:cubicBezTo>
                  <a:pt x="1534597" y="149438"/>
                  <a:pt x="1532536" y="155526"/>
                  <a:pt x="1532536" y="160397"/>
                </a:cubicBezTo>
                <a:cubicBezTo>
                  <a:pt x="1532536" y="169388"/>
                  <a:pt x="1540030" y="175945"/>
                  <a:pt x="1555016" y="180066"/>
                </a:cubicBezTo>
                <a:cubicBezTo>
                  <a:pt x="1559511" y="181565"/>
                  <a:pt x="1564850" y="186248"/>
                  <a:pt x="1571032" y="194115"/>
                </a:cubicBezTo>
                <a:cubicBezTo>
                  <a:pt x="1577214" y="201983"/>
                  <a:pt x="1584988" y="213972"/>
                  <a:pt x="1594354" y="230082"/>
                </a:cubicBezTo>
                <a:cubicBezTo>
                  <a:pt x="1603720" y="246192"/>
                  <a:pt x="1608403" y="255371"/>
                  <a:pt x="1608403" y="257618"/>
                </a:cubicBezTo>
                <a:cubicBezTo>
                  <a:pt x="1608403" y="260990"/>
                  <a:pt x="1605031" y="262676"/>
                  <a:pt x="1598288" y="262676"/>
                </a:cubicBezTo>
                <a:lnTo>
                  <a:pt x="1543776" y="261552"/>
                </a:lnTo>
                <a:cubicBezTo>
                  <a:pt x="1496195" y="261552"/>
                  <a:pt x="1460416" y="266423"/>
                  <a:pt x="1436439" y="276164"/>
                </a:cubicBezTo>
                <a:cubicBezTo>
                  <a:pt x="1433067" y="277288"/>
                  <a:pt x="1428197" y="277850"/>
                  <a:pt x="1421827" y="277850"/>
                </a:cubicBezTo>
                <a:cubicBezTo>
                  <a:pt x="1415458" y="277850"/>
                  <a:pt x="1408996" y="276726"/>
                  <a:pt x="1402439" y="274478"/>
                </a:cubicBezTo>
                <a:cubicBezTo>
                  <a:pt x="1395883" y="272230"/>
                  <a:pt x="1392605" y="269139"/>
                  <a:pt x="1392605" y="265205"/>
                </a:cubicBezTo>
                <a:cubicBezTo>
                  <a:pt x="1392605" y="261271"/>
                  <a:pt x="1396913" y="255745"/>
                  <a:pt x="1405530" y="248627"/>
                </a:cubicBezTo>
                <a:cubicBezTo>
                  <a:pt x="1429508" y="228396"/>
                  <a:pt x="1446648" y="212098"/>
                  <a:pt x="1456951" y="199735"/>
                </a:cubicBezTo>
                <a:cubicBezTo>
                  <a:pt x="1467254" y="187372"/>
                  <a:pt x="1472405" y="176226"/>
                  <a:pt x="1472405" y="166298"/>
                </a:cubicBezTo>
                <a:cubicBezTo>
                  <a:pt x="1472405" y="156369"/>
                  <a:pt x="1469408" y="149532"/>
                  <a:pt x="1463414" y="145785"/>
                </a:cubicBezTo>
                <a:cubicBezTo>
                  <a:pt x="1457419" y="142039"/>
                  <a:pt x="1451144" y="140166"/>
                  <a:pt x="1444587" y="140166"/>
                </a:cubicBezTo>
                <a:cubicBezTo>
                  <a:pt x="1438031" y="140166"/>
                  <a:pt x="1434753" y="144287"/>
                  <a:pt x="1434753" y="152529"/>
                </a:cubicBezTo>
                <a:lnTo>
                  <a:pt x="1435315" y="159273"/>
                </a:lnTo>
                <a:cubicBezTo>
                  <a:pt x="1435315" y="161521"/>
                  <a:pt x="1433442" y="164986"/>
                  <a:pt x="1429695" y="169669"/>
                </a:cubicBezTo>
                <a:cubicBezTo>
                  <a:pt x="1425949" y="174352"/>
                  <a:pt x="1420329" y="179598"/>
                  <a:pt x="1412836" y="185405"/>
                </a:cubicBezTo>
                <a:cubicBezTo>
                  <a:pt x="1405343" y="191212"/>
                  <a:pt x="1396539" y="196925"/>
                  <a:pt x="1386423" y="202545"/>
                </a:cubicBezTo>
                <a:cubicBezTo>
                  <a:pt x="1376307" y="208165"/>
                  <a:pt x="1365255" y="213410"/>
                  <a:pt x="1353267" y="218280"/>
                </a:cubicBezTo>
                <a:cubicBezTo>
                  <a:pt x="1321796" y="230644"/>
                  <a:pt x="1300441" y="240759"/>
                  <a:pt x="1289201" y="248627"/>
                </a:cubicBezTo>
                <a:cubicBezTo>
                  <a:pt x="1288452" y="249001"/>
                  <a:pt x="1287234" y="249189"/>
                  <a:pt x="1285549" y="249189"/>
                </a:cubicBezTo>
                <a:cubicBezTo>
                  <a:pt x="1283863" y="249189"/>
                  <a:pt x="1281896" y="247409"/>
                  <a:pt x="1279648" y="243850"/>
                </a:cubicBezTo>
                <a:cubicBezTo>
                  <a:pt x="1277400" y="240291"/>
                  <a:pt x="1275152" y="238511"/>
                  <a:pt x="1272904" y="238511"/>
                </a:cubicBezTo>
                <a:cubicBezTo>
                  <a:pt x="1267659" y="238511"/>
                  <a:pt x="1265036" y="243007"/>
                  <a:pt x="1265036" y="251999"/>
                </a:cubicBezTo>
                <a:cubicBezTo>
                  <a:pt x="1265036" y="254621"/>
                  <a:pt x="1265411" y="257618"/>
                  <a:pt x="1266160" y="260990"/>
                </a:cubicBezTo>
                <a:cubicBezTo>
                  <a:pt x="1269158" y="277100"/>
                  <a:pt x="1270656" y="291712"/>
                  <a:pt x="1270656" y="304824"/>
                </a:cubicBezTo>
                <a:cubicBezTo>
                  <a:pt x="1270656" y="310444"/>
                  <a:pt x="1274122" y="315502"/>
                  <a:pt x="1281053" y="319998"/>
                </a:cubicBezTo>
                <a:cubicBezTo>
                  <a:pt x="1287984" y="324493"/>
                  <a:pt x="1295383" y="326741"/>
                  <a:pt x="1303251" y="326741"/>
                </a:cubicBezTo>
                <a:cubicBezTo>
                  <a:pt x="1311118" y="326741"/>
                  <a:pt x="1320110" y="324962"/>
                  <a:pt x="1330226" y="321403"/>
                </a:cubicBezTo>
                <a:cubicBezTo>
                  <a:pt x="1340341" y="317843"/>
                  <a:pt x="1346710" y="314378"/>
                  <a:pt x="1349333" y="311006"/>
                </a:cubicBezTo>
                <a:cubicBezTo>
                  <a:pt x="1359448" y="298268"/>
                  <a:pt x="1365911" y="291899"/>
                  <a:pt x="1368721" y="291899"/>
                </a:cubicBezTo>
                <a:cubicBezTo>
                  <a:pt x="1371531" y="291899"/>
                  <a:pt x="1373123" y="299954"/>
                  <a:pt x="1373498" y="316064"/>
                </a:cubicBezTo>
                <a:cubicBezTo>
                  <a:pt x="1373872" y="331050"/>
                  <a:pt x="1381927" y="338543"/>
                  <a:pt x="1397663" y="338543"/>
                </a:cubicBezTo>
                <a:cubicBezTo>
                  <a:pt x="1405905" y="338543"/>
                  <a:pt x="1415177" y="337044"/>
                  <a:pt x="1425480" y="334047"/>
                </a:cubicBezTo>
                <a:cubicBezTo>
                  <a:pt x="1435783" y="331050"/>
                  <a:pt x="1443557" y="329551"/>
                  <a:pt x="1448802" y="329551"/>
                </a:cubicBezTo>
                <a:cubicBezTo>
                  <a:pt x="1460042" y="329551"/>
                  <a:pt x="1465662" y="334047"/>
                  <a:pt x="1465662" y="343039"/>
                </a:cubicBezTo>
                <a:cubicBezTo>
                  <a:pt x="1465662" y="350157"/>
                  <a:pt x="1459573" y="362895"/>
                  <a:pt x="1447397" y="381253"/>
                </a:cubicBezTo>
                <a:cubicBezTo>
                  <a:pt x="1435221" y="399611"/>
                  <a:pt x="1419861" y="413660"/>
                  <a:pt x="1401315" y="423401"/>
                </a:cubicBezTo>
                <a:cubicBezTo>
                  <a:pt x="1382770" y="433142"/>
                  <a:pt x="1358324" y="439511"/>
                  <a:pt x="1327978" y="442508"/>
                </a:cubicBezTo>
                <a:cubicBezTo>
                  <a:pt x="1317487" y="443632"/>
                  <a:pt x="1310463" y="444756"/>
                  <a:pt x="1306904" y="445880"/>
                </a:cubicBezTo>
                <a:cubicBezTo>
                  <a:pt x="1303344" y="447004"/>
                  <a:pt x="1301565" y="449533"/>
                  <a:pt x="1301565" y="453467"/>
                </a:cubicBezTo>
                <a:cubicBezTo>
                  <a:pt x="1301565" y="457401"/>
                  <a:pt x="1304281" y="465549"/>
                  <a:pt x="1309713" y="477913"/>
                </a:cubicBezTo>
                <a:cubicBezTo>
                  <a:pt x="1315146" y="490276"/>
                  <a:pt x="1320391" y="498050"/>
                  <a:pt x="1325449" y="501235"/>
                </a:cubicBezTo>
                <a:cubicBezTo>
                  <a:pt x="1330507" y="504419"/>
                  <a:pt x="1338281" y="506011"/>
                  <a:pt x="1348771" y="506011"/>
                </a:cubicBezTo>
                <a:cubicBezTo>
                  <a:pt x="1359261" y="506011"/>
                  <a:pt x="1370407" y="504700"/>
                  <a:pt x="1382208" y="502078"/>
                </a:cubicBezTo>
                <a:cubicBezTo>
                  <a:pt x="1394010" y="499455"/>
                  <a:pt x="1404313" y="495334"/>
                  <a:pt x="1413117" y="489714"/>
                </a:cubicBezTo>
                <a:cubicBezTo>
                  <a:pt x="1421921" y="484094"/>
                  <a:pt x="1433535" y="472387"/>
                  <a:pt x="1447959" y="454591"/>
                </a:cubicBezTo>
                <a:cubicBezTo>
                  <a:pt x="1462383" y="436795"/>
                  <a:pt x="1475028" y="418062"/>
                  <a:pt x="1485893" y="398393"/>
                </a:cubicBezTo>
                <a:cubicBezTo>
                  <a:pt x="1496757" y="378724"/>
                  <a:pt x="1506124" y="356526"/>
                  <a:pt x="1513991" y="331799"/>
                </a:cubicBezTo>
                <a:cubicBezTo>
                  <a:pt x="1517363" y="321684"/>
                  <a:pt x="1525886" y="316626"/>
                  <a:pt x="1539561" y="316626"/>
                </a:cubicBezTo>
                <a:cubicBezTo>
                  <a:pt x="1553236" y="316626"/>
                  <a:pt x="1562415" y="318593"/>
                  <a:pt x="1567098" y="322527"/>
                </a:cubicBezTo>
                <a:cubicBezTo>
                  <a:pt x="1571781" y="326460"/>
                  <a:pt x="1574123" y="331986"/>
                  <a:pt x="1574123" y="339105"/>
                </a:cubicBezTo>
                <a:cubicBezTo>
                  <a:pt x="1574123" y="346223"/>
                  <a:pt x="1572249" y="354653"/>
                  <a:pt x="1568503" y="364394"/>
                </a:cubicBezTo>
                <a:cubicBezTo>
                  <a:pt x="1548646" y="414971"/>
                  <a:pt x="1538718" y="454310"/>
                  <a:pt x="1538718" y="482408"/>
                </a:cubicBezTo>
                <a:cubicBezTo>
                  <a:pt x="1538718" y="491775"/>
                  <a:pt x="1539374" y="498612"/>
                  <a:pt x="1540685" y="502921"/>
                </a:cubicBezTo>
                <a:cubicBezTo>
                  <a:pt x="1541996" y="507229"/>
                  <a:pt x="1544525" y="509383"/>
                  <a:pt x="1548272" y="509383"/>
                </a:cubicBezTo>
                <a:cubicBezTo>
                  <a:pt x="1555016" y="509383"/>
                  <a:pt x="1562040" y="502921"/>
                  <a:pt x="1569346" y="489995"/>
                </a:cubicBezTo>
                <a:cubicBezTo>
                  <a:pt x="1576652" y="477070"/>
                  <a:pt x="1581990" y="458805"/>
                  <a:pt x="1585362" y="435203"/>
                </a:cubicBezTo>
                <a:cubicBezTo>
                  <a:pt x="1592106" y="390994"/>
                  <a:pt x="1601378" y="358587"/>
                  <a:pt x="1613180" y="337981"/>
                </a:cubicBezTo>
                <a:cubicBezTo>
                  <a:pt x="1624981" y="317375"/>
                  <a:pt x="1634067" y="307072"/>
                  <a:pt x="1640436" y="307072"/>
                </a:cubicBezTo>
                <a:cubicBezTo>
                  <a:pt x="1642309" y="307072"/>
                  <a:pt x="1644744" y="308196"/>
                  <a:pt x="1647741" y="310444"/>
                </a:cubicBezTo>
                <a:cubicBezTo>
                  <a:pt x="1659730" y="319061"/>
                  <a:pt x="1673030" y="323370"/>
                  <a:pt x="1687642" y="323370"/>
                </a:cubicBezTo>
                <a:cubicBezTo>
                  <a:pt x="1708622" y="323370"/>
                  <a:pt x="1726980" y="314191"/>
                  <a:pt x="1742715" y="295833"/>
                </a:cubicBezTo>
                <a:cubicBezTo>
                  <a:pt x="1758451" y="277475"/>
                  <a:pt x="1766318" y="265673"/>
                  <a:pt x="1766318" y="260428"/>
                </a:cubicBezTo>
                <a:cubicBezTo>
                  <a:pt x="1766318" y="258555"/>
                  <a:pt x="1765569" y="257618"/>
                  <a:pt x="1764070" y="257618"/>
                </a:cubicBezTo>
                <a:cubicBezTo>
                  <a:pt x="1762572" y="257618"/>
                  <a:pt x="1760979" y="257899"/>
                  <a:pt x="1759293" y="258461"/>
                </a:cubicBezTo>
                <a:cubicBezTo>
                  <a:pt x="1757608" y="259023"/>
                  <a:pt x="1755828" y="259304"/>
                  <a:pt x="1753955" y="259304"/>
                </a:cubicBezTo>
                <a:cubicBezTo>
                  <a:pt x="1750208" y="259304"/>
                  <a:pt x="1745993" y="258368"/>
                  <a:pt x="1741310" y="256494"/>
                </a:cubicBezTo>
                <a:cubicBezTo>
                  <a:pt x="1736627" y="254621"/>
                  <a:pt x="1733162" y="252373"/>
                  <a:pt x="1730914" y="249751"/>
                </a:cubicBezTo>
                <a:cubicBezTo>
                  <a:pt x="1721547" y="239261"/>
                  <a:pt x="1695884" y="226710"/>
                  <a:pt x="1653923" y="212098"/>
                </a:cubicBezTo>
                <a:cubicBezTo>
                  <a:pt x="1644931" y="209101"/>
                  <a:pt x="1631350" y="200016"/>
                  <a:pt x="1613180" y="184843"/>
                </a:cubicBezTo>
                <a:cubicBezTo>
                  <a:pt x="1595009" y="169669"/>
                  <a:pt x="1581897" y="156931"/>
                  <a:pt x="1573842" y="146628"/>
                </a:cubicBezTo>
                <a:cubicBezTo>
                  <a:pt x="1565787" y="136326"/>
                  <a:pt x="1558949" y="131174"/>
                  <a:pt x="1553330" y="131174"/>
                </a:cubicBezTo>
                <a:close/>
                <a:moveTo>
                  <a:pt x="2835518" y="117687"/>
                </a:moveTo>
                <a:cubicBezTo>
                  <a:pt x="2831023" y="117687"/>
                  <a:pt x="2826620" y="119747"/>
                  <a:pt x="2822312" y="123868"/>
                </a:cubicBezTo>
                <a:cubicBezTo>
                  <a:pt x="2818004" y="127990"/>
                  <a:pt x="2815849" y="131736"/>
                  <a:pt x="2815849" y="135108"/>
                </a:cubicBezTo>
                <a:cubicBezTo>
                  <a:pt x="2815849" y="148595"/>
                  <a:pt x="2798147" y="160678"/>
                  <a:pt x="2762743" y="171355"/>
                </a:cubicBezTo>
                <a:cubicBezTo>
                  <a:pt x="2727338" y="182033"/>
                  <a:pt x="2699333" y="187372"/>
                  <a:pt x="2678727" y="187372"/>
                </a:cubicBezTo>
                <a:cubicBezTo>
                  <a:pt x="2670860" y="187372"/>
                  <a:pt x="2665615" y="186341"/>
                  <a:pt x="2662992" y="184281"/>
                </a:cubicBezTo>
                <a:cubicBezTo>
                  <a:pt x="2660370" y="182220"/>
                  <a:pt x="2657934" y="181190"/>
                  <a:pt x="2655686" y="181190"/>
                </a:cubicBezTo>
                <a:cubicBezTo>
                  <a:pt x="2650067" y="181190"/>
                  <a:pt x="2647257" y="186248"/>
                  <a:pt x="2647257" y="196363"/>
                </a:cubicBezTo>
                <a:cubicBezTo>
                  <a:pt x="2647257" y="206479"/>
                  <a:pt x="2649505" y="217437"/>
                  <a:pt x="2654000" y="229239"/>
                </a:cubicBezTo>
                <a:cubicBezTo>
                  <a:pt x="2658496" y="241040"/>
                  <a:pt x="2670485" y="246941"/>
                  <a:pt x="2689967" y="246941"/>
                </a:cubicBezTo>
                <a:cubicBezTo>
                  <a:pt x="2709449" y="246941"/>
                  <a:pt x="2734925" y="239073"/>
                  <a:pt x="2766395" y="223338"/>
                </a:cubicBezTo>
                <a:cubicBezTo>
                  <a:pt x="2787001" y="213222"/>
                  <a:pt x="2811447" y="205542"/>
                  <a:pt x="2839733" y="200297"/>
                </a:cubicBezTo>
                <a:cubicBezTo>
                  <a:pt x="2868019" y="195052"/>
                  <a:pt x="2898085" y="192429"/>
                  <a:pt x="2929930" y="192429"/>
                </a:cubicBezTo>
                <a:cubicBezTo>
                  <a:pt x="2950161" y="192429"/>
                  <a:pt x="2976199" y="194490"/>
                  <a:pt x="3008045" y="198611"/>
                </a:cubicBezTo>
                <a:cubicBezTo>
                  <a:pt x="3014039" y="199360"/>
                  <a:pt x="3019659" y="199735"/>
                  <a:pt x="3024904" y="199735"/>
                </a:cubicBezTo>
                <a:cubicBezTo>
                  <a:pt x="3042887" y="199735"/>
                  <a:pt x="3056374" y="195052"/>
                  <a:pt x="3065366" y="185686"/>
                </a:cubicBezTo>
                <a:cubicBezTo>
                  <a:pt x="3074358" y="176319"/>
                  <a:pt x="3078854" y="168077"/>
                  <a:pt x="3078854" y="160959"/>
                </a:cubicBezTo>
                <a:cubicBezTo>
                  <a:pt x="3078854" y="153466"/>
                  <a:pt x="3075294" y="149719"/>
                  <a:pt x="3068176" y="149719"/>
                </a:cubicBezTo>
                <a:cubicBezTo>
                  <a:pt x="3055438" y="149719"/>
                  <a:pt x="3044760" y="149345"/>
                  <a:pt x="3036143" y="148595"/>
                </a:cubicBezTo>
                <a:cubicBezTo>
                  <a:pt x="2993808" y="144474"/>
                  <a:pt x="2963649" y="142414"/>
                  <a:pt x="2945666" y="142414"/>
                </a:cubicBezTo>
                <a:cubicBezTo>
                  <a:pt x="2927682" y="142414"/>
                  <a:pt x="2914476" y="143350"/>
                  <a:pt x="2906046" y="145223"/>
                </a:cubicBezTo>
                <a:cubicBezTo>
                  <a:pt x="2897617" y="147097"/>
                  <a:pt x="2890030" y="148033"/>
                  <a:pt x="2883286" y="148033"/>
                </a:cubicBezTo>
                <a:cubicBezTo>
                  <a:pt x="2868675" y="148033"/>
                  <a:pt x="2859683" y="143912"/>
                  <a:pt x="2856311" y="135670"/>
                </a:cubicBezTo>
                <a:cubicBezTo>
                  <a:pt x="2851816" y="123681"/>
                  <a:pt x="2844885" y="117687"/>
                  <a:pt x="2835518" y="117687"/>
                </a:cubicBezTo>
                <a:close/>
                <a:moveTo>
                  <a:pt x="2262142" y="116563"/>
                </a:moveTo>
                <a:cubicBezTo>
                  <a:pt x="2257646" y="116563"/>
                  <a:pt x="2254087" y="118342"/>
                  <a:pt x="2251464" y="121901"/>
                </a:cubicBezTo>
                <a:cubicBezTo>
                  <a:pt x="2248842" y="125461"/>
                  <a:pt x="2245845" y="133235"/>
                  <a:pt x="2242473" y="145223"/>
                </a:cubicBezTo>
                <a:cubicBezTo>
                  <a:pt x="2240974" y="149719"/>
                  <a:pt x="2238726" y="152810"/>
                  <a:pt x="2235729" y="154496"/>
                </a:cubicBezTo>
                <a:cubicBezTo>
                  <a:pt x="2232732" y="156182"/>
                  <a:pt x="2225614" y="157400"/>
                  <a:pt x="2214374" y="158149"/>
                </a:cubicBezTo>
                <a:lnTo>
                  <a:pt x="2125020" y="162083"/>
                </a:lnTo>
                <a:cubicBezTo>
                  <a:pt x="2119026" y="162083"/>
                  <a:pt x="2114905" y="159460"/>
                  <a:pt x="2112657" y="154215"/>
                </a:cubicBezTo>
                <a:cubicBezTo>
                  <a:pt x="2109285" y="145598"/>
                  <a:pt x="2104976" y="138667"/>
                  <a:pt x="2099731" y="133422"/>
                </a:cubicBezTo>
                <a:cubicBezTo>
                  <a:pt x="2094486" y="128177"/>
                  <a:pt x="2089428" y="125554"/>
                  <a:pt x="2084558" y="125554"/>
                </a:cubicBezTo>
                <a:cubicBezTo>
                  <a:pt x="2075941" y="125554"/>
                  <a:pt x="2071632" y="131361"/>
                  <a:pt x="2071632" y="142976"/>
                </a:cubicBezTo>
                <a:lnTo>
                  <a:pt x="2072194" y="155339"/>
                </a:lnTo>
                <a:cubicBezTo>
                  <a:pt x="2072194" y="158711"/>
                  <a:pt x="2071539" y="161240"/>
                  <a:pt x="2070228" y="162926"/>
                </a:cubicBezTo>
                <a:cubicBezTo>
                  <a:pt x="2068916" y="164612"/>
                  <a:pt x="2064701" y="165642"/>
                  <a:pt x="2057583" y="166017"/>
                </a:cubicBezTo>
                <a:lnTo>
                  <a:pt x="2023865" y="168264"/>
                </a:lnTo>
                <a:cubicBezTo>
                  <a:pt x="2008129" y="169388"/>
                  <a:pt x="1999044" y="169950"/>
                  <a:pt x="1996609" y="169950"/>
                </a:cubicBezTo>
                <a:cubicBezTo>
                  <a:pt x="1994174" y="169950"/>
                  <a:pt x="1989771" y="169107"/>
                  <a:pt x="1983402" y="167421"/>
                </a:cubicBezTo>
                <a:cubicBezTo>
                  <a:pt x="1977033" y="165736"/>
                  <a:pt x="1971695" y="164893"/>
                  <a:pt x="1967386" y="164893"/>
                </a:cubicBezTo>
                <a:cubicBezTo>
                  <a:pt x="1963078" y="164893"/>
                  <a:pt x="1959799" y="168171"/>
                  <a:pt x="1957551" y="174727"/>
                </a:cubicBezTo>
                <a:cubicBezTo>
                  <a:pt x="1955304" y="181284"/>
                  <a:pt x="1954180" y="192242"/>
                  <a:pt x="1954180" y="207603"/>
                </a:cubicBezTo>
                <a:cubicBezTo>
                  <a:pt x="1954180" y="222963"/>
                  <a:pt x="1956240" y="232704"/>
                  <a:pt x="1960361" y="236825"/>
                </a:cubicBezTo>
                <a:cubicBezTo>
                  <a:pt x="1964483" y="240947"/>
                  <a:pt x="1971788" y="243007"/>
                  <a:pt x="1982278" y="243007"/>
                </a:cubicBezTo>
                <a:cubicBezTo>
                  <a:pt x="1992769" y="243007"/>
                  <a:pt x="2014498" y="238511"/>
                  <a:pt x="2047467" y="229520"/>
                </a:cubicBezTo>
                <a:cubicBezTo>
                  <a:pt x="2059082" y="226522"/>
                  <a:pt x="2067418" y="225024"/>
                  <a:pt x="2072475" y="225024"/>
                </a:cubicBezTo>
                <a:cubicBezTo>
                  <a:pt x="2077533" y="225024"/>
                  <a:pt x="2080905" y="226148"/>
                  <a:pt x="2082591" y="228396"/>
                </a:cubicBezTo>
                <a:cubicBezTo>
                  <a:pt x="2084277" y="230644"/>
                  <a:pt x="2085120" y="234671"/>
                  <a:pt x="2085120" y="240478"/>
                </a:cubicBezTo>
                <a:cubicBezTo>
                  <a:pt x="2085120" y="246285"/>
                  <a:pt x="2084464" y="250313"/>
                  <a:pt x="2083153" y="252561"/>
                </a:cubicBezTo>
                <a:cubicBezTo>
                  <a:pt x="2081842" y="254809"/>
                  <a:pt x="2076035" y="256682"/>
                  <a:pt x="2065732" y="258180"/>
                </a:cubicBezTo>
                <a:cubicBezTo>
                  <a:pt x="2055429" y="259679"/>
                  <a:pt x="2045969" y="261740"/>
                  <a:pt x="2037352" y="264362"/>
                </a:cubicBezTo>
                <a:cubicBezTo>
                  <a:pt x="2028735" y="266985"/>
                  <a:pt x="2022085" y="268296"/>
                  <a:pt x="2017402" y="268296"/>
                </a:cubicBezTo>
                <a:cubicBezTo>
                  <a:pt x="2012719" y="268296"/>
                  <a:pt x="2008317" y="267921"/>
                  <a:pt x="2004195" y="267172"/>
                </a:cubicBezTo>
                <a:cubicBezTo>
                  <a:pt x="1993331" y="265673"/>
                  <a:pt x="1987898" y="269420"/>
                  <a:pt x="1987898" y="278412"/>
                </a:cubicBezTo>
                <a:cubicBezTo>
                  <a:pt x="1987898" y="287403"/>
                  <a:pt x="1989865" y="299017"/>
                  <a:pt x="1993799" y="313254"/>
                </a:cubicBezTo>
                <a:cubicBezTo>
                  <a:pt x="1997733" y="327491"/>
                  <a:pt x="2005694" y="334609"/>
                  <a:pt x="2017683" y="334609"/>
                </a:cubicBezTo>
                <a:cubicBezTo>
                  <a:pt x="2029672" y="334609"/>
                  <a:pt x="2048592" y="329551"/>
                  <a:pt x="2074442" y="319436"/>
                </a:cubicBezTo>
                <a:cubicBezTo>
                  <a:pt x="2082310" y="316438"/>
                  <a:pt x="2091957" y="313348"/>
                  <a:pt x="2103384" y="310163"/>
                </a:cubicBezTo>
                <a:cubicBezTo>
                  <a:pt x="2114811" y="306979"/>
                  <a:pt x="2121648" y="305386"/>
                  <a:pt x="2123896" y="305386"/>
                </a:cubicBezTo>
                <a:cubicBezTo>
                  <a:pt x="2126144" y="305386"/>
                  <a:pt x="2128579" y="306323"/>
                  <a:pt x="2131202" y="308196"/>
                </a:cubicBezTo>
                <a:cubicBezTo>
                  <a:pt x="2133824" y="310069"/>
                  <a:pt x="2135604" y="319342"/>
                  <a:pt x="2136541" y="336014"/>
                </a:cubicBezTo>
                <a:cubicBezTo>
                  <a:pt x="2137477" y="352686"/>
                  <a:pt x="2137946" y="369358"/>
                  <a:pt x="2137946" y="386030"/>
                </a:cubicBezTo>
                <a:cubicBezTo>
                  <a:pt x="2137946" y="402702"/>
                  <a:pt x="2137196" y="423588"/>
                  <a:pt x="2135698" y="448690"/>
                </a:cubicBezTo>
                <a:cubicBezTo>
                  <a:pt x="2134199" y="473791"/>
                  <a:pt x="2133450" y="488684"/>
                  <a:pt x="2133450" y="493367"/>
                </a:cubicBezTo>
                <a:cubicBezTo>
                  <a:pt x="2133450" y="498050"/>
                  <a:pt x="2134293" y="502171"/>
                  <a:pt x="2135979" y="505730"/>
                </a:cubicBezTo>
                <a:cubicBezTo>
                  <a:pt x="2137664" y="509290"/>
                  <a:pt x="2140755" y="511069"/>
                  <a:pt x="2145251" y="511069"/>
                </a:cubicBezTo>
                <a:cubicBezTo>
                  <a:pt x="2149747" y="511069"/>
                  <a:pt x="2156397" y="509196"/>
                  <a:pt x="2165201" y="505449"/>
                </a:cubicBezTo>
                <a:cubicBezTo>
                  <a:pt x="2174006" y="501703"/>
                  <a:pt x="2179251" y="493180"/>
                  <a:pt x="2180937" y="479880"/>
                </a:cubicBezTo>
                <a:cubicBezTo>
                  <a:pt x="2182622" y="466579"/>
                  <a:pt x="2183465" y="449439"/>
                  <a:pt x="2183465" y="428459"/>
                </a:cubicBezTo>
                <a:lnTo>
                  <a:pt x="2182904" y="402608"/>
                </a:lnTo>
                <a:cubicBezTo>
                  <a:pt x="2182904" y="397363"/>
                  <a:pt x="2185339" y="394740"/>
                  <a:pt x="2190209" y="394740"/>
                </a:cubicBezTo>
                <a:lnTo>
                  <a:pt x="2220556" y="396988"/>
                </a:lnTo>
                <a:cubicBezTo>
                  <a:pt x="2232919" y="398112"/>
                  <a:pt x="2245376" y="398674"/>
                  <a:pt x="2257927" y="398674"/>
                </a:cubicBezTo>
                <a:cubicBezTo>
                  <a:pt x="2270478" y="398674"/>
                  <a:pt x="2280687" y="397176"/>
                  <a:pt x="2288555" y="394178"/>
                </a:cubicBezTo>
                <a:cubicBezTo>
                  <a:pt x="2296423" y="391181"/>
                  <a:pt x="2302511" y="386592"/>
                  <a:pt x="2306819" y="380410"/>
                </a:cubicBezTo>
                <a:cubicBezTo>
                  <a:pt x="2311128" y="374228"/>
                  <a:pt x="2315717" y="364394"/>
                  <a:pt x="2320587" y="350906"/>
                </a:cubicBezTo>
                <a:cubicBezTo>
                  <a:pt x="2325458" y="337419"/>
                  <a:pt x="2330609" y="326648"/>
                  <a:pt x="2336042" y="318593"/>
                </a:cubicBezTo>
                <a:cubicBezTo>
                  <a:pt x="2341474" y="310538"/>
                  <a:pt x="2352620" y="298081"/>
                  <a:pt x="2369479" y="281221"/>
                </a:cubicBezTo>
                <a:cubicBezTo>
                  <a:pt x="2375474" y="275227"/>
                  <a:pt x="2378471" y="270076"/>
                  <a:pt x="2378471" y="265767"/>
                </a:cubicBezTo>
                <a:cubicBezTo>
                  <a:pt x="2378471" y="261459"/>
                  <a:pt x="2375193" y="257056"/>
                  <a:pt x="2368636" y="252561"/>
                </a:cubicBezTo>
                <a:cubicBezTo>
                  <a:pt x="2362080" y="248065"/>
                  <a:pt x="2355617" y="245817"/>
                  <a:pt x="2349248" y="245817"/>
                </a:cubicBezTo>
                <a:cubicBezTo>
                  <a:pt x="2342879" y="245817"/>
                  <a:pt x="2337353" y="247222"/>
                  <a:pt x="2332670" y="250032"/>
                </a:cubicBezTo>
                <a:cubicBezTo>
                  <a:pt x="2327987" y="252842"/>
                  <a:pt x="2323866" y="254247"/>
                  <a:pt x="2320306" y="254247"/>
                </a:cubicBezTo>
                <a:cubicBezTo>
                  <a:pt x="2316747" y="254247"/>
                  <a:pt x="2312251" y="253123"/>
                  <a:pt x="2306819" y="250875"/>
                </a:cubicBezTo>
                <a:cubicBezTo>
                  <a:pt x="2301387" y="248627"/>
                  <a:pt x="2286682" y="246754"/>
                  <a:pt x="2262704" y="245255"/>
                </a:cubicBezTo>
                <a:cubicBezTo>
                  <a:pt x="2256710" y="244880"/>
                  <a:pt x="2253712" y="243569"/>
                  <a:pt x="2253712" y="241321"/>
                </a:cubicBezTo>
                <a:cubicBezTo>
                  <a:pt x="2253712" y="239073"/>
                  <a:pt x="2254930" y="236076"/>
                  <a:pt x="2257365" y="232330"/>
                </a:cubicBezTo>
                <a:cubicBezTo>
                  <a:pt x="2259800" y="228583"/>
                  <a:pt x="2262517" y="223338"/>
                  <a:pt x="2265514" y="216594"/>
                </a:cubicBezTo>
                <a:cubicBezTo>
                  <a:pt x="2268511" y="209851"/>
                  <a:pt x="2273007" y="206479"/>
                  <a:pt x="2279001" y="206479"/>
                </a:cubicBezTo>
                <a:cubicBezTo>
                  <a:pt x="2281624" y="206479"/>
                  <a:pt x="2289023" y="207884"/>
                  <a:pt x="2301199" y="210694"/>
                </a:cubicBezTo>
                <a:cubicBezTo>
                  <a:pt x="2313375" y="213503"/>
                  <a:pt x="2325083" y="216875"/>
                  <a:pt x="2336323" y="220809"/>
                </a:cubicBezTo>
                <a:cubicBezTo>
                  <a:pt x="2347562" y="224743"/>
                  <a:pt x="2358240" y="226710"/>
                  <a:pt x="2368355" y="226710"/>
                </a:cubicBezTo>
                <a:cubicBezTo>
                  <a:pt x="2388961" y="226710"/>
                  <a:pt x="2405446" y="215002"/>
                  <a:pt x="2417809" y="191586"/>
                </a:cubicBezTo>
                <a:cubicBezTo>
                  <a:pt x="2430172" y="168171"/>
                  <a:pt x="2436354" y="154028"/>
                  <a:pt x="2436354" y="149157"/>
                </a:cubicBezTo>
                <a:cubicBezTo>
                  <a:pt x="2436354" y="146535"/>
                  <a:pt x="2435418" y="145223"/>
                  <a:pt x="2433544" y="145223"/>
                </a:cubicBezTo>
                <a:cubicBezTo>
                  <a:pt x="2431671" y="145223"/>
                  <a:pt x="2428768" y="146441"/>
                  <a:pt x="2424834" y="148876"/>
                </a:cubicBezTo>
                <a:cubicBezTo>
                  <a:pt x="2420900" y="151311"/>
                  <a:pt x="2409941" y="154309"/>
                  <a:pt x="2391958" y="157868"/>
                </a:cubicBezTo>
                <a:cubicBezTo>
                  <a:pt x="2373975" y="161427"/>
                  <a:pt x="2359738" y="163207"/>
                  <a:pt x="2349248" y="163207"/>
                </a:cubicBezTo>
                <a:lnTo>
                  <a:pt x="2298108" y="158149"/>
                </a:lnTo>
                <a:cubicBezTo>
                  <a:pt x="2289866" y="157774"/>
                  <a:pt x="2285745" y="154028"/>
                  <a:pt x="2285745" y="146909"/>
                </a:cubicBezTo>
                <a:cubicBezTo>
                  <a:pt x="2284996" y="126678"/>
                  <a:pt x="2277128" y="116563"/>
                  <a:pt x="2262142" y="116563"/>
                </a:cubicBezTo>
                <a:close/>
                <a:moveTo>
                  <a:pt x="0" y="0"/>
                </a:moveTo>
                <a:lnTo>
                  <a:pt x="3689793" y="0"/>
                </a:lnTo>
                <a:lnTo>
                  <a:pt x="3689793" y="671324"/>
                </a:lnTo>
                <a:lnTo>
                  <a:pt x="0" y="671324"/>
                </a:lnTo>
                <a:close/>
              </a:path>
            </a:pathLst>
          </a:custGeom>
          <a:solidFill>
            <a:srgbClr val="F9B8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1847485" y="1619426"/>
            <a:ext cx="2720436" cy="3468893"/>
            <a:chOff x="4453110" y="2933666"/>
            <a:chExt cx="835052" cy="1064795"/>
          </a:xfrm>
        </p:grpSpPr>
        <p:pic>
          <p:nvPicPr>
            <p:cNvPr id="13" name="图片 12"/>
            <p:cNvPicPr>
              <a:picLocks noChangeAspect="1"/>
            </p:cNvPicPr>
            <p:nvPr/>
          </p:nvPicPr>
          <p:blipFill rotWithShape="1">
            <a:blip r:embed="rId5" cstate="print">
              <a:extLst>
                <a:ext uri="{28A0092B-C50C-407E-A947-70E740481C1C}">
                  <a14:useLocalDpi xmlns:a14="http://schemas.microsoft.com/office/drawing/2010/main" val="0"/>
                </a:ext>
              </a:extLst>
            </a:blip>
            <a:srcRect t="14429" b="3809"/>
            <a:stretch>
              <a:fillRect/>
            </a:stretch>
          </p:blipFill>
          <p:spPr>
            <a:xfrm>
              <a:off x="4453110" y="3076364"/>
              <a:ext cx="752220" cy="922097"/>
            </a:xfrm>
            <a:custGeom>
              <a:avLst/>
              <a:gdLst/>
              <a:ahLst/>
              <a:cxnLst/>
              <a:rect l="l" t="t" r="r" b="b"/>
              <a:pathLst>
                <a:path w="752220" h="922097">
                  <a:moveTo>
                    <a:pt x="576363" y="308003"/>
                  </a:moveTo>
                  <a:cubicBezTo>
                    <a:pt x="558863" y="308003"/>
                    <a:pt x="540857" y="309012"/>
                    <a:pt x="522347" y="311032"/>
                  </a:cubicBezTo>
                  <a:cubicBezTo>
                    <a:pt x="503837" y="313051"/>
                    <a:pt x="484485" y="316080"/>
                    <a:pt x="464292" y="320118"/>
                  </a:cubicBezTo>
                  <a:cubicBezTo>
                    <a:pt x="444099" y="324157"/>
                    <a:pt x="432488" y="326849"/>
                    <a:pt x="429459" y="328196"/>
                  </a:cubicBezTo>
                  <a:cubicBezTo>
                    <a:pt x="426430" y="329542"/>
                    <a:pt x="424495" y="331056"/>
                    <a:pt x="423654" y="332739"/>
                  </a:cubicBezTo>
                  <a:cubicBezTo>
                    <a:pt x="422812" y="334422"/>
                    <a:pt x="422392" y="336946"/>
                    <a:pt x="422392" y="340311"/>
                  </a:cubicBezTo>
                  <a:cubicBezTo>
                    <a:pt x="422392" y="343677"/>
                    <a:pt x="422644" y="346622"/>
                    <a:pt x="423149" y="349146"/>
                  </a:cubicBezTo>
                  <a:cubicBezTo>
                    <a:pt x="423654" y="351670"/>
                    <a:pt x="424916" y="353184"/>
                    <a:pt x="426935" y="353689"/>
                  </a:cubicBezTo>
                  <a:cubicBezTo>
                    <a:pt x="428954" y="354194"/>
                    <a:pt x="433666" y="355036"/>
                    <a:pt x="441070" y="356213"/>
                  </a:cubicBezTo>
                  <a:cubicBezTo>
                    <a:pt x="448474" y="357391"/>
                    <a:pt x="456804" y="357980"/>
                    <a:pt x="466059" y="357980"/>
                  </a:cubicBezTo>
                  <a:cubicBezTo>
                    <a:pt x="475314" y="357980"/>
                    <a:pt x="486420" y="356213"/>
                    <a:pt x="499377" y="352680"/>
                  </a:cubicBezTo>
                  <a:cubicBezTo>
                    <a:pt x="512335" y="349146"/>
                    <a:pt x="525544" y="347379"/>
                    <a:pt x="539006" y="347379"/>
                  </a:cubicBezTo>
                  <a:cubicBezTo>
                    <a:pt x="563574" y="347379"/>
                    <a:pt x="597566" y="351754"/>
                    <a:pt x="640981" y="360504"/>
                  </a:cubicBezTo>
                  <a:cubicBezTo>
                    <a:pt x="645692" y="361514"/>
                    <a:pt x="649731" y="362019"/>
                    <a:pt x="653097" y="362019"/>
                  </a:cubicBezTo>
                  <a:cubicBezTo>
                    <a:pt x="661847" y="362019"/>
                    <a:pt x="668073" y="358233"/>
                    <a:pt x="671775" y="350660"/>
                  </a:cubicBezTo>
                  <a:cubicBezTo>
                    <a:pt x="675477" y="343088"/>
                    <a:pt x="677328" y="337451"/>
                    <a:pt x="677328" y="333749"/>
                  </a:cubicBezTo>
                  <a:cubicBezTo>
                    <a:pt x="677328" y="330383"/>
                    <a:pt x="676150" y="327775"/>
                    <a:pt x="673794" y="325924"/>
                  </a:cubicBezTo>
                  <a:cubicBezTo>
                    <a:pt x="671439" y="324073"/>
                    <a:pt x="666138" y="321717"/>
                    <a:pt x="657892" y="318856"/>
                  </a:cubicBezTo>
                  <a:cubicBezTo>
                    <a:pt x="649647" y="315996"/>
                    <a:pt x="638373" y="313472"/>
                    <a:pt x="624069" y="311284"/>
                  </a:cubicBezTo>
                  <a:cubicBezTo>
                    <a:pt x="609766" y="309096"/>
                    <a:pt x="593864" y="308003"/>
                    <a:pt x="576363" y="308003"/>
                  </a:cubicBezTo>
                  <a:close/>
                  <a:moveTo>
                    <a:pt x="584440" y="253482"/>
                  </a:moveTo>
                  <a:cubicBezTo>
                    <a:pt x="563238" y="253482"/>
                    <a:pt x="542961" y="254239"/>
                    <a:pt x="523609" y="255753"/>
                  </a:cubicBezTo>
                  <a:cubicBezTo>
                    <a:pt x="504257" y="257268"/>
                    <a:pt x="491973" y="259119"/>
                    <a:pt x="486757" y="261306"/>
                  </a:cubicBezTo>
                  <a:cubicBezTo>
                    <a:pt x="481540" y="263494"/>
                    <a:pt x="475398" y="264588"/>
                    <a:pt x="468331" y="264588"/>
                  </a:cubicBezTo>
                  <a:cubicBezTo>
                    <a:pt x="461263" y="264588"/>
                    <a:pt x="457729" y="267953"/>
                    <a:pt x="457729" y="274684"/>
                  </a:cubicBezTo>
                  <a:cubicBezTo>
                    <a:pt x="457729" y="289492"/>
                    <a:pt x="464292" y="296896"/>
                    <a:pt x="477418" y="296896"/>
                  </a:cubicBezTo>
                  <a:cubicBezTo>
                    <a:pt x="478427" y="296896"/>
                    <a:pt x="486084" y="296139"/>
                    <a:pt x="500387" y="294625"/>
                  </a:cubicBezTo>
                  <a:cubicBezTo>
                    <a:pt x="514690" y="293110"/>
                    <a:pt x="528068" y="292353"/>
                    <a:pt x="540521" y="292353"/>
                  </a:cubicBezTo>
                  <a:lnTo>
                    <a:pt x="583431" y="292858"/>
                  </a:lnTo>
                  <a:cubicBezTo>
                    <a:pt x="599585" y="292858"/>
                    <a:pt x="609934" y="291848"/>
                    <a:pt x="614477" y="289829"/>
                  </a:cubicBezTo>
                  <a:cubicBezTo>
                    <a:pt x="619021" y="287810"/>
                    <a:pt x="622471" y="285622"/>
                    <a:pt x="624826" y="283266"/>
                  </a:cubicBezTo>
                  <a:cubicBezTo>
                    <a:pt x="627182" y="280910"/>
                    <a:pt x="628360" y="277040"/>
                    <a:pt x="628360" y="271655"/>
                  </a:cubicBezTo>
                  <a:cubicBezTo>
                    <a:pt x="628360" y="264251"/>
                    <a:pt x="626341" y="259371"/>
                    <a:pt x="622302" y="257015"/>
                  </a:cubicBezTo>
                  <a:cubicBezTo>
                    <a:pt x="618264" y="254659"/>
                    <a:pt x="605643" y="253482"/>
                    <a:pt x="584440" y="253482"/>
                  </a:cubicBezTo>
                  <a:close/>
                  <a:moveTo>
                    <a:pt x="556423" y="165642"/>
                  </a:moveTo>
                  <a:cubicBezTo>
                    <a:pt x="565005" y="165642"/>
                    <a:pt x="572745" y="169765"/>
                    <a:pt x="579645" y="178010"/>
                  </a:cubicBezTo>
                  <a:cubicBezTo>
                    <a:pt x="586544" y="186256"/>
                    <a:pt x="589993" y="191220"/>
                    <a:pt x="589993" y="192903"/>
                  </a:cubicBezTo>
                  <a:cubicBezTo>
                    <a:pt x="589993" y="194585"/>
                    <a:pt x="589068" y="195679"/>
                    <a:pt x="587217" y="196184"/>
                  </a:cubicBezTo>
                  <a:cubicBezTo>
                    <a:pt x="585366" y="196689"/>
                    <a:pt x="578887" y="197446"/>
                    <a:pt x="567781" y="198456"/>
                  </a:cubicBezTo>
                  <a:cubicBezTo>
                    <a:pt x="556675" y="199465"/>
                    <a:pt x="547504" y="200559"/>
                    <a:pt x="540268" y="201737"/>
                  </a:cubicBezTo>
                  <a:cubicBezTo>
                    <a:pt x="533032" y="202915"/>
                    <a:pt x="525712" y="203504"/>
                    <a:pt x="518308" y="203504"/>
                  </a:cubicBezTo>
                  <a:cubicBezTo>
                    <a:pt x="515952" y="203504"/>
                    <a:pt x="513765" y="202662"/>
                    <a:pt x="511746" y="200980"/>
                  </a:cubicBezTo>
                  <a:cubicBezTo>
                    <a:pt x="509726" y="199297"/>
                    <a:pt x="508717" y="197951"/>
                    <a:pt x="508717" y="196941"/>
                  </a:cubicBezTo>
                  <a:cubicBezTo>
                    <a:pt x="508717" y="195931"/>
                    <a:pt x="508885" y="195090"/>
                    <a:pt x="509221" y="194417"/>
                  </a:cubicBezTo>
                  <a:cubicBezTo>
                    <a:pt x="515279" y="186003"/>
                    <a:pt x="519066" y="180450"/>
                    <a:pt x="520580" y="177758"/>
                  </a:cubicBezTo>
                  <a:cubicBezTo>
                    <a:pt x="522095" y="175065"/>
                    <a:pt x="526301" y="172373"/>
                    <a:pt x="533201" y="169681"/>
                  </a:cubicBezTo>
                  <a:cubicBezTo>
                    <a:pt x="540100" y="166988"/>
                    <a:pt x="547841" y="165642"/>
                    <a:pt x="556423" y="165642"/>
                  </a:cubicBezTo>
                  <a:close/>
                  <a:moveTo>
                    <a:pt x="548345" y="45998"/>
                  </a:moveTo>
                  <a:cubicBezTo>
                    <a:pt x="555581" y="45998"/>
                    <a:pt x="561218" y="47092"/>
                    <a:pt x="565257" y="49280"/>
                  </a:cubicBezTo>
                  <a:cubicBezTo>
                    <a:pt x="569296" y="51467"/>
                    <a:pt x="574849" y="54496"/>
                    <a:pt x="581916" y="58367"/>
                  </a:cubicBezTo>
                  <a:cubicBezTo>
                    <a:pt x="588984" y="62237"/>
                    <a:pt x="593107" y="64929"/>
                    <a:pt x="594284" y="66444"/>
                  </a:cubicBezTo>
                  <a:cubicBezTo>
                    <a:pt x="595462" y="67958"/>
                    <a:pt x="596051" y="69220"/>
                    <a:pt x="596051" y="70230"/>
                  </a:cubicBezTo>
                  <a:cubicBezTo>
                    <a:pt x="596051" y="71576"/>
                    <a:pt x="595462" y="72670"/>
                    <a:pt x="594284" y="73511"/>
                  </a:cubicBezTo>
                  <a:cubicBezTo>
                    <a:pt x="593107" y="74353"/>
                    <a:pt x="587974" y="74942"/>
                    <a:pt x="578887" y="75278"/>
                  </a:cubicBezTo>
                  <a:cubicBezTo>
                    <a:pt x="569800" y="75615"/>
                    <a:pt x="559704" y="76288"/>
                    <a:pt x="548598" y="77298"/>
                  </a:cubicBezTo>
                  <a:lnTo>
                    <a:pt x="516794" y="79822"/>
                  </a:lnTo>
                  <a:cubicBezTo>
                    <a:pt x="514101" y="79822"/>
                    <a:pt x="511746" y="79233"/>
                    <a:pt x="509726" y="78055"/>
                  </a:cubicBezTo>
                  <a:cubicBezTo>
                    <a:pt x="507707" y="76877"/>
                    <a:pt x="506697" y="75110"/>
                    <a:pt x="506697" y="72754"/>
                  </a:cubicBezTo>
                  <a:cubicBezTo>
                    <a:pt x="506697" y="70398"/>
                    <a:pt x="511830" y="65350"/>
                    <a:pt x="522095" y="57609"/>
                  </a:cubicBezTo>
                  <a:cubicBezTo>
                    <a:pt x="532359" y="49869"/>
                    <a:pt x="541110" y="45998"/>
                    <a:pt x="548345" y="45998"/>
                  </a:cubicBezTo>
                  <a:close/>
                  <a:moveTo>
                    <a:pt x="0" y="0"/>
                  </a:moveTo>
                  <a:lnTo>
                    <a:pt x="752220" y="0"/>
                  </a:lnTo>
                  <a:lnTo>
                    <a:pt x="752220" y="265294"/>
                  </a:lnTo>
                  <a:lnTo>
                    <a:pt x="720743" y="252977"/>
                  </a:lnTo>
                  <a:cubicBezTo>
                    <a:pt x="714685" y="251631"/>
                    <a:pt x="703916" y="245993"/>
                    <a:pt x="688434" y="236065"/>
                  </a:cubicBezTo>
                  <a:cubicBezTo>
                    <a:pt x="672953" y="226137"/>
                    <a:pt x="656883" y="214273"/>
                    <a:pt x="640224" y="200475"/>
                  </a:cubicBezTo>
                  <a:cubicBezTo>
                    <a:pt x="623564" y="186676"/>
                    <a:pt x="614477" y="178767"/>
                    <a:pt x="612963" y="176748"/>
                  </a:cubicBezTo>
                  <a:cubicBezTo>
                    <a:pt x="611449" y="174729"/>
                    <a:pt x="610691" y="172541"/>
                    <a:pt x="610691" y="170185"/>
                  </a:cubicBezTo>
                  <a:cubicBezTo>
                    <a:pt x="610691" y="167830"/>
                    <a:pt x="613552" y="166652"/>
                    <a:pt x="619273" y="166652"/>
                  </a:cubicBezTo>
                  <a:cubicBezTo>
                    <a:pt x="624995" y="166652"/>
                    <a:pt x="634586" y="167830"/>
                    <a:pt x="648048" y="170185"/>
                  </a:cubicBezTo>
                  <a:cubicBezTo>
                    <a:pt x="661510" y="172541"/>
                    <a:pt x="673710" y="173719"/>
                    <a:pt x="684648" y="173719"/>
                  </a:cubicBezTo>
                  <a:cubicBezTo>
                    <a:pt x="695586" y="173719"/>
                    <a:pt x="704673" y="169849"/>
                    <a:pt x="711909" y="162108"/>
                  </a:cubicBezTo>
                  <a:cubicBezTo>
                    <a:pt x="719145" y="154368"/>
                    <a:pt x="722762" y="148983"/>
                    <a:pt x="722762" y="145954"/>
                  </a:cubicBezTo>
                  <a:cubicBezTo>
                    <a:pt x="722762" y="144271"/>
                    <a:pt x="720238" y="142420"/>
                    <a:pt x="715190" y="140401"/>
                  </a:cubicBezTo>
                  <a:cubicBezTo>
                    <a:pt x="710142" y="138381"/>
                    <a:pt x="697689" y="135857"/>
                    <a:pt x="677833" y="132828"/>
                  </a:cubicBezTo>
                  <a:cubicBezTo>
                    <a:pt x="657977" y="129799"/>
                    <a:pt x="634586" y="128285"/>
                    <a:pt x="607662" y="128285"/>
                  </a:cubicBezTo>
                  <a:cubicBezTo>
                    <a:pt x="598912" y="128285"/>
                    <a:pt x="590078" y="128369"/>
                    <a:pt x="581159" y="128537"/>
                  </a:cubicBezTo>
                  <a:cubicBezTo>
                    <a:pt x="572240" y="128706"/>
                    <a:pt x="565509" y="126518"/>
                    <a:pt x="560966" y="121975"/>
                  </a:cubicBezTo>
                  <a:cubicBezTo>
                    <a:pt x="556423" y="117431"/>
                    <a:pt x="554151" y="113897"/>
                    <a:pt x="554151" y="111373"/>
                  </a:cubicBezTo>
                  <a:cubicBezTo>
                    <a:pt x="554151" y="108849"/>
                    <a:pt x="556338" y="106998"/>
                    <a:pt x="560714" y="105820"/>
                  </a:cubicBezTo>
                  <a:cubicBezTo>
                    <a:pt x="565089" y="104642"/>
                    <a:pt x="578298" y="104053"/>
                    <a:pt x="600342" y="104053"/>
                  </a:cubicBezTo>
                  <a:cubicBezTo>
                    <a:pt x="622386" y="104053"/>
                    <a:pt x="641906" y="104979"/>
                    <a:pt x="658902" y="106830"/>
                  </a:cubicBezTo>
                  <a:cubicBezTo>
                    <a:pt x="675898" y="108681"/>
                    <a:pt x="685405" y="109606"/>
                    <a:pt x="687425" y="109606"/>
                  </a:cubicBezTo>
                  <a:cubicBezTo>
                    <a:pt x="695165" y="109606"/>
                    <a:pt x="701139" y="109102"/>
                    <a:pt x="705346" y="108092"/>
                  </a:cubicBezTo>
                  <a:cubicBezTo>
                    <a:pt x="709553" y="107082"/>
                    <a:pt x="711656" y="103885"/>
                    <a:pt x="711656" y="98500"/>
                  </a:cubicBezTo>
                  <a:cubicBezTo>
                    <a:pt x="711656" y="89413"/>
                    <a:pt x="704841" y="82767"/>
                    <a:pt x="691211" y="78560"/>
                  </a:cubicBezTo>
                  <a:cubicBezTo>
                    <a:pt x="677581" y="74353"/>
                    <a:pt x="662183" y="68716"/>
                    <a:pt x="645019" y="61648"/>
                  </a:cubicBezTo>
                  <a:cubicBezTo>
                    <a:pt x="627855" y="54580"/>
                    <a:pt x="612879" y="47849"/>
                    <a:pt x="600090" y="41455"/>
                  </a:cubicBezTo>
                  <a:cubicBezTo>
                    <a:pt x="587301" y="35061"/>
                    <a:pt x="579813" y="31106"/>
                    <a:pt x="577625" y="29592"/>
                  </a:cubicBezTo>
                  <a:cubicBezTo>
                    <a:pt x="575438" y="28077"/>
                    <a:pt x="573166" y="26142"/>
                    <a:pt x="570810" y="23786"/>
                  </a:cubicBezTo>
                  <a:cubicBezTo>
                    <a:pt x="568454" y="21430"/>
                    <a:pt x="564247" y="19579"/>
                    <a:pt x="558190" y="18233"/>
                  </a:cubicBezTo>
                  <a:cubicBezTo>
                    <a:pt x="552132" y="16887"/>
                    <a:pt x="546410" y="16214"/>
                    <a:pt x="541025" y="16214"/>
                  </a:cubicBezTo>
                  <a:cubicBezTo>
                    <a:pt x="530592" y="16214"/>
                    <a:pt x="525039" y="18401"/>
                    <a:pt x="524366" y="22777"/>
                  </a:cubicBezTo>
                  <a:cubicBezTo>
                    <a:pt x="523020" y="32873"/>
                    <a:pt x="507707" y="44989"/>
                    <a:pt x="478427" y="59124"/>
                  </a:cubicBezTo>
                  <a:cubicBezTo>
                    <a:pt x="449147" y="73259"/>
                    <a:pt x="422392" y="81504"/>
                    <a:pt x="398160" y="83860"/>
                  </a:cubicBezTo>
                  <a:cubicBezTo>
                    <a:pt x="393112" y="84533"/>
                    <a:pt x="388737" y="86300"/>
                    <a:pt x="385035" y="89161"/>
                  </a:cubicBezTo>
                  <a:cubicBezTo>
                    <a:pt x="381332" y="92022"/>
                    <a:pt x="379481" y="95471"/>
                    <a:pt x="379481" y="99510"/>
                  </a:cubicBezTo>
                  <a:cubicBezTo>
                    <a:pt x="379481" y="103549"/>
                    <a:pt x="382510" y="107335"/>
                    <a:pt x="388568" y="110868"/>
                  </a:cubicBezTo>
                  <a:cubicBezTo>
                    <a:pt x="394626" y="114402"/>
                    <a:pt x="401525" y="116169"/>
                    <a:pt x="409266" y="116169"/>
                  </a:cubicBezTo>
                  <a:cubicBezTo>
                    <a:pt x="417007" y="116169"/>
                    <a:pt x="426346" y="115159"/>
                    <a:pt x="437284" y="113140"/>
                  </a:cubicBezTo>
                  <a:cubicBezTo>
                    <a:pt x="448222" y="111121"/>
                    <a:pt x="462441" y="109438"/>
                    <a:pt x="479942" y="108092"/>
                  </a:cubicBezTo>
                  <a:cubicBezTo>
                    <a:pt x="497442" y="106746"/>
                    <a:pt x="509390" y="106073"/>
                    <a:pt x="515784" y="106073"/>
                  </a:cubicBezTo>
                  <a:cubicBezTo>
                    <a:pt x="522179" y="106073"/>
                    <a:pt x="525376" y="107587"/>
                    <a:pt x="525376" y="110616"/>
                  </a:cubicBezTo>
                  <a:cubicBezTo>
                    <a:pt x="525376" y="116337"/>
                    <a:pt x="522095" y="121638"/>
                    <a:pt x="515532" y="126518"/>
                  </a:cubicBezTo>
                  <a:cubicBezTo>
                    <a:pt x="508969" y="131398"/>
                    <a:pt x="503164" y="134175"/>
                    <a:pt x="498115" y="134848"/>
                  </a:cubicBezTo>
                  <a:cubicBezTo>
                    <a:pt x="448979" y="139223"/>
                    <a:pt x="422560" y="142420"/>
                    <a:pt x="418858" y="144439"/>
                  </a:cubicBezTo>
                  <a:cubicBezTo>
                    <a:pt x="411790" y="148478"/>
                    <a:pt x="405732" y="150497"/>
                    <a:pt x="400684" y="150497"/>
                  </a:cubicBezTo>
                  <a:lnTo>
                    <a:pt x="391597" y="149992"/>
                  </a:lnTo>
                  <a:cubicBezTo>
                    <a:pt x="385539" y="149992"/>
                    <a:pt x="382510" y="153358"/>
                    <a:pt x="382510" y="160089"/>
                  </a:cubicBezTo>
                  <a:cubicBezTo>
                    <a:pt x="382510" y="163118"/>
                    <a:pt x="383268" y="168334"/>
                    <a:pt x="384782" y="175739"/>
                  </a:cubicBezTo>
                  <a:cubicBezTo>
                    <a:pt x="386297" y="183143"/>
                    <a:pt x="388821" y="186845"/>
                    <a:pt x="392354" y="186845"/>
                  </a:cubicBezTo>
                  <a:cubicBezTo>
                    <a:pt x="395888" y="186845"/>
                    <a:pt x="401273" y="185583"/>
                    <a:pt x="408509" y="183058"/>
                  </a:cubicBezTo>
                  <a:cubicBezTo>
                    <a:pt x="415745" y="180534"/>
                    <a:pt x="428618" y="177926"/>
                    <a:pt x="447128" y="175234"/>
                  </a:cubicBezTo>
                  <a:cubicBezTo>
                    <a:pt x="465638" y="172541"/>
                    <a:pt x="477081" y="171195"/>
                    <a:pt x="481456" y="171195"/>
                  </a:cubicBezTo>
                  <a:cubicBezTo>
                    <a:pt x="485831" y="171195"/>
                    <a:pt x="488019" y="172541"/>
                    <a:pt x="488019" y="175234"/>
                  </a:cubicBezTo>
                  <a:cubicBezTo>
                    <a:pt x="488019" y="177926"/>
                    <a:pt x="481961" y="185330"/>
                    <a:pt x="469845" y="197446"/>
                  </a:cubicBezTo>
                  <a:cubicBezTo>
                    <a:pt x="457729" y="209562"/>
                    <a:pt x="439135" y="224286"/>
                    <a:pt x="414062" y="241618"/>
                  </a:cubicBezTo>
                  <a:cubicBezTo>
                    <a:pt x="388989" y="258950"/>
                    <a:pt x="371573" y="267617"/>
                    <a:pt x="361813" y="267617"/>
                  </a:cubicBezTo>
                  <a:cubicBezTo>
                    <a:pt x="357774" y="267617"/>
                    <a:pt x="355082" y="266439"/>
                    <a:pt x="353735" y="264083"/>
                  </a:cubicBezTo>
                  <a:cubicBezTo>
                    <a:pt x="352389" y="261727"/>
                    <a:pt x="350286" y="260549"/>
                    <a:pt x="347425" y="260549"/>
                  </a:cubicBezTo>
                  <a:cubicBezTo>
                    <a:pt x="344564" y="260549"/>
                    <a:pt x="342209" y="261138"/>
                    <a:pt x="340358" y="262316"/>
                  </a:cubicBezTo>
                  <a:cubicBezTo>
                    <a:pt x="338507" y="263494"/>
                    <a:pt x="337244" y="266102"/>
                    <a:pt x="336571" y="270141"/>
                  </a:cubicBezTo>
                  <a:lnTo>
                    <a:pt x="334047" y="288314"/>
                  </a:lnTo>
                  <a:cubicBezTo>
                    <a:pt x="333038" y="296392"/>
                    <a:pt x="332533" y="302534"/>
                    <a:pt x="332533" y="306741"/>
                  </a:cubicBezTo>
                  <a:cubicBezTo>
                    <a:pt x="332533" y="310947"/>
                    <a:pt x="333374" y="313724"/>
                    <a:pt x="335057" y="315070"/>
                  </a:cubicBezTo>
                  <a:cubicBezTo>
                    <a:pt x="336740" y="316416"/>
                    <a:pt x="340273" y="317090"/>
                    <a:pt x="345658" y="317090"/>
                  </a:cubicBezTo>
                  <a:cubicBezTo>
                    <a:pt x="369217" y="317090"/>
                    <a:pt x="393112" y="304637"/>
                    <a:pt x="417343" y="279732"/>
                  </a:cubicBezTo>
                  <a:cubicBezTo>
                    <a:pt x="422728" y="274348"/>
                    <a:pt x="432404" y="265008"/>
                    <a:pt x="446371" y="251715"/>
                  </a:cubicBezTo>
                  <a:cubicBezTo>
                    <a:pt x="460338" y="238421"/>
                    <a:pt x="468415" y="231101"/>
                    <a:pt x="470602" y="229755"/>
                  </a:cubicBezTo>
                  <a:cubicBezTo>
                    <a:pt x="472790" y="228409"/>
                    <a:pt x="474725" y="227735"/>
                    <a:pt x="476408" y="227735"/>
                  </a:cubicBezTo>
                  <a:cubicBezTo>
                    <a:pt x="478091" y="227735"/>
                    <a:pt x="480446" y="229082"/>
                    <a:pt x="483475" y="231774"/>
                  </a:cubicBezTo>
                  <a:cubicBezTo>
                    <a:pt x="486504" y="234466"/>
                    <a:pt x="492478" y="236402"/>
                    <a:pt x="501397" y="237580"/>
                  </a:cubicBezTo>
                  <a:cubicBezTo>
                    <a:pt x="510315" y="238757"/>
                    <a:pt x="525208" y="239346"/>
                    <a:pt x="546074" y="239346"/>
                  </a:cubicBezTo>
                  <a:cubicBezTo>
                    <a:pt x="566940" y="239346"/>
                    <a:pt x="581496" y="238253"/>
                    <a:pt x="589741" y="236065"/>
                  </a:cubicBezTo>
                  <a:cubicBezTo>
                    <a:pt x="597987" y="233878"/>
                    <a:pt x="603624" y="230849"/>
                    <a:pt x="606653" y="226978"/>
                  </a:cubicBezTo>
                  <a:cubicBezTo>
                    <a:pt x="609682" y="223108"/>
                    <a:pt x="611953" y="221173"/>
                    <a:pt x="613468" y="221173"/>
                  </a:cubicBezTo>
                  <a:cubicBezTo>
                    <a:pt x="614982" y="221173"/>
                    <a:pt x="616581" y="221930"/>
                    <a:pt x="618264" y="223444"/>
                  </a:cubicBezTo>
                  <a:cubicBezTo>
                    <a:pt x="619946" y="224959"/>
                    <a:pt x="628865" y="235897"/>
                    <a:pt x="645019" y="256258"/>
                  </a:cubicBezTo>
                  <a:cubicBezTo>
                    <a:pt x="661174" y="276619"/>
                    <a:pt x="671607" y="290418"/>
                    <a:pt x="676319" y="297654"/>
                  </a:cubicBezTo>
                  <a:cubicBezTo>
                    <a:pt x="681030" y="304890"/>
                    <a:pt x="688518" y="310947"/>
                    <a:pt x="698783" y="315827"/>
                  </a:cubicBezTo>
                  <a:cubicBezTo>
                    <a:pt x="709048" y="320707"/>
                    <a:pt x="717714" y="323147"/>
                    <a:pt x="724782" y="323147"/>
                  </a:cubicBezTo>
                  <a:cubicBezTo>
                    <a:pt x="728316" y="323147"/>
                    <a:pt x="733301" y="321780"/>
                    <a:pt x="739737" y="319046"/>
                  </a:cubicBezTo>
                  <a:lnTo>
                    <a:pt x="752220" y="312554"/>
                  </a:lnTo>
                  <a:lnTo>
                    <a:pt x="752220" y="922097"/>
                  </a:lnTo>
                  <a:lnTo>
                    <a:pt x="0" y="922097"/>
                  </a:lnTo>
                  <a:close/>
                </a:path>
              </a:pathLst>
            </a:custGeom>
          </p:spPr>
        </p:pic>
        <p:sp>
          <p:nvSpPr>
            <p:cNvPr id="14" name="文本框 13"/>
            <p:cNvSpPr txBox="1"/>
            <p:nvPr/>
          </p:nvSpPr>
          <p:spPr>
            <a:xfrm>
              <a:off x="4719746" y="2933666"/>
              <a:ext cx="568416" cy="642421"/>
            </a:xfrm>
            <a:prstGeom prst="rect">
              <a:avLst/>
            </a:prstGeom>
            <a:noFill/>
          </p:spPr>
          <p:txBody>
            <a:bodyPr wrap="none" rtlCol="0">
              <a:spAutoFit/>
            </a:bodyPr>
            <a:lstStyle/>
            <a:p>
              <a:pPr algn="ctr"/>
              <a:r>
                <a:rPr lang="zh-CN" altLang="en-US" sz="13000" dirty="0">
                  <a:latin typeface="华文隶书" panose="02010800040101010101" pitchFamily="2" charset="-122"/>
                  <a:ea typeface="华文隶书" panose="02010800040101010101" pitchFamily="2" charset="-122"/>
                  <a:sym typeface="Century Gothic" panose="020B0502020202020204" pitchFamily="34" charset="0"/>
                </a:rPr>
                <a:t>叁</a:t>
              </a:r>
            </a:p>
          </p:txBody>
        </p:sp>
      </p:grpSp>
      <p:sp>
        <p:nvSpPr>
          <p:cNvPr id="15" name="文本框 14"/>
          <p:cNvSpPr txBox="1"/>
          <p:nvPr/>
        </p:nvSpPr>
        <p:spPr>
          <a:xfrm>
            <a:off x="4645922" y="2986760"/>
            <a:ext cx="5381701" cy="923330"/>
          </a:xfrm>
          <a:prstGeom prst="rect">
            <a:avLst/>
          </a:prstGeom>
          <a:noFill/>
          <a:ln>
            <a:noFill/>
          </a:ln>
        </p:spPr>
        <p:txBody>
          <a:bodyPr vert="horz" wrap="square" rtlCol="0">
            <a:spAutoFit/>
          </a:bodyPr>
          <a:lstStyle/>
          <a:p>
            <a:pPr algn="dist"/>
            <a:r>
              <a:rPr lang="zh-CN" altLang="en-US" sz="5400" b="1" dirty="0">
                <a:latin typeface="华文隶书" panose="02010800040101010101" pitchFamily="2" charset="-122"/>
                <a:ea typeface="华文隶书" panose="02010800040101010101" pitchFamily="2" charset="-122"/>
                <a:sym typeface="Century Gothic" panose="020B0502020202020204" pitchFamily="34" charset="0"/>
              </a:rPr>
              <a:t>秋分的养生</a:t>
            </a:r>
          </a:p>
        </p:txBody>
      </p:sp>
      <p:pic>
        <p:nvPicPr>
          <p:cNvPr id="16" name="图片 15"/>
          <p:cNvPicPr>
            <a:picLocks noChangeAspect="1"/>
          </p:cNvPicPr>
          <p:nvPr/>
        </p:nvPicPr>
        <p:blipFill rotWithShape="1">
          <a:blip r:embed="rId6" cstate="print">
            <a:extLst>
              <a:ext uri="{28A0092B-C50C-407E-A947-70E740481C1C}">
                <a14:useLocalDpi xmlns:a14="http://schemas.microsoft.com/office/drawing/2010/main" val="0"/>
              </a:ext>
            </a:extLst>
          </a:blip>
          <a:srcRect t="96322"/>
          <a:stretch>
            <a:fillRect/>
          </a:stretch>
        </p:blipFill>
        <p:spPr>
          <a:xfrm>
            <a:off x="2753077" y="6147654"/>
            <a:ext cx="6685846" cy="368672"/>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16" presetClass="entr" presetSubtype="21"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arn(inVertical)">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秋分节气介绍"/>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2.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heme/theme1.xml><?xml version="1.0" encoding="utf-8"?>
<a:theme xmlns:a="http://schemas.openxmlformats.org/drawingml/2006/main" name=" www.2ppt.com">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855</Words>
  <Application>Microsoft Office PowerPoint</Application>
  <PresentationFormat>宽屏</PresentationFormat>
  <Paragraphs>98</Paragraphs>
  <Slides>21</Slides>
  <Notes>21</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21</vt:i4>
      </vt:variant>
    </vt:vector>
  </HeadingPairs>
  <TitlesOfParts>
    <vt:vector size="28" baseType="lpstr">
      <vt:lpstr>华文隶书</vt:lpstr>
      <vt:lpstr>宋体</vt:lpstr>
      <vt:lpstr>微软雅黑</vt:lpstr>
      <vt:lpstr>Arial</vt:lpstr>
      <vt:lpstr>Calibri</vt:lpstr>
      <vt:lpstr>Century Gothic</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
  <dc:description>www.ppt818.com-提供资源下载</dc:description>
  <cp:lastModifiedBy/>
  <cp:revision>1</cp:revision>
  <dcterms:created xsi:type="dcterms:W3CDTF">2022-03-08T06:02:01Z</dcterms:created>
  <dcterms:modified xsi:type="dcterms:W3CDTF">2023-01-10T06:37:55Z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EE52BC429CED47CC902E504EC7FB10B3</vt:lpwstr>
  </property>
  <property fmtid="{A09F084E-AD41-489F-8076-AA5BE3082BCA}" pid="100">
    <vt:ui4>5</vt:ui4>
  </property>
  <property fmtid="{64440492-4C8B-11D1-8B70-080036B11A03}" pid="11">
    <vt:lpwstr>www.2ppt.com-爱PPT提供资源下载</vt:lpwstr>
  </property>
</Properties>
</file>