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67" r:id="rId3"/>
    <p:sldId id="269" r:id="rId4"/>
    <p:sldId id="288" r:id="rId5"/>
    <p:sldId id="281" r:id="rId6"/>
    <p:sldId id="280" r:id="rId7"/>
    <p:sldId id="283" r:id="rId8"/>
    <p:sldId id="282" r:id="rId9"/>
    <p:sldId id="274" r:id="rId10"/>
    <p:sldId id="290" r:id="rId11"/>
    <p:sldId id="27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35ED4-E38E-4A3D-8888-D5B53BDEA7E7}" type="doc">
      <dgm:prSet loTypeId="urn:microsoft.com/office/officeart/2005/8/layout/list1#1" loCatId="list" qsTypeId="urn:microsoft.com/office/officeart/2005/8/quickstyle/simple5#3" qsCatId="simple" csTypeId="urn:microsoft.com/office/officeart/2005/8/colors/colorful3#1" csCatId="colorful" phldr="1"/>
      <dgm:spPr/>
      <dgm:t>
        <a:bodyPr/>
        <a:lstStyle/>
        <a:p>
          <a:endParaRPr lang="zh-CN" altLang="en-US"/>
        </a:p>
      </dgm:t>
    </dgm:pt>
    <dgm:pt modelId="{C5538983-EEA0-4234-8F1B-1B7945E16F81}">
      <dgm:prSet phldrT="[文本]" custT="1"/>
      <dgm:spPr/>
      <dgm:t>
        <a:bodyPr/>
        <a:lstStyle/>
        <a:p>
          <a:r>
            <a:rPr lang="zh-CN" altLang="en-US" sz="2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月份名词</a:t>
          </a:r>
          <a:endParaRPr lang="zh-CN" altLang="en-US" sz="20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33BE082-97F2-4D53-8D61-2093E96637F9}" type="parTrans" cxnId="{D9A3C306-7485-44F4-B6C4-FE7E3FCEF0A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0CD9D72-8377-49A4-8CAB-48AEE13516B3}" type="sibTrans" cxnId="{D9A3C306-7485-44F4-B6C4-FE7E3FCEF0A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F3B715C-D634-4F6B-A846-2574384F2483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按字母结构分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5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51050A3-D1C6-4545-A900-2151346CCCBB}" type="parTrans" cxnId="{86938D0F-5057-4782-85F6-D49D77337E2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87E101D-728D-42C2-BB86-D6BA246A8B37}" type="sibTrans" cxnId="{86938D0F-5057-4782-85F6-D49D77337E2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636E187-2DFD-4202-9F7F-0A4A439B518A}">
      <dgm:prSet phldrT="[文本]"/>
      <dgm:spPr/>
      <dgm:t>
        <a:bodyPr/>
        <a:lstStyle/>
        <a:p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uary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J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ber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C660630-65AE-4D07-98D7-38158BA976C9}" type="parTrans" cxnId="{94E901B3-D5A1-4076-8966-84A61F4D856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4CEA8B6-C7F5-4407-9B3E-3DF302D42D42}" type="sibTrans" cxnId="{94E901B3-D5A1-4076-8966-84A61F4D856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B9C0A71-DB17-49E5-8EA0-58811B762AF3}">
      <dgm:prSet phldrT="[文本]" custT="1"/>
      <dgm:spPr/>
      <dgm:t>
        <a:bodyPr/>
        <a:lstStyle/>
        <a:p>
          <a:r>
            <a:rPr lang="zh-CN" altLang="en-US" sz="2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序数词</a:t>
          </a:r>
          <a:endParaRPr lang="zh-CN" altLang="en-US" sz="20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26BF979-572F-47D5-ABE5-AB65F22F55B5}" type="parTrans" cxnId="{52B53234-2D07-41B0-92F3-7A04EAA5A39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84DB48F-1739-4E0C-AD95-039920F4ADAF}" type="sibTrans" cxnId="{52B53234-2D07-41B0-92F3-7A04EAA5A39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2D7DFE8-0481-4D4D-B433-C5B10E4F62B1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123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特殊记；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5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12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去</a:t>
          </a:r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ve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变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加</a:t>
          </a:r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8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去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9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去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，加</a:t>
          </a:r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ty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结尾变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y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为</a:t>
          </a:r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加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eth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。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21E5E3B-0BAB-4570-90A1-9086498C755A}" type="parTrans" cxnId="{140F3303-0B1B-4499-80EC-ABA91C1E8EE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6EC67D8-9DEF-43DC-A0F8-D66BD495F4E9}" type="sibTrans" cxnId="{140F3303-0B1B-4499-80EC-ABA91C1E8EE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ADC4907-46E4-4DA1-BDA0-E42F674D7782}">
      <dgm:prSet custT="1"/>
      <dgm:spPr/>
      <dgm:t>
        <a:bodyPr/>
        <a:lstStyle/>
        <a:p>
          <a:r>
            <a:rPr lang="zh-CN" altLang="en-US" sz="2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20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B46EE43-26F4-451A-A0DA-591AADA4C9FC}" type="parTrans" cxnId="{604F56B9-9905-41C5-BDA7-35C33A89F4F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D8016DD-0D16-4E3E-A4CD-8DB31DDB6D1F}" type="sibTrans" cxnId="{604F56B9-9905-41C5-BDA7-35C33A89F4F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0FEC2E9-6B01-4DD0-9A97-E4251DC42273}">
      <dgm:prSet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Happy birthday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！  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old…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    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See you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！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58CF237-B332-4F45-B7E0-D39FDA703C30}" type="parTrans" cxnId="{D5F0DA41-3237-4D37-8A3F-22F269EEC302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836B050-DE94-465A-A2D8-1C06F2113888}" type="sibTrans" cxnId="{D5F0DA41-3237-4D37-8A3F-22F269EEC302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5BBAF3B-984C-4EB5-BBF3-C7D9712A9AFD}" type="pres">
      <dgm:prSet presAssocID="{4D835ED4-E38E-4A3D-8888-D5B53BDEA7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141D096-64A9-4149-ABDD-8301FABFC0AB}" type="pres">
      <dgm:prSet presAssocID="{C5538983-EEA0-4234-8F1B-1B7945E16F81}" presName="parentLin" presStyleCnt="0"/>
      <dgm:spPr/>
    </dgm:pt>
    <dgm:pt modelId="{D5FFF9B7-9945-4769-959B-CE6F1BB121F7}" type="pres">
      <dgm:prSet presAssocID="{C5538983-EEA0-4234-8F1B-1B7945E16F81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3022C69E-61E1-41C2-83BA-C937F5284122}" type="pres">
      <dgm:prSet presAssocID="{C5538983-EEA0-4234-8F1B-1B7945E16F8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1243BA-FBDB-4189-AC9F-2DBD1BD588BE}" type="pres">
      <dgm:prSet presAssocID="{C5538983-EEA0-4234-8F1B-1B7945E16F81}" presName="negativeSpace" presStyleCnt="0"/>
      <dgm:spPr/>
    </dgm:pt>
    <dgm:pt modelId="{221991AD-4B5E-4749-AF2F-7EAD760CCC22}" type="pres">
      <dgm:prSet presAssocID="{C5538983-EEA0-4234-8F1B-1B7945E16F8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B5B38D-DE34-49CA-A0BE-1D27FA6C2510}" type="pres">
      <dgm:prSet presAssocID="{60CD9D72-8377-49A4-8CAB-48AEE13516B3}" presName="spaceBetweenRectangles" presStyleCnt="0"/>
      <dgm:spPr/>
    </dgm:pt>
    <dgm:pt modelId="{5DCA990A-0F57-4AF2-B41D-F81CAF26C370}" type="pres">
      <dgm:prSet presAssocID="{4B9C0A71-DB17-49E5-8EA0-58811B762AF3}" presName="parentLin" presStyleCnt="0"/>
      <dgm:spPr/>
    </dgm:pt>
    <dgm:pt modelId="{4FC4C182-2979-44F5-903B-635A03598547}" type="pres">
      <dgm:prSet presAssocID="{4B9C0A71-DB17-49E5-8EA0-58811B762AF3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FB15A1DB-8060-46CF-866D-C663FAE4E55D}" type="pres">
      <dgm:prSet presAssocID="{4B9C0A71-DB17-49E5-8EA0-58811B762AF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F3183D-2354-4859-AF7B-95C39B8C91C2}" type="pres">
      <dgm:prSet presAssocID="{4B9C0A71-DB17-49E5-8EA0-58811B762AF3}" presName="negativeSpace" presStyleCnt="0"/>
      <dgm:spPr/>
    </dgm:pt>
    <dgm:pt modelId="{3DC3274F-66FF-4D1A-9340-3ECD25AB4D2C}" type="pres">
      <dgm:prSet presAssocID="{4B9C0A71-DB17-49E5-8EA0-58811B762AF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FD36B8-33EF-494D-B910-AA73DA338561}" type="pres">
      <dgm:prSet presAssocID="{D84DB48F-1739-4E0C-AD95-039920F4ADAF}" presName="spaceBetweenRectangles" presStyleCnt="0"/>
      <dgm:spPr/>
    </dgm:pt>
    <dgm:pt modelId="{95A6C839-E87D-4620-A69B-076EAE2ED395}" type="pres">
      <dgm:prSet presAssocID="{4ADC4907-46E4-4DA1-BDA0-E42F674D7782}" presName="parentLin" presStyleCnt="0"/>
      <dgm:spPr/>
    </dgm:pt>
    <dgm:pt modelId="{4A278889-340C-44BA-8319-F830A002BF76}" type="pres">
      <dgm:prSet presAssocID="{4ADC4907-46E4-4DA1-BDA0-E42F674D7782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D9B740CF-3E3C-4274-AB36-F194B0A13FCF}" type="pres">
      <dgm:prSet presAssocID="{4ADC4907-46E4-4DA1-BDA0-E42F674D77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B5F240-85F1-4F8F-8BE1-B28731105B1A}" type="pres">
      <dgm:prSet presAssocID="{4ADC4907-46E4-4DA1-BDA0-E42F674D7782}" presName="negativeSpace" presStyleCnt="0"/>
      <dgm:spPr/>
    </dgm:pt>
    <dgm:pt modelId="{521A3EF9-1EB7-4C52-93D7-B028A683FC4A}" type="pres">
      <dgm:prSet presAssocID="{4ADC4907-46E4-4DA1-BDA0-E42F674D778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5F0DA41-3237-4D37-8A3F-22F269EEC302}" srcId="{4ADC4907-46E4-4DA1-BDA0-E42F674D7782}" destId="{30FEC2E9-6B01-4DD0-9A97-E4251DC42273}" srcOrd="0" destOrd="0" parTransId="{C58CF237-B332-4F45-B7E0-D39FDA703C30}" sibTransId="{9836B050-DE94-465A-A2D8-1C06F2113888}"/>
    <dgm:cxn modelId="{79D191FF-E107-471E-BAE5-02B7E909162C}" type="presOf" srcId="{4ADC4907-46E4-4DA1-BDA0-E42F674D7782}" destId="{D9B740CF-3E3C-4274-AB36-F194B0A13FCF}" srcOrd="1" destOrd="0" presId="urn:microsoft.com/office/officeart/2005/8/layout/list1#1"/>
    <dgm:cxn modelId="{94E901B3-D5A1-4076-8966-84A61F4D8560}" srcId="{C5538983-EEA0-4234-8F1B-1B7945E16F81}" destId="{8636E187-2DFD-4202-9F7F-0A4A439B518A}" srcOrd="1" destOrd="0" parTransId="{0C660630-65AE-4D07-98D7-38158BA976C9}" sibTransId="{14CEA8B6-C7F5-4407-9B3E-3DF302D42D42}"/>
    <dgm:cxn modelId="{5E3BD1AD-0B75-4674-B249-57805D96E6DD}" type="presOf" srcId="{8636E187-2DFD-4202-9F7F-0A4A439B518A}" destId="{221991AD-4B5E-4749-AF2F-7EAD760CCC22}" srcOrd="0" destOrd="1" presId="urn:microsoft.com/office/officeart/2005/8/layout/list1#1"/>
    <dgm:cxn modelId="{140F3303-0B1B-4499-80EC-ABA91C1E8EEB}" srcId="{4B9C0A71-DB17-49E5-8EA0-58811B762AF3}" destId="{C2D7DFE8-0481-4D4D-B433-C5B10E4F62B1}" srcOrd="0" destOrd="0" parTransId="{121E5E3B-0BAB-4570-90A1-9086498C755A}" sibTransId="{66EC67D8-9DEF-43DC-A0F8-D66BD495F4E9}"/>
    <dgm:cxn modelId="{34194886-7795-43C1-8787-9CD11A39F204}" type="presOf" srcId="{30FEC2E9-6B01-4DD0-9A97-E4251DC42273}" destId="{521A3EF9-1EB7-4C52-93D7-B028A683FC4A}" srcOrd="0" destOrd="0" presId="urn:microsoft.com/office/officeart/2005/8/layout/list1#1"/>
    <dgm:cxn modelId="{52B53234-2D07-41B0-92F3-7A04EAA5A398}" srcId="{4D835ED4-E38E-4A3D-8888-D5B53BDEA7E7}" destId="{4B9C0A71-DB17-49E5-8EA0-58811B762AF3}" srcOrd="1" destOrd="0" parTransId="{626BF979-572F-47D5-ABE5-AB65F22F55B5}" sibTransId="{D84DB48F-1739-4E0C-AD95-039920F4ADAF}"/>
    <dgm:cxn modelId="{86938D0F-5057-4782-85F6-D49D77337E2B}" srcId="{C5538983-EEA0-4234-8F1B-1B7945E16F81}" destId="{0F3B715C-D634-4F6B-A846-2574384F2483}" srcOrd="0" destOrd="0" parTransId="{951050A3-D1C6-4545-A900-2151346CCCBB}" sibTransId="{087E101D-728D-42C2-BB86-D6BA246A8B37}"/>
    <dgm:cxn modelId="{AE95C865-2466-46A3-84F4-6AE8A5F1C214}" type="presOf" srcId="{C5538983-EEA0-4234-8F1B-1B7945E16F81}" destId="{D5FFF9B7-9945-4769-959B-CE6F1BB121F7}" srcOrd="0" destOrd="0" presId="urn:microsoft.com/office/officeart/2005/8/layout/list1#1"/>
    <dgm:cxn modelId="{D0DAC533-569E-47B7-BE12-31FF560F3F6B}" type="presOf" srcId="{0F3B715C-D634-4F6B-A846-2574384F2483}" destId="{221991AD-4B5E-4749-AF2F-7EAD760CCC22}" srcOrd="0" destOrd="0" presId="urn:microsoft.com/office/officeart/2005/8/layout/list1#1"/>
    <dgm:cxn modelId="{F62EA348-B552-45D5-985D-3B7840F37FD0}" type="presOf" srcId="{4B9C0A71-DB17-49E5-8EA0-58811B762AF3}" destId="{FB15A1DB-8060-46CF-866D-C663FAE4E55D}" srcOrd="1" destOrd="0" presId="urn:microsoft.com/office/officeart/2005/8/layout/list1#1"/>
    <dgm:cxn modelId="{30B2FCA1-3501-4EF2-B7D6-BB8EF2DDF81C}" type="presOf" srcId="{C2D7DFE8-0481-4D4D-B433-C5B10E4F62B1}" destId="{3DC3274F-66FF-4D1A-9340-3ECD25AB4D2C}" srcOrd="0" destOrd="0" presId="urn:microsoft.com/office/officeart/2005/8/layout/list1#1"/>
    <dgm:cxn modelId="{490E147D-ACAF-48F5-8AF7-FB5CBBA1BE7E}" type="presOf" srcId="{4B9C0A71-DB17-49E5-8EA0-58811B762AF3}" destId="{4FC4C182-2979-44F5-903B-635A03598547}" srcOrd="0" destOrd="0" presId="urn:microsoft.com/office/officeart/2005/8/layout/list1#1"/>
    <dgm:cxn modelId="{5F73F65C-4F8B-465D-84E2-066E059A9D52}" type="presOf" srcId="{C5538983-EEA0-4234-8F1B-1B7945E16F81}" destId="{3022C69E-61E1-41C2-83BA-C937F5284122}" srcOrd="1" destOrd="0" presId="urn:microsoft.com/office/officeart/2005/8/layout/list1#1"/>
    <dgm:cxn modelId="{37744D4C-BDFE-4DDB-9354-414B9E8EE61E}" type="presOf" srcId="{4ADC4907-46E4-4DA1-BDA0-E42F674D7782}" destId="{4A278889-340C-44BA-8319-F830A002BF76}" srcOrd="0" destOrd="0" presId="urn:microsoft.com/office/officeart/2005/8/layout/list1#1"/>
    <dgm:cxn modelId="{604F56B9-9905-41C5-BDA7-35C33A89F4FE}" srcId="{4D835ED4-E38E-4A3D-8888-D5B53BDEA7E7}" destId="{4ADC4907-46E4-4DA1-BDA0-E42F674D7782}" srcOrd="2" destOrd="0" parTransId="{8B46EE43-26F4-451A-A0DA-591AADA4C9FC}" sibTransId="{6D8016DD-0D16-4E3E-A4CD-8DB31DDB6D1F}"/>
    <dgm:cxn modelId="{D9A3C306-7485-44F4-B6C4-FE7E3FCEF0A8}" srcId="{4D835ED4-E38E-4A3D-8888-D5B53BDEA7E7}" destId="{C5538983-EEA0-4234-8F1B-1B7945E16F81}" srcOrd="0" destOrd="0" parTransId="{633BE082-97F2-4D53-8D61-2093E96637F9}" sibTransId="{60CD9D72-8377-49A4-8CAB-48AEE13516B3}"/>
    <dgm:cxn modelId="{D01FAA9E-D22B-40AF-AAF5-40970268B43E}" type="presOf" srcId="{4D835ED4-E38E-4A3D-8888-D5B53BDEA7E7}" destId="{05BBAF3B-984C-4EB5-BBF3-C7D9712A9AFD}" srcOrd="0" destOrd="0" presId="urn:microsoft.com/office/officeart/2005/8/layout/list1#1"/>
    <dgm:cxn modelId="{84E5C44E-6D87-4622-AD26-55E283729968}" type="presParOf" srcId="{05BBAF3B-984C-4EB5-BBF3-C7D9712A9AFD}" destId="{6141D096-64A9-4149-ABDD-8301FABFC0AB}" srcOrd="0" destOrd="0" presId="urn:microsoft.com/office/officeart/2005/8/layout/list1#1"/>
    <dgm:cxn modelId="{C662E6AB-7B2F-4EEB-BCF1-663D36EA4050}" type="presParOf" srcId="{6141D096-64A9-4149-ABDD-8301FABFC0AB}" destId="{D5FFF9B7-9945-4769-959B-CE6F1BB121F7}" srcOrd="0" destOrd="0" presId="urn:microsoft.com/office/officeart/2005/8/layout/list1#1"/>
    <dgm:cxn modelId="{7B1DF6BD-2B6C-4290-87D0-B300D29A1394}" type="presParOf" srcId="{6141D096-64A9-4149-ABDD-8301FABFC0AB}" destId="{3022C69E-61E1-41C2-83BA-C937F5284122}" srcOrd="1" destOrd="0" presId="urn:microsoft.com/office/officeart/2005/8/layout/list1#1"/>
    <dgm:cxn modelId="{14F7EB61-F7C3-4ADE-B534-29E0A35AE12D}" type="presParOf" srcId="{05BBAF3B-984C-4EB5-BBF3-C7D9712A9AFD}" destId="{CF1243BA-FBDB-4189-AC9F-2DBD1BD588BE}" srcOrd="1" destOrd="0" presId="urn:microsoft.com/office/officeart/2005/8/layout/list1#1"/>
    <dgm:cxn modelId="{C7417C91-4E3D-471B-A016-EEFB0E736CFA}" type="presParOf" srcId="{05BBAF3B-984C-4EB5-BBF3-C7D9712A9AFD}" destId="{221991AD-4B5E-4749-AF2F-7EAD760CCC22}" srcOrd="2" destOrd="0" presId="urn:microsoft.com/office/officeart/2005/8/layout/list1#1"/>
    <dgm:cxn modelId="{63CC25A0-838A-4C9D-877E-812C544DEE87}" type="presParOf" srcId="{05BBAF3B-984C-4EB5-BBF3-C7D9712A9AFD}" destId="{09B5B38D-DE34-49CA-A0BE-1D27FA6C2510}" srcOrd="3" destOrd="0" presId="urn:microsoft.com/office/officeart/2005/8/layout/list1#1"/>
    <dgm:cxn modelId="{EBF14652-FD32-43D6-9D07-2678CABD8306}" type="presParOf" srcId="{05BBAF3B-984C-4EB5-BBF3-C7D9712A9AFD}" destId="{5DCA990A-0F57-4AF2-B41D-F81CAF26C370}" srcOrd="4" destOrd="0" presId="urn:microsoft.com/office/officeart/2005/8/layout/list1#1"/>
    <dgm:cxn modelId="{50B7F67D-C8C7-4180-A1CD-1B64002D4759}" type="presParOf" srcId="{5DCA990A-0F57-4AF2-B41D-F81CAF26C370}" destId="{4FC4C182-2979-44F5-903B-635A03598547}" srcOrd="0" destOrd="0" presId="urn:microsoft.com/office/officeart/2005/8/layout/list1#1"/>
    <dgm:cxn modelId="{9A3546E5-1E57-49C5-A998-6EED5D8DF4E4}" type="presParOf" srcId="{5DCA990A-0F57-4AF2-B41D-F81CAF26C370}" destId="{FB15A1DB-8060-46CF-866D-C663FAE4E55D}" srcOrd="1" destOrd="0" presId="urn:microsoft.com/office/officeart/2005/8/layout/list1#1"/>
    <dgm:cxn modelId="{584803DF-D156-4367-B337-2310359D86FD}" type="presParOf" srcId="{05BBAF3B-984C-4EB5-BBF3-C7D9712A9AFD}" destId="{78F3183D-2354-4859-AF7B-95C39B8C91C2}" srcOrd="5" destOrd="0" presId="urn:microsoft.com/office/officeart/2005/8/layout/list1#1"/>
    <dgm:cxn modelId="{6336220E-2BE5-4E53-A5F4-07372B24C2F8}" type="presParOf" srcId="{05BBAF3B-984C-4EB5-BBF3-C7D9712A9AFD}" destId="{3DC3274F-66FF-4D1A-9340-3ECD25AB4D2C}" srcOrd="6" destOrd="0" presId="urn:microsoft.com/office/officeart/2005/8/layout/list1#1"/>
    <dgm:cxn modelId="{43C15820-9D16-4941-8DFF-089C5196FB80}" type="presParOf" srcId="{05BBAF3B-984C-4EB5-BBF3-C7D9712A9AFD}" destId="{F1FD36B8-33EF-494D-B910-AA73DA338561}" srcOrd="7" destOrd="0" presId="urn:microsoft.com/office/officeart/2005/8/layout/list1#1"/>
    <dgm:cxn modelId="{98B2F6DD-654F-4C99-8061-2429C3C95905}" type="presParOf" srcId="{05BBAF3B-984C-4EB5-BBF3-C7D9712A9AFD}" destId="{95A6C839-E87D-4620-A69B-076EAE2ED395}" srcOrd="8" destOrd="0" presId="urn:microsoft.com/office/officeart/2005/8/layout/list1#1"/>
    <dgm:cxn modelId="{F11C9013-8A25-49B1-B685-0BEE3313C71F}" type="presParOf" srcId="{95A6C839-E87D-4620-A69B-076EAE2ED395}" destId="{4A278889-340C-44BA-8319-F830A002BF76}" srcOrd="0" destOrd="0" presId="urn:microsoft.com/office/officeart/2005/8/layout/list1#1"/>
    <dgm:cxn modelId="{321D838B-745B-41F1-80FE-A5FE55C98134}" type="presParOf" srcId="{95A6C839-E87D-4620-A69B-076EAE2ED395}" destId="{D9B740CF-3E3C-4274-AB36-F194B0A13FCF}" srcOrd="1" destOrd="0" presId="urn:microsoft.com/office/officeart/2005/8/layout/list1#1"/>
    <dgm:cxn modelId="{5A49C20C-2FFC-4E29-9281-8ED757C94FA3}" type="presParOf" srcId="{05BBAF3B-984C-4EB5-BBF3-C7D9712A9AFD}" destId="{1DB5F240-85F1-4F8F-8BE1-B28731105B1A}" srcOrd="9" destOrd="0" presId="urn:microsoft.com/office/officeart/2005/8/layout/list1#1"/>
    <dgm:cxn modelId="{D20B56EE-A5F6-44DA-8171-54946A210A59}" type="presParOf" srcId="{05BBAF3B-984C-4EB5-BBF3-C7D9712A9AFD}" destId="{521A3EF9-1EB7-4C52-93D7-B028A683FC4A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991AD-4B5E-4749-AF2F-7EAD760CCC22}">
      <dsp:nvSpPr>
        <dsp:cNvPr id="0" name=""/>
        <dsp:cNvSpPr/>
      </dsp:nvSpPr>
      <dsp:spPr>
        <a:xfrm>
          <a:off x="0" y="334419"/>
          <a:ext cx="6096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3117" tIns="333248" rIns="4731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按字母结构分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5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uary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J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组，</a:t>
          </a:r>
          <a:r>
            <a:rPr lang="en-US" altLang="zh-CN" sz="16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ber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组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334419"/>
        <a:ext cx="6096000" cy="1134000"/>
      </dsp:txXfrm>
    </dsp:sp>
    <dsp:sp modelId="{3022C69E-61E1-41C2-83BA-C937F5284122}">
      <dsp:nvSpPr>
        <dsp:cNvPr id="0" name=""/>
        <dsp:cNvSpPr/>
      </dsp:nvSpPr>
      <dsp:spPr>
        <a:xfrm>
          <a:off x="304800" y="98259"/>
          <a:ext cx="4267200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月份名词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27857" y="121316"/>
        <a:ext cx="4221086" cy="426206"/>
      </dsp:txXfrm>
    </dsp:sp>
    <dsp:sp modelId="{3DC3274F-66FF-4D1A-9340-3ECD25AB4D2C}">
      <dsp:nvSpPr>
        <dsp:cNvPr id="0" name=""/>
        <dsp:cNvSpPr/>
      </dsp:nvSpPr>
      <dsp:spPr>
        <a:xfrm>
          <a:off x="0" y="1790979"/>
          <a:ext cx="60960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3117" tIns="333248" rIns="4731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123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特殊记；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5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12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去</a:t>
          </a:r>
          <a:r>
            <a:rPr lang="en-US" altLang="zh-CN" sz="16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ve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变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加</a:t>
          </a:r>
          <a:r>
            <a:rPr lang="en-US" altLang="zh-CN" sz="16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8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去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9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去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，加</a:t>
          </a:r>
          <a:r>
            <a:rPr lang="en-US" altLang="zh-CN" sz="16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ty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结尾变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y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为</a:t>
          </a:r>
          <a:r>
            <a:rPr lang="en-US" altLang="zh-CN" sz="16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加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eth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。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1790979"/>
        <a:ext cx="6096000" cy="1083600"/>
      </dsp:txXfrm>
    </dsp:sp>
    <dsp:sp modelId="{FB15A1DB-8060-46CF-866D-C663FAE4E55D}">
      <dsp:nvSpPr>
        <dsp:cNvPr id="0" name=""/>
        <dsp:cNvSpPr/>
      </dsp:nvSpPr>
      <dsp:spPr>
        <a:xfrm>
          <a:off x="304800" y="1554819"/>
          <a:ext cx="4267200" cy="47232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序数词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27857" y="1577876"/>
        <a:ext cx="4221086" cy="426206"/>
      </dsp:txXfrm>
    </dsp:sp>
    <dsp:sp modelId="{521A3EF9-1EB7-4C52-93D7-B028A683FC4A}">
      <dsp:nvSpPr>
        <dsp:cNvPr id="0" name=""/>
        <dsp:cNvSpPr/>
      </dsp:nvSpPr>
      <dsp:spPr>
        <a:xfrm>
          <a:off x="0" y="3197140"/>
          <a:ext cx="6096000" cy="768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3117" tIns="333248" rIns="4731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Happy birthday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！  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old…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    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See you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！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3197140"/>
        <a:ext cx="6096000" cy="768599"/>
      </dsp:txXfrm>
    </dsp:sp>
    <dsp:sp modelId="{D9B740CF-3E3C-4274-AB36-F194B0A13FCF}">
      <dsp:nvSpPr>
        <dsp:cNvPr id="0" name=""/>
        <dsp:cNvSpPr/>
      </dsp:nvSpPr>
      <dsp:spPr>
        <a:xfrm>
          <a:off x="304800" y="2960980"/>
          <a:ext cx="4267200" cy="47232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27857" y="2984037"/>
        <a:ext cx="422108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3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8AACB17-1379-4785-B5D1-D9F71363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CF20053-F25E-4FAA-86F5-6273BE5B9A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20345D6-2945-4F52-9428-178E5AD800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2319F12-2B9E-4873-B8C6-243E9405D6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137D275-2F3D-458F-80CD-D9B112AF61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5B5ECB4-AB09-4D9C-A746-34F973C45E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053F370-FA63-4FB1-B1D0-AC46C62D6E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0A2D823-C051-412F-A9D1-DBADFE4639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6956C88-31BA-4F42-8F28-ADAEC922FE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DDC6A28-0F5D-4F9F-BEAD-B5BD9CA106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0" y="1203598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When is your </a:t>
            </a:r>
            <a:r>
              <a:rPr lang="en-US" altLang="zh-CN" sz="4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birthday?</a:t>
            </a:r>
            <a:endParaRPr lang="en-US" altLang="zh-CN" sz="48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4" y="339726"/>
            <a:ext cx="7523163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576516" y="1778002"/>
            <a:ext cx="39164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你能默写出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个月份的英文单词吗？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的序数词形式呢？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523999" y="53974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22C69E-61E1-41C2-83BA-C937F5284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022C69E-61E1-41C2-83BA-C937F5284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15A1DB-8060-46CF-866D-C663FAE4E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FB15A1DB-8060-46CF-866D-C663FAE4E5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B740CF-3E3C-4274-AB36-F194B0A1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D9B740CF-3E3C-4274-AB36-F194B0A13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1991AD-4B5E-4749-AF2F-7EAD760CC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221991AD-4B5E-4749-AF2F-7EAD760CC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C3274F-66FF-4D1A-9340-3ECD25AB4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3DC3274F-66FF-4D1A-9340-3ECD25AB4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1A3EF9-1EB7-4C52-93D7-B028A683F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521A3EF9-1EB7-4C52-93D7-B028A683F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16017" y="842963"/>
          <a:ext cx="6624637" cy="477012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30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month </a:t>
                      </a:r>
                      <a:r>
                        <a:rPr lang="zh-CN" altLang="en-US" sz="1600" b="1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月；月份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序数词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其他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January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一月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first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第一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when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什么时候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February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二月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第二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happy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愉快的；高兴的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pt-BR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March </a:t>
                      </a:r>
                      <a:r>
                        <a:rPr lang="zh-CN" altLang="pt-BR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三月    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April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四月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third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第三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Happy birthday!  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生日快乐！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五月    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六月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fifth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第五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old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年老的；旧的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July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七月   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August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八月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eighth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第八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old...? …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几岁了？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September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九月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ninth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第九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party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聚会；晚会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October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twelfth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第十二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See you!  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再见！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November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十一月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twentieth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第二十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December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十二月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801688"/>
            <a:ext cx="1922462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606804" y="1525589"/>
            <a:ext cx="3629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January is the first month in a year.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21314" y="2149475"/>
            <a:ext cx="227498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mʌn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θ/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月；月份</a:t>
            </a:r>
          </a:p>
        </p:txBody>
      </p:sp>
      <p:sp>
        <p:nvSpPr>
          <p:cNvPr id="5" name="矩形 4"/>
          <p:cNvSpPr/>
          <p:nvPr/>
        </p:nvSpPr>
        <p:spPr>
          <a:xfrm>
            <a:off x="3625851" y="915988"/>
            <a:ext cx="242887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dʒænjuəri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一月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5421313" y="1562102"/>
            <a:ext cx="628650" cy="36036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678238" y="1525588"/>
            <a:ext cx="749300" cy="36036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42990" y="3467100"/>
            <a:ext cx="2503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按字母结构分：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uary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513267" y="3468688"/>
            <a:ext cx="2967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February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februəri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二月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25688" y="771525"/>
            <a:ext cx="11525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778000" y="2519363"/>
            <a:ext cx="2146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May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meɪ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五月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763717" y="1697038"/>
            <a:ext cx="2663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March </a:t>
            </a:r>
            <a:r>
              <a:rPr lang="pt-BR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/mɑ:(r)tʃ/   </a:t>
            </a:r>
            <a:r>
              <a:rPr lang="zh-CN" altLang="pt-BR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三月</a:t>
            </a:r>
          </a:p>
        </p:txBody>
      </p:sp>
      <p:sp>
        <p:nvSpPr>
          <p:cNvPr id="5" name="矩形 4"/>
          <p:cNvSpPr/>
          <p:nvPr/>
        </p:nvSpPr>
        <p:spPr>
          <a:xfrm>
            <a:off x="6037263" y="1508125"/>
            <a:ext cx="122396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”组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580063" y="3209925"/>
            <a:ext cx="273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August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/ɔ:'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gəst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八月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580064" y="2379664"/>
            <a:ext cx="2447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April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eɪprəl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四月</a:t>
            </a:r>
          </a:p>
        </p:txBody>
      </p:sp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650" y="3209927"/>
            <a:ext cx="17795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/>
          <p:nvPr/>
        </p:nvCxnSpPr>
        <p:spPr>
          <a:xfrm>
            <a:off x="4716463" y="1697040"/>
            <a:ext cx="0" cy="18827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组合 16"/>
          <p:cNvGrpSpPr/>
          <p:nvPr/>
        </p:nvGrpSpPr>
        <p:grpSpPr bwMode="auto">
          <a:xfrm>
            <a:off x="2740025" y="3840163"/>
            <a:ext cx="2336800" cy="493712"/>
            <a:chOff x="3553180" y="3877186"/>
            <a:chExt cx="2336253" cy="494764"/>
          </a:xfrm>
        </p:grpSpPr>
        <p:sp>
          <p:nvSpPr>
            <p:cNvPr id="14" name="横卷形 13"/>
            <p:cNvSpPr/>
            <p:nvPr/>
          </p:nvSpPr>
          <p:spPr>
            <a:xfrm>
              <a:off x="3553180" y="3877186"/>
              <a:ext cx="2336253" cy="494764"/>
            </a:xfrm>
            <a:prstGeom prst="horizontalScroll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16395" name="矩形 15"/>
            <p:cNvSpPr>
              <a:spLocks noChangeArrowheads="1"/>
            </p:cNvSpPr>
            <p:nvPr/>
          </p:nvSpPr>
          <p:spPr bwMode="auto">
            <a:xfrm>
              <a:off x="3705645" y="3939902"/>
              <a:ext cx="2030850" cy="370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月份首字母需大写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" y="2"/>
            <a:ext cx="2987675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674817" y="2051050"/>
            <a:ext cx="96678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”组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52526" y="2946400"/>
            <a:ext cx="2339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June 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dʒu:n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六月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597400" y="3305175"/>
            <a:ext cx="3746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December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/dɪ'sembə(r)/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十二月</a:t>
            </a:r>
          </a:p>
        </p:txBody>
      </p:sp>
      <p:sp>
        <p:nvSpPr>
          <p:cNvPr id="5" name="矩形 4"/>
          <p:cNvSpPr/>
          <p:nvPr/>
        </p:nvSpPr>
        <p:spPr>
          <a:xfrm>
            <a:off x="5586413" y="885825"/>
            <a:ext cx="1193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”组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52525" y="3643313"/>
            <a:ext cx="2377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July </a:t>
            </a:r>
            <a:r>
              <a:rPr lang="en-US" altLang="zh-CN" dirty="0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dʒu</a:t>
            </a:r>
            <a:r>
              <a:rPr lang="en-US" altLang="zh-CN" dirty="0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:'</a:t>
            </a:r>
            <a:r>
              <a:rPr lang="en-US" altLang="zh-CN" dirty="0" err="1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laɪ</a:t>
            </a:r>
            <a:r>
              <a:rPr lang="en-US" altLang="zh-CN" dirty="0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七月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541842" y="1660525"/>
            <a:ext cx="34756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September </a:t>
            </a:r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/sep'tembə(r)/ 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九月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584700" y="2190750"/>
            <a:ext cx="2808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October </a:t>
            </a:r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/ɒk'təʊbə/ 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十月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584700" y="2770188"/>
            <a:ext cx="37593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November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/nəʊ'vembə(r)/ 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十一月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889375" y="2030413"/>
            <a:ext cx="0" cy="1981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801688"/>
            <a:ext cx="1922462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110038" y="1271588"/>
            <a:ext cx="3630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January is the first month in a year.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January 1 is New Year’s Day.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470525" y="1354138"/>
            <a:ext cx="455613" cy="36036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949829" y="738188"/>
            <a:ext cx="149496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/</a:t>
            </a:r>
            <a:r>
              <a:rPr lang="en-US" altLang="zh-CN" dirty="0" err="1"/>
              <a:t>fɜ</a:t>
            </a:r>
            <a:r>
              <a:rPr lang="en-US" altLang="zh-CN" dirty="0"/>
              <a:t>:(r)</a:t>
            </a:r>
            <a:r>
              <a:rPr lang="en-US" altLang="zh-CN" dirty="0" err="1"/>
              <a:t>st</a:t>
            </a:r>
            <a:r>
              <a:rPr lang="en-US" altLang="zh-CN" dirty="0"/>
              <a:t>/ </a:t>
            </a:r>
            <a:r>
              <a:rPr lang="zh-CN" altLang="en-US" dirty="0"/>
              <a:t>第一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4114804" y="1785940"/>
            <a:ext cx="995363" cy="360362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cxnSp>
        <p:nvCxnSpPr>
          <p:cNvPr id="11" name="直接箭头连接符 10"/>
          <p:cNvCxnSpPr>
            <a:stCxn id="9" idx="2"/>
          </p:cNvCxnSpPr>
          <p:nvPr/>
        </p:nvCxnSpPr>
        <p:spPr>
          <a:xfrm>
            <a:off x="4613275" y="2146300"/>
            <a:ext cx="0" cy="514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4" y="2778125"/>
            <a:ext cx="167225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the first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236663" y="3705225"/>
            <a:ext cx="2614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second </a:t>
            </a:r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/sekənd/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第二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572000" y="3686175"/>
            <a:ext cx="248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third </a:t>
            </a:r>
            <a:r>
              <a:rPr lang="pt-BR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/θɜ:(r)d/  </a:t>
            </a:r>
            <a:r>
              <a:rPr lang="zh-CN" altLang="pt-BR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第三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58888" y="1346200"/>
            <a:ext cx="33131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fif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fɪf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θ/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第五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eigh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eɪt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θ/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第八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nin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naɪn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θ/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第九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twelf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twelf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θ/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第十二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twentie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twentiə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θ/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第二十</a:t>
            </a:r>
          </a:p>
        </p:txBody>
      </p:sp>
      <p:grpSp>
        <p:nvGrpSpPr>
          <p:cNvPr id="6" name="组合 12"/>
          <p:cNvGrpSpPr/>
          <p:nvPr/>
        </p:nvGrpSpPr>
        <p:grpSpPr bwMode="auto">
          <a:xfrm>
            <a:off x="4572004" y="1058863"/>
            <a:ext cx="3738563" cy="3097212"/>
            <a:chOff x="5237054" y="1059582"/>
            <a:chExt cx="3024336" cy="3161387"/>
          </a:xfrm>
        </p:grpSpPr>
        <p:sp>
          <p:nvSpPr>
            <p:cNvPr id="4" name="矩形: 圆角 2"/>
            <p:cNvSpPr/>
            <p:nvPr/>
          </p:nvSpPr>
          <p:spPr>
            <a:xfrm>
              <a:off x="5237054" y="1059582"/>
              <a:ext cx="3024336" cy="3161387"/>
            </a:xfrm>
            <a:prstGeom prst="roundRect">
              <a:avLst/>
            </a:prstGeom>
            <a:ln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/>
            </a:p>
          </p:txBody>
        </p:sp>
        <p:sp>
          <p:nvSpPr>
            <p:cNvPr id="19460" name="矩形 1"/>
            <p:cNvSpPr>
              <a:spLocks noChangeArrowheads="1"/>
            </p:cNvSpPr>
            <p:nvPr/>
          </p:nvSpPr>
          <p:spPr bwMode="auto">
            <a:xfrm>
              <a:off x="5353558" y="1563638"/>
              <a:ext cx="2898322" cy="2356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一、二、三特殊记，其余词尾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-</a:t>
              </a:r>
              <a:r>
                <a:rPr lang="en-US" altLang="zh-CN" sz="1600" dirty="0" err="1">
                  <a:latin typeface="Times New Roman" panose="02020603050405020304" pitchFamily="18" charset="0"/>
                  <a:ea typeface="微软雅黑" panose="020B0503020204020204" pitchFamily="34" charset="-122"/>
                </a:rPr>
                <a:t>th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</a:t>
              </a:r>
              <a:endPara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八减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t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，九减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e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  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-f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来把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-</a:t>
              </a:r>
              <a:r>
                <a:rPr lang="en-US" altLang="zh-CN" sz="1600" dirty="0" err="1">
                  <a:latin typeface="Times New Roman" panose="02020603050405020304" pitchFamily="18" charset="0"/>
                  <a:ea typeface="微软雅黑" panose="020B0503020204020204" pitchFamily="34" charset="-122"/>
                </a:rPr>
                <a:t>ve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替。</a:t>
              </a:r>
              <a:endPara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整十变化须注意，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-y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变为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-</a:t>
              </a:r>
              <a:r>
                <a:rPr lang="en-US" altLang="zh-CN" sz="1600" dirty="0" err="1">
                  <a:latin typeface="Times New Roman" panose="02020603050405020304" pitchFamily="18" charset="0"/>
                  <a:ea typeface="微软雅黑" panose="020B0503020204020204" pitchFamily="34" charset="-122"/>
                </a:rPr>
                <a:t>ie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，再加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-</a:t>
              </a:r>
              <a:r>
                <a:rPr lang="en-US" altLang="zh-CN" sz="1600" dirty="0" err="1">
                  <a:latin typeface="Times New Roman" panose="02020603050405020304" pitchFamily="18" charset="0"/>
                  <a:ea typeface="微软雅黑" panose="020B0503020204020204" pitchFamily="34" charset="-122"/>
                </a:rPr>
                <a:t>th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要牢记。  </a:t>
              </a:r>
              <a:endPara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若是遇到几十几，只变个位就可以。</a:t>
              </a:r>
              <a:endPara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序数词表顺序，前有定冠词莫忘记。</a:t>
              </a:r>
            </a:p>
          </p:txBody>
        </p:sp>
        <p:sp>
          <p:nvSpPr>
            <p:cNvPr id="19461" name="TextBox 4"/>
            <p:cNvSpPr txBox="1">
              <a:spLocks noChangeArrowheads="1"/>
            </p:cNvSpPr>
            <p:nvPr/>
          </p:nvSpPr>
          <p:spPr bwMode="auto">
            <a:xfrm>
              <a:off x="5761320" y="1203598"/>
              <a:ext cx="1829988" cy="376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基数词变序数词歌诀</a:t>
              </a:r>
            </a:p>
          </p:txBody>
        </p:sp>
      </p:grpSp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29162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109" y="488121"/>
            <a:ext cx="990880" cy="21767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482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1368426"/>
            <a:ext cx="925512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32016" y="720727"/>
            <a:ext cx="5230919" cy="358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</a:rPr>
              <a:t>When is your birthday?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</a:rPr>
              <a:t>It’s June 5.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</a:rPr>
              <a:t>Oh, it’s today! Happy birthday!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</a:rPr>
              <a:t>Thank you!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</a:rPr>
              <a:t>How old are you?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</a:rPr>
              <a:t>I’m 14. Can you come to my birthday party this night?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</a:rPr>
              <a:t>OK! See you!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112963" y="835025"/>
            <a:ext cx="749300" cy="37147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563942" y="1843090"/>
            <a:ext cx="1584325" cy="358775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859338" y="836614"/>
            <a:ext cx="30972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/wen/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疑问副词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什么时候</a:t>
            </a:r>
          </a:p>
        </p:txBody>
      </p:sp>
      <p:sp>
        <p:nvSpPr>
          <p:cNvPr id="14" name="椭圆 13"/>
          <p:cNvSpPr/>
          <p:nvPr/>
        </p:nvSpPr>
        <p:spPr>
          <a:xfrm>
            <a:off x="3563938" y="1851027"/>
            <a:ext cx="749300" cy="37306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435600" y="1843088"/>
            <a:ext cx="3345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happy </a:t>
            </a:r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/'hæpi/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愉快的；高兴的</a:t>
            </a:r>
          </a:p>
        </p:txBody>
      </p:sp>
      <p:sp>
        <p:nvSpPr>
          <p:cNvPr id="5" name="矩形 4"/>
          <p:cNvSpPr/>
          <p:nvPr/>
        </p:nvSpPr>
        <p:spPr>
          <a:xfrm>
            <a:off x="5121276" y="1312864"/>
            <a:ext cx="13388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生日快乐！</a:t>
            </a:r>
          </a:p>
        </p:txBody>
      </p:sp>
      <p:sp>
        <p:nvSpPr>
          <p:cNvPr id="17" name="椭圆 16"/>
          <p:cNvSpPr/>
          <p:nvPr/>
        </p:nvSpPr>
        <p:spPr>
          <a:xfrm>
            <a:off x="2700339" y="2849563"/>
            <a:ext cx="358775" cy="37147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543426" y="2457450"/>
            <a:ext cx="249299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多大年纪？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几岁了？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2132013" y="2846389"/>
            <a:ext cx="927100" cy="360362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103689" y="2852738"/>
            <a:ext cx="24545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/əʊld/ 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年老的；旧的</a:t>
            </a: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3059113" y="2665413"/>
            <a:ext cx="1484312" cy="187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710238" y="3363914"/>
            <a:ext cx="609600" cy="37147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089525" y="3767138"/>
            <a:ext cx="25426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/'pɑ:(r)ti/ 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聚会；晚会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2636838" y="3814765"/>
            <a:ext cx="927100" cy="358775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cxnSp>
        <p:nvCxnSpPr>
          <p:cNvPr id="28" name="直接箭头连接符 27"/>
          <p:cNvCxnSpPr/>
          <p:nvPr/>
        </p:nvCxnSpPr>
        <p:spPr>
          <a:xfrm flipV="1">
            <a:off x="4441825" y="1549400"/>
            <a:ext cx="61118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3581400" y="3944938"/>
            <a:ext cx="412750" cy="258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003678" y="4183064"/>
            <a:ext cx="87716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再见！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 animBg="1"/>
      <p:bldP spid="4" grpId="0"/>
      <p:bldP spid="5" grpId="0" animBg="1"/>
      <p:bldP spid="17" grpId="0" animBg="1"/>
      <p:bldP spid="6" grpId="0" animBg="1"/>
      <p:bldP spid="19" grpId="0" animBg="1"/>
      <p:bldP spid="7" grpId="0"/>
      <p:bldP spid="25" grpId="0" animBg="1"/>
      <p:bldP spid="18" grpId="0"/>
      <p:bldP spid="27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3"/>
          <p:cNvSpPr>
            <a:spLocks noChangeArrowheads="1"/>
          </p:cNvSpPr>
          <p:nvPr/>
        </p:nvSpPr>
        <p:spPr bwMode="auto">
          <a:xfrm>
            <a:off x="1763714" y="863602"/>
            <a:ext cx="5525872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根据首字母或汉语提示完成句子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How o ________ are you?   I am 12.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Happy b_____________!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His birthday p ______is on May 1st.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There are 12 m ________in a year.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5. S______ you!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6. My birthday is ________ ________.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（六月十五日） </a:t>
            </a:r>
            <a:endParaRPr lang="zh-CN" altLang="zh-CN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92" y="1131889"/>
            <a:ext cx="16986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00339" y="13477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ld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43217" y="1779589"/>
            <a:ext cx="838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irthday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8041" y="2211389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arty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92504" y="257175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onths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95514" y="3003550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ee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92538" y="3408363"/>
            <a:ext cx="12939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June     fifth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全屏显示(16:9)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2017-10-13T02:04:00Z</dcterms:created>
  <dcterms:modified xsi:type="dcterms:W3CDTF">2023-01-16T22:56:59Z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0BD27BB41107426989C29DB08E5352A2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