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9"/>
  </p:notesMasterIdLst>
  <p:sldIdLst>
    <p:sldId id="407" r:id="rId3"/>
    <p:sldId id="448" r:id="rId4"/>
    <p:sldId id="449" r:id="rId5"/>
    <p:sldId id="450" r:id="rId6"/>
    <p:sldId id="451" r:id="rId7"/>
    <p:sldId id="452" r:id="rId8"/>
    <p:sldId id="453" r:id="rId9"/>
    <p:sldId id="454" r:id="rId10"/>
    <p:sldId id="455" r:id="rId11"/>
    <p:sldId id="456" r:id="rId12"/>
    <p:sldId id="457" r:id="rId13"/>
    <p:sldId id="458" r:id="rId14"/>
    <p:sldId id="459" r:id="rId15"/>
    <p:sldId id="460" r:id="rId16"/>
    <p:sldId id="461" r:id="rId17"/>
    <p:sldId id="256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5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image" Target="../media/image15.emf"/><Relationship Id="rId7" Type="http://schemas.openxmlformats.org/officeDocument/2006/relationships/image" Target="../media/image19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493D0-E622-4D19-A997-7B5C3A44126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37198-90D6-4BA0-8D19-8F09AC634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37198-90D6-4BA0-8D19-8F09AC634E9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382"/>
            <a:ext cx="7772400" cy="146916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5374"/>
            <a:ext cx="6400800" cy="17530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96"/>
            <a:ext cx="8229600" cy="114331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645"/>
            <a:ext cx="8229600" cy="452563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397"/>
            <a:ext cx="2057400" cy="5851881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397"/>
            <a:ext cx="6019800" cy="585188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382"/>
            <a:ext cx="7772400" cy="146916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5374"/>
            <a:ext cx="6400800" cy="17530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96"/>
            <a:ext cx="8229600" cy="114331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645"/>
            <a:ext cx="8229600" cy="45256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7490"/>
            <a:ext cx="7772400" cy="136054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5933"/>
            <a:ext cx="7772400" cy="150155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96"/>
            <a:ext cx="8229600" cy="114331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645"/>
            <a:ext cx="4038600" cy="452563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645"/>
            <a:ext cx="4038600" cy="452563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96"/>
            <a:ext cx="8229600" cy="11433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857"/>
            <a:ext cx="4040188" cy="63835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210"/>
            <a:ext cx="4040188" cy="39520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857"/>
            <a:ext cx="4041775" cy="63835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210"/>
            <a:ext cx="4041775" cy="39520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96"/>
            <a:ext cx="8229600" cy="114331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2492"/>
            <a:ext cx="3008313" cy="116237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2491"/>
            <a:ext cx="5111750" cy="585378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4865"/>
            <a:ext cx="3008313" cy="4691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029"/>
            <a:ext cx="5486400" cy="56784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3581"/>
            <a:ext cx="5486400" cy="4114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877"/>
            <a:ext cx="5486400" cy="8041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96"/>
            <a:ext cx="8229600" cy="114331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645"/>
            <a:ext cx="8229600" cy="452563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397"/>
            <a:ext cx="2057400" cy="5851881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397"/>
            <a:ext cx="6019800" cy="585188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7490"/>
            <a:ext cx="7772400" cy="136054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5933"/>
            <a:ext cx="7772400" cy="150155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96"/>
            <a:ext cx="8229600" cy="114331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645"/>
            <a:ext cx="4038600" cy="452563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645"/>
            <a:ext cx="4038600" cy="452563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96"/>
            <a:ext cx="8229600" cy="11433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857"/>
            <a:ext cx="4040188" cy="63835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210"/>
            <a:ext cx="4040188" cy="39520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857"/>
            <a:ext cx="4041775" cy="63835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210"/>
            <a:ext cx="4041775" cy="39520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96"/>
            <a:ext cx="8229600" cy="114331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2492"/>
            <a:ext cx="3008313" cy="116237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2491"/>
            <a:ext cx="5111750" cy="585378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4865"/>
            <a:ext cx="3008313" cy="4691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029"/>
            <a:ext cx="5486400" cy="56784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3581"/>
            <a:ext cx="5486400" cy="4114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877"/>
            <a:ext cx="5486400" cy="8041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4"/>
          <p:cNvSpPr>
            <a:spLocks noChangeArrowheads="1"/>
          </p:cNvSpPr>
          <p:nvPr/>
        </p:nvSpPr>
        <p:spPr bwMode="auto">
          <a:xfrm>
            <a:off x="0" y="-114"/>
            <a:ext cx="9144000" cy="548794"/>
          </a:xfrm>
          <a:prstGeom prst="rect">
            <a:avLst/>
          </a:prstGeom>
          <a:solidFill>
            <a:srgbClr val="FF860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b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1" name="黑色底纹"/>
          <p:cNvSpPr>
            <a:spLocks noChangeArrowheads="1"/>
          </p:cNvSpPr>
          <p:nvPr/>
        </p:nvSpPr>
        <p:spPr bwMode="auto">
          <a:xfrm>
            <a:off x="0" y="6631242"/>
            <a:ext cx="9144000" cy="226759"/>
          </a:xfrm>
          <a:prstGeom prst="rect">
            <a:avLst/>
          </a:prstGeom>
          <a:solidFill>
            <a:srgbClr val="2828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b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QQ截图20151027150317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QQ截图20151027150524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0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e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9.e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4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6.emf"/><Relationship Id="rId4" Type="http://schemas.openxmlformats.org/officeDocument/2006/relationships/image" Target="../media/image13.e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8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880958" y="3922602"/>
            <a:ext cx="54938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2400" dirty="0">
                <a:latin typeface="Times New Roman" panose="02020603050405020304" pitchFamily="18" charset="0"/>
              </a:rPr>
              <a:t>Section 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Ⅳ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Writing</a:t>
            </a:r>
            <a:r>
              <a:rPr lang="en-US" altLang="zh-CN" sz="2400" dirty="0">
                <a:latin typeface="Times New Roman" panose="02020603050405020304" pitchFamily="18" charset="0"/>
              </a:rPr>
              <a:t>——</a:t>
            </a:r>
            <a:r>
              <a:rPr lang="zh-CN" altLang="en-US" sz="2400" dirty="0">
                <a:latin typeface="Times New Roman" panose="02020603050405020304" pitchFamily="18" charset="0"/>
              </a:rPr>
              <a:t>如何写新闻报道 </a:t>
            </a:r>
          </a:p>
        </p:txBody>
      </p:sp>
      <p:sp>
        <p:nvSpPr>
          <p:cNvPr id="2" name="矩形 1"/>
          <p:cNvSpPr/>
          <p:nvPr/>
        </p:nvSpPr>
        <p:spPr>
          <a:xfrm>
            <a:off x="0" y="181086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/>
              <a:t>At one with nature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66124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381001" y="1051852"/>
          <a:ext cx="8270875" cy="4803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Document" r:id="rId3" imgW="8418830" imgH="4079875" progId="Word.Document.8">
                  <p:embed/>
                </p:oleObj>
              </mc:Choice>
              <mc:Fallback>
                <p:oleObj name="Document" r:id="rId3" imgW="8418830" imgH="40798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1852"/>
                        <a:ext cx="8270875" cy="4803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381001" y="1051852"/>
          <a:ext cx="8266113" cy="4805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文档" r:id="rId3" imgW="8416290" imgH="4079240" progId="Word.Document.8">
                  <p:embed/>
                </p:oleObj>
              </mc:Choice>
              <mc:Fallback>
                <p:oleObj name="文档" r:id="rId3" imgW="8416290" imgH="40792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1852"/>
                        <a:ext cx="8266113" cy="4805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447801" y="1509179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文档" r:id="rId5" imgW="5274310" imgH="396875" progId="Word.Document.8">
                  <p:embed/>
                </p:oleObj>
              </mc:Choice>
              <mc:Fallback>
                <p:oleObj name="文档" r:id="rId5" imgW="5274310" imgH="39687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1" y="1509179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1676401" y="1966506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文档" r:id="rId7" imgW="5274310" imgH="396875" progId="Word.Document.8">
                  <p:embed/>
                </p:oleObj>
              </mc:Choice>
              <mc:Fallback>
                <p:oleObj name="文档" r:id="rId7" imgW="5274310" imgH="39687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1" y="1966506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524001" y="2423833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文档" r:id="rId9" imgW="5274310" imgH="396875" progId="Word.Document.8">
                  <p:embed/>
                </p:oleObj>
              </mc:Choice>
              <mc:Fallback>
                <p:oleObj name="文档" r:id="rId9" imgW="5274310" imgH="396875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2423833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1447801" y="2789695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文档" r:id="rId11" imgW="5274310" imgH="396875" progId="Word.Document.8">
                  <p:embed/>
                </p:oleObj>
              </mc:Choice>
              <mc:Fallback>
                <p:oleObj name="文档" r:id="rId11" imgW="5274310" imgH="396875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1" y="2789695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1431926" y="3338487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文档" r:id="rId13" imgW="5274310" imgH="396875" progId="Word.Document.8">
                  <p:embed/>
                </p:oleObj>
              </mc:Choice>
              <mc:Fallback>
                <p:oleObj name="文档" r:id="rId13" imgW="5274310" imgH="396875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6" y="3338487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1447801" y="3795814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文档" r:id="rId15" imgW="5274310" imgH="396875" progId="Word.Document.8">
                  <p:embed/>
                </p:oleObj>
              </mc:Choice>
              <mc:Fallback>
                <p:oleObj name="文档" r:id="rId15" imgW="5274310" imgH="396875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1" y="3795814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1447801" y="4253141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文档" r:id="rId17" imgW="5274310" imgH="396875" progId="Word.Document.8">
                  <p:embed/>
                </p:oleObj>
              </mc:Choice>
              <mc:Fallback>
                <p:oleObj name="文档" r:id="rId17" imgW="5274310" imgH="396875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1" y="4253141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81001" y="1053759"/>
          <a:ext cx="8266113" cy="4805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文档" r:id="rId3" imgW="8416290" imgH="4079240" progId="Word.Document.8">
                  <p:embed/>
                </p:oleObj>
              </mc:Choice>
              <mc:Fallback>
                <p:oleObj name="文档" r:id="rId3" imgW="8416290" imgH="40792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3759"/>
                        <a:ext cx="8266113" cy="4805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441576" y="2877349"/>
          <a:ext cx="6429375" cy="950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文档" r:id="rId5" imgW="6436360" imgH="793750" progId="Word.Document.8">
                  <p:embed/>
                </p:oleObj>
              </mc:Choice>
              <mc:Fallback>
                <p:oleObj name="文档" r:id="rId5" imgW="6436360" imgH="79375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76" y="2877349"/>
                        <a:ext cx="6429375" cy="9508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81001" y="1053759"/>
          <a:ext cx="8266113" cy="4805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文档" r:id="rId3" imgW="8416290" imgH="4079240" progId="Word.Document.8">
                  <p:embed/>
                </p:oleObj>
              </mc:Choice>
              <mc:Fallback>
                <p:oleObj name="文档" r:id="rId3" imgW="8416290" imgH="40792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3759"/>
                        <a:ext cx="8266113" cy="4805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5638801" y="2789695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文档" r:id="rId5" imgW="5274310" imgH="396875" progId="Word.Document.8">
                  <p:embed/>
                </p:oleObj>
              </mc:Choice>
              <mc:Fallback>
                <p:oleObj name="文档" r:id="rId5" imgW="5274310" imgH="39687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1" y="2789695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81001" y="1051852"/>
          <a:ext cx="8266113" cy="4805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文档" r:id="rId3" imgW="8416290" imgH="4079240" progId="Word.Document.8">
                  <p:embed/>
                </p:oleObj>
              </mc:Choice>
              <mc:Fallback>
                <p:oleObj name="文档" r:id="rId3" imgW="8416290" imgH="40792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1852"/>
                        <a:ext cx="8266113" cy="4805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514601" y="1966506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文档" r:id="rId5" imgW="5274310" imgH="396875" progId="Word.Document.8">
                  <p:embed/>
                </p:oleObj>
              </mc:Choice>
              <mc:Fallback>
                <p:oleObj name="文档" r:id="rId5" imgW="5274310" imgH="39687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1" y="1966506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609601" y="4710468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文档" r:id="rId7" imgW="5274310" imgH="396875" progId="Word.Document.8">
                  <p:embed/>
                </p:oleObj>
              </mc:Choice>
              <mc:Fallback>
                <p:oleObj name="文档" r:id="rId7" imgW="5274310" imgH="39687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1" y="4710468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457201" y="594525"/>
          <a:ext cx="8266113" cy="5747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Document" r:id="rId3" imgW="8418830" imgH="4879975" progId="Word.Document.8">
                  <p:embed/>
                </p:oleObj>
              </mc:Choice>
              <mc:Fallback>
                <p:oleObj name="Document" r:id="rId3" imgW="8418830" imgH="48799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1" y="594525"/>
                        <a:ext cx="8266113" cy="57470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81001" y="1051852"/>
          <a:ext cx="8270875" cy="4803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Document" r:id="rId3" imgW="8418830" imgH="4079875" progId="Word.Document.8">
                  <p:embed/>
                </p:oleObj>
              </mc:Choice>
              <mc:Fallback>
                <p:oleObj name="Document" r:id="rId3" imgW="8418830" imgH="40798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1852"/>
                        <a:ext cx="8270875" cy="4803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81001" y="1053759"/>
          <a:ext cx="8266113" cy="4805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Document" r:id="rId3" imgW="8418830" imgH="4079875" progId="Word.Document.8">
                  <p:embed/>
                </p:oleObj>
              </mc:Choice>
              <mc:Fallback>
                <p:oleObj name="Document" r:id="rId3" imgW="8418830" imgH="40798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3759"/>
                        <a:ext cx="8266113" cy="4805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81001" y="1053758"/>
          <a:ext cx="8266113" cy="5021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Document" r:id="rId4" imgW="8418830" imgH="4259580" progId="Word.Document.8">
                  <p:embed/>
                </p:oleObj>
              </mc:Choice>
              <mc:Fallback>
                <p:oleObj name="Document" r:id="rId4" imgW="8418830" imgH="42595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3758"/>
                        <a:ext cx="8266113" cy="50210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81001" y="1051852"/>
          <a:ext cx="8270875" cy="4803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Document" r:id="rId3" imgW="8418830" imgH="4079875" progId="Word.Document.8">
                  <p:embed/>
                </p:oleObj>
              </mc:Choice>
              <mc:Fallback>
                <p:oleObj name="Document" r:id="rId3" imgW="8418830" imgH="40798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1852"/>
                        <a:ext cx="8270875" cy="4803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81001" y="1051852"/>
          <a:ext cx="8270875" cy="4803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Document" r:id="rId3" imgW="8418830" imgH="4079875" progId="Word.Document.8">
                  <p:embed/>
                </p:oleObj>
              </mc:Choice>
              <mc:Fallback>
                <p:oleObj name="Document" r:id="rId3" imgW="8418830" imgH="40798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1852"/>
                        <a:ext cx="8270875" cy="4803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81001" y="685991"/>
          <a:ext cx="8266113" cy="5842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文档" r:id="rId3" imgW="8416290" imgH="4959985" progId="Word.Document.8">
                  <p:embed/>
                </p:oleObj>
              </mc:Choice>
              <mc:Fallback>
                <p:oleObj name="文档" r:id="rId3" imgW="8416290" imgH="495998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685991"/>
                        <a:ext cx="8266113" cy="5842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81001" y="1053758"/>
          <a:ext cx="8266113" cy="5074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Document" r:id="rId3" imgW="8418830" imgH="4305300" progId="Word.Document.8">
                  <p:embed/>
                </p:oleObj>
              </mc:Choice>
              <mc:Fallback>
                <p:oleObj name="Document" r:id="rId3" imgW="8418830" imgH="43053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3758"/>
                        <a:ext cx="8266113" cy="50744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81001" y="1053759"/>
          <a:ext cx="8266113" cy="4805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文档" r:id="rId3" imgW="8416290" imgH="4079240" progId="Word.Document.8">
                  <p:embed/>
                </p:oleObj>
              </mc:Choice>
              <mc:Fallback>
                <p:oleObj name="文档" r:id="rId3" imgW="8416290" imgH="40792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3759"/>
                        <a:ext cx="8266113" cy="4805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全屏显示(4:3)</PresentationFormat>
  <Paragraphs>4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Times New Roman</vt:lpstr>
      <vt:lpstr>WWW.2PPT.COM
</vt:lpstr>
      <vt:lpstr>默认设计模板</vt:lpstr>
      <vt:lpstr>Document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2019-09-10T06:02:00Z</dcterms:created>
  <dcterms:modified xsi:type="dcterms:W3CDTF">2023-01-16T22:57:11Z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1840CAEA770944E390EB0944568D9C3F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