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59" r:id="rId4"/>
    <p:sldId id="265" r:id="rId5"/>
    <p:sldId id="260" r:id="rId6"/>
    <p:sldId id="338" r:id="rId7"/>
    <p:sldId id="339" r:id="rId8"/>
    <p:sldId id="276" r:id="rId9"/>
    <p:sldId id="277" r:id="rId10"/>
    <p:sldId id="274" r:id="rId11"/>
    <p:sldId id="278" r:id="rId12"/>
    <p:sldId id="279" r:id="rId13"/>
    <p:sldId id="273" r:id="rId14"/>
    <p:sldId id="280" r:id="rId15"/>
    <p:sldId id="283" r:id="rId16"/>
    <p:sldId id="284" r:id="rId17"/>
    <p:sldId id="285" r:id="rId18"/>
    <p:sldId id="268" r:id="rId19"/>
    <p:sldId id="261" r:id="rId20"/>
    <p:sldId id="267" r:id="rId21"/>
    <p:sldId id="347" r:id="rId22"/>
    <p:sldId id="266" r:id="rId23"/>
    <p:sldId id="348" r:id="rId24"/>
    <p:sldId id="262" r:id="rId25"/>
    <p:sldId id="349" r:id="rId26"/>
    <p:sldId id="286" r:id="rId27"/>
    <p:sldId id="257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8593BFC-8A37-4EC9-8811-7A467D62D16B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83BCB78-352D-48C9-8C87-9E115C466BF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V="1">
            <a:off x="0" y="747712"/>
            <a:ext cx="12192000" cy="46038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 userDrawn="1"/>
        </p:nvSpPr>
        <p:spPr bwMode="auto">
          <a:xfrm>
            <a:off x="9622070" y="203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zh-CN" altLang="en-US" dirty="0">
                <a:solidFill>
                  <a:srgbClr val="00B050"/>
                </a:solidFill>
                <a:latin typeface="FandolFang R" panose="00000500000000000000" pitchFamily="50" charset="-122"/>
              </a:rPr>
              <a:t>小学数学四年级下册</a:t>
            </a:r>
          </a:p>
        </p:txBody>
      </p:sp>
      <p:sp>
        <p:nvSpPr>
          <p:cNvPr id="16" name="KSO_Shape"/>
          <p:cNvSpPr>
            <a:spLocks noChangeAspect="1"/>
          </p:cNvSpPr>
          <p:nvPr userDrawn="1"/>
        </p:nvSpPr>
        <p:spPr bwMode="auto">
          <a:xfrm>
            <a:off x="207730" y="80513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.png"/><Relationship Id="rId5" Type="http://schemas.openxmlformats.org/officeDocument/2006/relationships/tags" Target="../tags/tag13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2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1.png"/><Relationship Id="rId5" Type="http://schemas.openxmlformats.org/officeDocument/2006/relationships/tags" Target="../tags/tag22.xml"/><Relationship Id="rId10" Type="http://schemas.openxmlformats.org/officeDocument/2006/relationships/notesSlide" Target="../notesSlides/notesSlide27.xml"/><Relationship Id="rId4" Type="http://schemas.openxmlformats.org/officeDocument/2006/relationships/tags" Target="../tags/tag21.xml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11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516079" y="4072297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474804" y="2827697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350635" y="4500880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副标题 2"/>
          <p:cNvSpPr>
            <a:spLocks noChangeArrowheads="1"/>
          </p:cNvSpPr>
          <p:nvPr/>
        </p:nvSpPr>
        <p:spPr bwMode="auto">
          <a:xfrm>
            <a:off x="4844566" y="3130097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3.8 </a:t>
            </a: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解决问题策略多样化</a:t>
            </a:r>
          </a:p>
        </p:txBody>
      </p:sp>
      <p:grpSp>
        <p:nvGrpSpPr>
          <p:cNvPr id="16" name="PA_组合 42"/>
          <p:cNvGrpSpPr/>
          <p:nvPr>
            <p:custDataLst>
              <p:tags r:id="rId1"/>
            </p:custDataLst>
          </p:nvPr>
        </p:nvGrpSpPr>
        <p:grpSpPr>
          <a:xfrm>
            <a:off x="7716758" y="1683110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45"/>
          <p:cNvGrpSpPr/>
          <p:nvPr>
            <p:custDataLst>
              <p:tags r:id="rId2"/>
            </p:custDataLst>
          </p:nvPr>
        </p:nvGrpSpPr>
        <p:grpSpPr>
          <a:xfrm>
            <a:off x="8256758" y="1683110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2" name="PA_组合 48"/>
          <p:cNvGrpSpPr/>
          <p:nvPr>
            <p:custDataLst>
              <p:tags r:id="rId3"/>
            </p:custDataLst>
          </p:nvPr>
        </p:nvGrpSpPr>
        <p:grpSpPr>
          <a:xfrm>
            <a:off x="8753286" y="1683110"/>
            <a:ext cx="540000" cy="540000"/>
            <a:chOff x="5309025" y="2094564"/>
            <a:chExt cx="1461661" cy="1461661"/>
          </a:xfrm>
        </p:grpSpPr>
        <p:sp>
          <p:nvSpPr>
            <p:cNvPr id="2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5" name="PA_组合 51"/>
          <p:cNvGrpSpPr/>
          <p:nvPr>
            <p:custDataLst>
              <p:tags r:id="rId4"/>
            </p:custDataLst>
          </p:nvPr>
        </p:nvGrpSpPr>
        <p:grpSpPr>
          <a:xfrm>
            <a:off x="9255862" y="1683110"/>
            <a:ext cx="540000" cy="540000"/>
            <a:chOff x="5309025" y="2094564"/>
            <a:chExt cx="1461661" cy="1461661"/>
          </a:xfrm>
        </p:grpSpPr>
        <p:sp>
          <p:nvSpPr>
            <p:cNvPr id="2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8" name="PA_文本框 26"/>
          <p:cNvSpPr txBox="1"/>
          <p:nvPr>
            <p:custDataLst>
              <p:tags r:id="rId5"/>
            </p:custDataLst>
          </p:nvPr>
        </p:nvSpPr>
        <p:spPr>
          <a:xfrm>
            <a:off x="7690671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PA_文本框 26"/>
          <p:cNvSpPr txBox="1"/>
          <p:nvPr>
            <p:custDataLst>
              <p:tags r:id="rId6"/>
            </p:custDataLst>
          </p:nvPr>
        </p:nvSpPr>
        <p:spPr>
          <a:xfrm>
            <a:off x="8256758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30" name="PA_矩形 56"/>
          <p:cNvSpPr/>
          <p:nvPr>
            <p:custDataLst>
              <p:tags r:id="rId7"/>
            </p:custDataLst>
          </p:nvPr>
        </p:nvSpPr>
        <p:spPr>
          <a:xfrm>
            <a:off x="8740623" y="1706693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1" name="PA_矩形 57"/>
          <p:cNvSpPr/>
          <p:nvPr>
            <p:custDataLst>
              <p:tags r:id="rId8"/>
            </p:custDataLst>
          </p:nvPr>
        </p:nvSpPr>
        <p:spPr>
          <a:xfrm>
            <a:off x="9255862" y="1683110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2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15" y="1419585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  <p:bldP spid="29" grpId="0"/>
      <p:bldP spid="30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9"/>
          <p:cNvSpPr txBox="1"/>
          <p:nvPr/>
        </p:nvSpPr>
        <p:spPr>
          <a:xfrm>
            <a:off x="2087130" y="2762442"/>
            <a:ext cx="1552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12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25=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12800" y="1220335"/>
            <a:ext cx="4228533" cy="321339"/>
          </a:xfrm>
          <a:custGeom>
            <a:avLst/>
            <a:gdLst/>
            <a:ahLst/>
            <a:cxnLst/>
            <a:rect l="l" t="t" r="r" b="b"/>
            <a:pathLst>
              <a:path w="4228533" h="321339">
                <a:moveTo>
                  <a:pt x="4158259" y="236180"/>
                </a:moveTo>
                <a:cubicBezTo>
                  <a:pt x="4165056" y="236180"/>
                  <a:pt x="4170595" y="238320"/>
                  <a:pt x="4174875" y="242601"/>
                </a:cubicBezTo>
                <a:cubicBezTo>
                  <a:pt x="4179156" y="246881"/>
                  <a:pt x="4181296" y="251954"/>
                  <a:pt x="4181296" y="257819"/>
                </a:cubicBezTo>
                <a:cubicBezTo>
                  <a:pt x="4181296" y="264387"/>
                  <a:pt x="4179098" y="269869"/>
                  <a:pt x="4174703" y="274264"/>
                </a:cubicBezTo>
                <a:cubicBezTo>
                  <a:pt x="4170308" y="278659"/>
                  <a:pt x="4164826" y="280857"/>
                  <a:pt x="4158259" y="280857"/>
                </a:cubicBezTo>
                <a:cubicBezTo>
                  <a:pt x="4151662" y="280857"/>
                  <a:pt x="4146177" y="278670"/>
                  <a:pt x="4141803" y="274296"/>
                </a:cubicBezTo>
                <a:cubicBezTo>
                  <a:pt x="4137429" y="269923"/>
                  <a:pt x="4135243" y="264430"/>
                  <a:pt x="4135243" y="257819"/>
                </a:cubicBezTo>
                <a:cubicBezTo>
                  <a:pt x="4135243" y="251911"/>
                  <a:pt x="4137372" y="246828"/>
                  <a:pt x="4141631" y="242569"/>
                </a:cubicBezTo>
                <a:cubicBezTo>
                  <a:pt x="4145890" y="238310"/>
                  <a:pt x="4151433" y="236180"/>
                  <a:pt x="4158259" y="236180"/>
                </a:cubicBezTo>
                <a:close/>
                <a:moveTo>
                  <a:pt x="766003" y="236180"/>
                </a:moveTo>
                <a:cubicBezTo>
                  <a:pt x="772801" y="236180"/>
                  <a:pt x="778565" y="238546"/>
                  <a:pt x="783298" y="243278"/>
                </a:cubicBezTo>
                <a:cubicBezTo>
                  <a:pt x="788030" y="248011"/>
                  <a:pt x="790396" y="253309"/>
                  <a:pt x="790396" y="259175"/>
                </a:cubicBezTo>
                <a:cubicBezTo>
                  <a:pt x="790396" y="266632"/>
                  <a:pt x="787973" y="272783"/>
                  <a:pt x="783126" y="277630"/>
                </a:cubicBezTo>
                <a:cubicBezTo>
                  <a:pt x="778279" y="282477"/>
                  <a:pt x="772571" y="284901"/>
                  <a:pt x="766003" y="284901"/>
                </a:cubicBezTo>
                <a:cubicBezTo>
                  <a:pt x="759407" y="284901"/>
                  <a:pt x="753696" y="282488"/>
                  <a:pt x="748870" y="277663"/>
                </a:cubicBezTo>
                <a:cubicBezTo>
                  <a:pt x="744045" y="272837"/>
                  <a:pt x="741632" y="266675"/>
                  <a:pt x="741632" y="259175"/>
                </a:cubicBezTo>
                <a:cubicBezTo>
                  <a:pt x="741632" y="253266"/>
                  <a:pt x="743988" y="247957"/>
                  <a:pt x="748698" y="243246"/>
                </a:cubicBezTo>
                <a:cubicBezTo>
                  <a:pt x="753409" y="238535"/>
                  <a:pt x="759177" y="236180"/>
                  <a:pt x="766003" y="236180"/>
                </a:cubicBezTo>
                <a:close/>
                <a:moveTo>
                  <a:pt x="61352" y="207413"/>
                </a:moveTo>
                <a:cubicBezTo>
                  <a:pt x="63584" y="206744"/>
                  <a:pt x="68210" y="210447"/>
                  <a:pt x="75229" y="218520"/>
                </a:cubicBezTo>
                <a:cubicBezTo>
                  <a:pt x="84163" y="231943"/>
                  <a:pt x="96392" y="242967"/>
                  <a:pt x="111915" y="251592"/>
                </a:cubicBezTo>
                <a:cubicBezTo>
                  <a:pt x="127438" y="260218"/>
                  <a:pt x="144213" y="264531"/>
                  <a:pt x="162239" y="264531"/>
                </a:cubicBezTo>
                <a:cubicBezTo>
                  <a:pt x="180580" y="264531"/>
                  <a:pt x="193249" y="263401"/>
                  <a:pt x="200247" y="261143"/>
                </a:cubicBezTo>
                <a:cubicBezTo>
                  <a:pt x="207245" y="258884"/>
                  <a:pt x="209877" y="255303"/>
                  <a:pt x="208141" y="250398"/>
                </a:cubicBezTo>
                <a:cubicBezTo>
                  <a:pt x="206406" y="245494"/>
                  <a:pt x="203259" y="235818"/>
                  <a:pt x="198698" y="221370"/>
                </a:cubicBezTo>
                <a:cubicBezTo>
                  <a:pt x="194138" y="206922"/>
                  <a:pt x="199358" y="207966"/>
                  <a:pt x="214358" y="224500"/>
                </a:cubicBezTo>
                <a:cubicBezTo>
                  <a:pt x="229358" y="241034"/>
                  <a:pt x="242659" y="252725"/>
                  <a:pt x="254260" y="259573"/>
                </a:cubicBezTo>
                <a:cubicBezTo>
                  <a:pt x="265861" y="266420"/>
                  <a:pt x="260508" y="274153"/>
                  <a:pt x="238202" y="282771"/>
                </a:cubicBezTo>
                <a:cubicBezTo>
                  <a:pt x="215896" y="291390"/>
                  <a:pt x="189718" y="294785"/>
                  <a:pt x="159668" y="292957"/>
                </a:cubicBezTo>
                <a:cubicBezTo>
                  <a:pt x="129618" y="291128"/>
                  <a:pt x="107079" y="283639"/>
                  <a:pt x="92050" y="270489"/>
                </a:cubicBezTo>
                <a:cubicBezTo>
                  <a:pt x="77022" y="257339"/>
                  <a:pt x="66951" y="241353"/>
                  <a:pt x="61839" y="222532"/>
                </a:cubicBezTo>
                <a:cubicBezTo>
                  <a:pt x="59283" y="213121"/>
                  <a:pt x="59121" y="208081"/>
                  <a:pt x="61352" y="207413"/>
                </a:cubicBezTo>
                <a:close/>
                <a:moveTo>
                  <a:pt x="3605374" y="196668"/>
                </a:moveTo>
                <a:cubicBezTo>
                  <a:pt x="3607585" y="196609"/>
                  <a:pt x="3610664" y="197282"/>
                  <a:pt x="3614611" y="198688"/>
                </a:cubicBezTo>
                <a:cubicBezTo>
                  <a:pt x="3630399" y="204309"/>
                  <a:pt x="3641449" y="210303"/>
                  <a:pt x="3647758" y="216670"/>
                </a:cubicBezTo>
                <a:cubicBezTo>
                  <a:pt x="3654068" y="223037"/>
                  <a:pt x="3656327" y="231053"/>
                  <a:pt x="3654534" y="240719"/>
                </a:cubicBezTo>
                <a:cubicBezTo>
                  <a:pt x="3652742" y="250384"/>
                  <a:pt x="3647214" y="251571"/>
                  <a:pt x="3637950" y="244279"/>
                </a:cubicBezTo>
                <a:cubicBezTo>
                  <a:pt x="3628686" y="236987"/>
                  <a:pt x="3619006" y="227884"/>
                  <a:pt x="3608911" y="216971"/>
                </a:cubicBezTo>
                <a:cubicBezTo>
                  <a:pt x="3599920" y="203613"/>
                  <a:pt x="3598740" y="196846"/>
                  <a:pt x="3605374" y="196668"/>
                </a:cubicBezTo>
                <a:close/>
                <a:moveTo>
                  <a:pt x="1117436" y="185096"/>
                </a:moveTo>
                <a:cubicBezTo>
                  <a:pt x="1121175" y="185718"/>
                  <a:pt x="1125977" y="187058"/>
                  <a:pt x="1131842" y="189115"/>
                </a:cubicBezTo>
                <a:cubicBezTo>
                  <a:pt x="1153008" y="196816"/>
                  <a:pt x="1165735" y="205496"/>
                  <a:pt x="1170023" y="215154"/>
                </a:cubicBezTo>
                <a:cubicBezTo>
                  <a:pt x="1174311" y="224812"/>
                  <a:pt x="1174705" y="234578"/>
                  <a:pt x="1171206" y="244451"/>
                </a:cubicBezTo>
                <a:cubicBezTo>
                  <a:pt x="1167707" y="254324"/>
                  <a:pt x="1159687" y="252886"/>
                  <a:pt x="1147147" y="240138"/>
                </a:cubicBezTo>
                <a:cubicBezTo>
                  <a:pt x="1134606" y="227389"/>
                  <a:pt x="1123055" y="213641"/>
                  <a:pt x="1112494" y="198892"/>
                </a:cubicBezTo>
                <a:cubicBezTo>
                  <a:pt x="1104572" y="187830"/>
                  <a:pt x="1106220" y="183232"/>
                  <a:pt x="1117436" y="185096"/>
                </a:cubicBezTo>
                <a:close/>
                <a:moveTo>
                  <a:pt x="32814" y="177425"/>
                </a:moveTo>
                <a:cubicBezTo>
                  <a:pt x="35178" y="177977"/>
                  <a:pt x="37758" y="181451"/>
                  <a:pt x="40555" y="187846"/>
                </a:cubicBezTo>
                <a:cubicBezTo>
                  <a:pt x="46147" y="200638"/>
                  <a:pt x="43078" y="217986"/>
                  <a:pt x="31348" y="239891"/>
                </a:cubicBezTo>
                <a:cubicBezTo>
                  <a:pt x="19618" y="261795"/>
                  <a:pt x="11269" y="268589"/>
                  <a:pt x="6300" y="260272"/>
                </a:cubicBezTo>
                <a:cubicBezTo>
                  <a:pt x="1331" y="251954"/>
                  <a:pt x="-699" y="244422"/>
                  <a:pt x="212" y="237675"/>
                </a:cubicBezTo>
                <a:cubicBezTo>
                  <a:pt x="1123" y="230928"/>
                  <a:pt x="4948" y="222729"/>
                  <a:pt x="11688" y="213078"/>
                </a:cubicBezTo>
                <a:cubicBezTo>
                  <a:pt x="17610" y="204632"/>
                  <a:pt x="22504" y="195117"/>
                  <a:pt x="26369" y="184534"/>
                </a:cubicBezTo>
                <a:cubicBezTo>
                  <a:pt x="28301" y="179242"/>
                  <a:pt x="30449" y="176873"/>
                  <a:pt x="32814" y="177425"/>
                </a:cubicBezTo>
                <a:close/>
                <a:moveTo>
                  <a:pt x="1020083" y="172289"/>
                </a:moveTo>
                <a:cubicBezTo>
                  <a:pt x="1022554" y="173447"/>
                  <a:pt x="1023954" y="178511"/>
                  <a:pt x="1024280" y="187481"/>
                </a:cubicBezTo>
                <a:cubicBezTo>
                  <a:pt x="1024932" y="205420"/>
                  <a:pt x="1020114" y="222317"/>
                  <a:pt x="1009825" y="238170"/>
                </a:cubicBezTo>
                <a:cubicBezTo>
                  <a:pt x="999536" y="254023"/>
                  <a:pt x="992312" y="256292"/>
                  <a:pt x="988153" y="244978"/>
                </a:cubicBezTo>
                <a:cubicBezTo>
                  <a:pt x="983995" y="233663"/>
                  <a:pt x="985307" y="222973"/>
                  <a:pt x="992090" y="212906"/>
                </a:cubicBezTo>
                <a:cubicBezTo>
                  <a:pt x="998873" y="202839"/>
                  <a:pt x="1004659" y="192048"/>
                  <a:pt x="1009448" y="180533"/>
                </a:cubicBezTo>
                <a:cubicBezTo>
                  <a:pt x="1014066" y="173879"/>
                  <a:pt x="1017611" y="171131"/>
                  <a:pt x="1020083" y="172289"/>
                </a:cubicBezTo>
                <a:close/>
                <a:moveTo>
                  <a:pt x="124337" y="168181"/>
                </a:moveTo>
                <a:cubicBezTo>
                  <a:pt x="129794" y="169037"/>
                  <a:pt x="136641" y="171083"/>
                  <a:pt x="144880" y="174316"/>
                </a:cubicBezTo>
                <a:cubicBezTo>
                  <a:pt x="161901" y="179436"/>
                  <a:pt x="168530" y="189248"/>
                  <a:pt x="164766" y="203753"/>
                </a:cubicBezTo>
                <a:cubicBezTo>
                  <a:pt x="161002" y="218258"/>
                  <a:pt x="149952" y="216882"/>
                  <a:pt x="131619" y="199623"/>
                </a:cubicBezTo>
                <a:cubicBezTo>
                  <a:pt x="113285" y="182365"/>
                  <a:pt x="106792" y="172216"/>
                  <a:pt x="112141" y="169175"/>
                </a:cubicBezTo>
                <a:cubicBezTo>
                  <a:pt x="114815" y="167655"/>
                  <a:pt x="118881" y="167324"/>
                  <a:pt x="124337" y="168181"/>
                </a:cubicBezTo>
                <a:close/>
                <a:moveTo>
                  <a:pt x="2358224" y="168074"/>
                </a:moveTo>
                <a:lnTo>
                  <a:pt x="2357459" y="182415"/>
                </a:lnTo>
                <a:lnTo>
                  <a:pt x="2355116" y="196884"/>
                </a:lnTo>
                <a:lnTo>
                  <a:pt x="2375582" y="192213"/>
                </a:lnTo>
                <a:lnTo>
                  <a:pt x="2375582" y="168831"/>
                </a:lnTo>
                <a:cubicBezTo>
                  <a:pt x="2370089" y="169720"/>
                  <a:pt x="2364443" y="169541"/>
                  <a:pt x="2358642" y="168294"/>
                </a:cubicBezTo>
                <a:close/>
                <a:moveTo>
                  <a:pt x="1386757" y="159367"/>
                </a:moveTo>
                <a:lnTo>
                  <a:pt x="1335631" y="171623"/>
                </a:lnTo>
                <a:lnTo>
                  <a:pt x="1341252" y="174478"/>
                </a:lnTo>
                <a:cubicBezTo>
                  <a:pt x="1353003" y="181053"/>
                  <a:pt x="1357886" y="186588"/>
                  <a:pt x="1355900" y="191084"/>
                </a:cubicBezTo>
                <a:cubicBezTo>
                  <a:pt x="1353914" y="195579"/>
                  <a:pt x="1351308" y="199319"/>
                  <a:pt x="1348081" y="202301"/>
                </a:cubicBezTo>
                <a:lnTo>
                  <a:pt x="1388413" y="230759"/>
                </a:lnTo>
                <a:lnTo>
                  <a:pt x="1388413" y="180899"/>
                </a:lnTo>
                <a:cubicBezTo>
                  <a:pt x="1388413" y="168380"/>
                  <a:pt x="1387861" y="161202"/>
                  <a:pt x="1386757" y="159367"/>
                </a:cubicBezTo>
                <a:close/>
                <a:moveTo>
                  <a:pt x="2419848" y="158152"/>
                </a:moveTo>
                <a:lnTo>
                  <a:pt x="2413892" y="162550"/>
                </a:lnTo>
                <a:cubicBezTo>
                  <a:pt x="2406937" y="164916"/>
                  <a:pt x="2401867" y="166365"/>
                  <a:pt x="2398684" y="166895"/>
                </a:cubicBezTo>
                <a:lnTo>
                  <a:pt x="2398684" y="187567"/>
                </a:lnTo>
                <a:cubicBezTo>
                  <a:pt x="2397637" y="187725"/>
                  <a:pt x="2399892" y="187086"/>
                  <a:pt x="2405449" y="185652"/>
                </a:cubicBezTo>
                <a:cubicBezTo>
                  <a:pt x="2411006" y="184218"/>
                  <a:pt x="2415992" y="186520"/>
                  <a:pt x="2420409" y="192557"/>
                </a:cubicBezTo>
                <a:lnTo>
                  <a:pt x="2420742" y="193887"/>
                </a:lnTo>
                <a:lnTo>
                  <a:pt x="2420691" y="190399"/>
                </a:lnTo>
                <a:cubicBezTo>
                  <a:pt x="2420555" y="183174"/>
                  <a:pt x="2420379" y="175200"/>
                  <a:pt x="2420162" y="166476"/>
                </a:cubicBezTo>
                <a:close/>
                <a:moveTo>
                  <a:pt x="218940" y="157883"/>
                </a:moveTo>
                <a:cubicBezTo>
                  <a:pt x="224977" y="157883"/>
                  <a:pt x="234958" y="158349"/>
                  <a:pt x="248882" y="159281"/>
                </a:cubicBezTo>
                <a:cubicBezTo>
                  <a:pt x="264212" y="160313"/>
                  <a:pt x="274540" y="166279"/>
                  <a:pt x="279868" y="177177"/>
                </a:cubicBezTo>
                <a:cubicBezTo>
                  <a:pt x="285195" y="188076"/>
                  <a:pt x="285794" y="196608"/>
                  <a:pt x="281664" y="202775"/>
                </a:cubicBezTo>
                <a:cubicBezTo>
                  <a:pt x="277534" y="208941"/>
                  <a:pt x="270629" y="209235"/>
                  <a:pt x="260949" y="203656"/>
                </a:cubicBezTo>
                <a:cubicBezTo>
                  <a:pt x="251270" y="198078"/>
                  <a:pt x="239808" y="189055"/>
                  <a:pt x="226565" y="176586"/>
                </a:cubicBezTo>
                <a:cubicBezTo>
                  <a:pt x="213322" y="164117"/>
                  <a:pt x="210780" y="157883"/>
                  <a:pt x="218940" y="157883"/>
                </a:cubicBezTo>
                <a:close/>
                <a:moveTo>
                  <a:pt x="3899339" y="153622"/>
                </a:moveTo>
                <a:cubicBezTo>
                  <a:pt x="3901658" y="153933"/>
                  <a:pt x="3904462" y="154568"/>
                  <a:pt x="3907753" y="155527"/>
                </a:cubicBezTo>
                <a:cubicBezTo>
                  <a:pt x="3920918" y="159363"/>
                  <a:pt x="3930393" y="165175"/>
                  <a:pt x="3936180" y="172961"/>
                </a:cubicBezTo>
                <a:cubicBezTo>
                  <a:pt x="3941966" y="180748"/>
                  <a:pt x="3943393" y="190327"/>
                  <a:pt x="3940460" y="201699"/>
                </a:cubicBezTo>
                <a:cubicBezTo>
                  <a:pt x="3937527" y="213071"/>
                  <a:pt x="3928282" y="210389"/>
                  <a:pt x="3912722" y="193654"/>
                </a:cubicBezTo>
                <a:cubicBezTo>
                  <a:pt x="3901035" y="177464"/>
                  <a:pt x="3893994" y="166103"/>
                  <a:pt x="3891599" y="159571"/>
                </a:cubicBezTo>
                <a:cubicBezTo>
                  <a:pt x="3889803" y="154672"/>
                  <a:pt x="3892383" y="152689"/>
                  <a:pt x="3899339" y="153622"/>
                </a:cubicBezTo>
                <a:close/>
                <a:moveTo>
                  <a:pt x="1721952" y="145880"/>
                </a:moveTo>
                <a:cubicBezTo>
                  <a:pt x="1707196" y="149450"/>
                  <a:pt x="1695738" y="152340"/>
                  <a:pt x="1687579" y="154548"/>
                </a:cubicBezTo>
                <a:cubicBezTo>
                  <a:pt x="1682703" y="173219"/>
                  <a:pt x="1680265" y="184247"/>
                  <a:pt x="1680265" y="187631"/>
                </a:cubicBezTo>
                <a:cubicBezTo>
                  <a:pt x="1680265" y="189653"/>
                  <a:pt x="1682215" y="191962"/>
                  <a:pt x="1686116" y="194558"/>
                </a:cubicBezTo>
                <a:cubicBezTo>
                  <a:pt x="1690016" y="197153"/>
                  <a:pt x="1695136" y="200667"/>
                  <a:pt x="1701474" y="205098"/>
                </a:cubicBezTo>
                <a:cubicBezTo>
                  <a:pt x="1709777" y="190342"/>
                  <a:pt x="1716603" y="170602"/>
                  <a:pt x="1721952" y="145880"/>
                </a:cubicBezTo>
                <a:close/>
                <a:moveTo>
                  <a:pt x="1842015" y="145528"/>
                </a:moveTo>
                <a:cubicBezTo>
                  <a:pt x="1839865" y="145519"/>
                  <a:pt x="1836889" y="145844"/>
                  <a:pt x="1833085" y="146504"/>
                </a:cubicBezTo>
                <a:cubicBezTo>
                  <a:pt x="1825478" y="147823"/>
                  <a:pt x="1811880" y="149709"/>
                  <a:pt x="1792291" y="152161"/>
                </a:cubicBezTo>
                <a:cubicBezTo>
                  <a:pt x="1793151" y="170358"/>
                  <a:pt x="1793997" y="190707"/>
                  <a:pt x="1794829" y="213207"/>
                </a:cubicBezTo>
                <a:cubicBezTo>
                  <a:pt x="1806072" y="212375"/>
                  <a:pt x="1822771" y="209916"/>
                  <a:pt x="1844927" y="205829"/>
                </a:cubicBezTo>
                <a:cubicBezTo>
                  <a:pt x="1846619" y="182713"/>
                  <a:pt x="1847465" y="167204"/>
                  <a:pt x="1847465" y="159302"/>
                </a:cubicBezTo>
                <a:cubicBezTo>
                  <a:pt x="1847465" y="152161"/>
                  <a:pt x="1846970" y="147912"/>
                  <a:pt x="1845981" y="146557"/>
                </a:cubicBezTo>
                <a:cubicBezTo>
                  <a:pt x="1845486" y="145880"/>
                  <a:pt x="1844164" y="145536"/>
                  <a:pt x="1842015" y="145528"/>
                </a:cubicBezTo>
                <a:close/>
                <a:moveTo>
                  <a:pt x="2125815" y="136076"/>
                </a:moveTo>
                <a:cubicBezTo>
                  <a:pt x="2124255" y="136055"/>
                  <a:pt x="2122248" y="136365"/>
                  <a:pt x="2119792" y="137007"/>
                </a:cubicBezTo>
                <a:cubicBezTo>
                  <a:pt x="2114880" y="138290"/>
                  <a:pt x="2106567" y="140079"/>
                  <a:pt x="2094851" y="142374"/>
                </a:cubicBezTo>
                <a:cubicBezTo>
                  <a:pt x="2095711" y="151766"/>
                  <a:pt x="2096529" y="162780"/>
                  <a:pt x="2097303" y="175413"/>
                </a:cubicBezTo>
                <a:cubicBezTo>
                  <a:pt x="2105764" y="174582"/>
                  <a:pt x="2114905" y="173033"/>
                  <a:pt x="2124729" y="170767"/>
                </a:cubicBezTo>
                <a:cubicBezTo>
                  <a:pt x="2129002" y="149716"/>
                  <a:pt x="2130475" y="138505"/>
                  <a:pt x="2129149" y="137136"/>
                </a:cubicBezTo>
                <a:cubicBezTo>
                  <a:pt x="2128486" y="136451"/>
                  <a:pt x="2127374" y="136098"/>
                  <a:pt x="2125815" y="136076"/>
                </a:cubicBezTo>
                <a:close/>
                <a:moveTo>
                  <a:pt x="3189646" y="134383"/>
                </a:moveTo>
                <a:cubicBezTo>
                  <a:pt x="3185022" y="134820"/>
                  <a:pt x="3175152" y="136250"/>
                  <a:pt x="3160037" y="138674"/>
                </a:cubicBezTo>
                <a:cubicBezTo>
                  <a:pt x="3144923" y="141097"/>
                  <a:pt x="3137799" y="142585"/>
                  <a:pt x="3138667" y="143137"/>
                </a:cubicBezTo>
                <a:cubicBezTo>
                  <a:pt x="3139534" y="143689"/>
                  <a:pt x="3141216" y="157144"/>
                  <a:pt x="3143711" y="183501"/>
                </a:cubicBezTo>
                <a:cubicBezTo>
                  <a:pt x="3165365" y="179171"/>
                  <a:pt x="3180386" y="175485"/>
                  <a:pt x="3188775" y="172445"/>
                </a:cubicBezTo>
                <a:cubicBezTo>
                  <a:pt x="3193981" y="146633"/>
                  <a:pt x="3194271" y="133945"/>
                  <a:pt x="3189646" y="134383"/>
                </a:cubicBezTo>
                <a:close/>
                <a:moveTo>
                  <a:pt x="766003" y="133597"/>
                </a:moveTo>
                <a:cubicBezTo>
                  <a:pt x="772801" y="133597"/>
                  <a:pt x="778565" y="135964"/>
                  <a:pt x="783298" y="140696"/>
                </a:cubicBezTo>
                <a:cubicBezTo>
                  <a:pt x="788030" y="145428"/>
                  <a:pt x="790396" y="150727"/>
                  <a:pt x="790396" y="156592"/>
                </a:cubicBezTo>
                <a:cubicBezTo>
                  <a:pt x="790396" y="164049"/>
                  <a:pt x="787973" y="170201"/>
                  <a:pt x="783126" y="175048"/>
                </a:cubicBezTo>
                <a:cubicBezTo>
                  <a:pt x="778279" y="179895"/>
                  <a:pt x="772571" y="182318"/>
                  <a:pt x="766003" y="182318"/>
                </a:cubicBezTo>
                <a:cubicBezTo>
                  <a:pt x="759407" y="182318"/>
                  <a:pt x="753696" y="179906"/>
                  <a:pt x="748870" y="175080"/>
                </a:cubicBezTo>
                <a:cubicBezTo>
                  <a:pt x="744045" y="170255"/>
                  <a:pt x="741632" y="164092"/>
                  <a:pt x="741632" y="156592"/>
                </a:cubicBezTo>
                <a:cubicBezTo>
                  <a:pt x="741632" y="150684"/>
                  <a:pt x="743988" y="145374"/>
                  <a:pt x="748698" y="140664"/>
                </a:cubicBezTo>
                <a:cubicBezTo>
                  <a:pt x="753409" y="135953"/>
                  <a:pt x="759177" y="133597"/>
                  <a:pt x="766003" y="133597"/>
                </a:cubicBezTo>
                <a:close/>
                <a:moveTo>
                  <a:pt x="3526852" y="129868"/>
                </a:moveTo>
                <a:cubicBezTo>
                  <a:pt x="3530492" y="130501"/>
                  <a:pt x="3533445" y="132149"/>
                  <a:pt x="3535711" y="134813"/>
                </a:cubicBezTo>
                <a:cubicBezTo>
                  <a:pt x="3540243" y="140140"/>
                  <a:pt x="3537339" y="144184"/>
                  <a:pt x="3526999" y="146945"/>
                </a:cubicBezTo>
                <a:cubicBezTo>
                  <a:pt x="3516660" y="149705"/>
                  <a:pt x="3502478" y="152419"/>
                  <a:pt x="3484452" y="155086"/>
                </a:cubicBezTo>
                <a:cubicBezTo>
                  <a:pt x="3490762" y="157237"/>
                  <a:pt x="3493916" y="160887"/>
                  <a:pt x="3493916" y="166035"/>
                </a:cubicBezTo>
                <a:lnTo>
                  <a:pt x="3493916" y="178102"/>
                </a:lnTo>
                <a:cubicBezTo>
                  <a:pt x="3496426" y="178246"/>
                  <a:pt x="3501402" y="176482"/>
                  <a:pt x="3508845" y="172811"/>
                </a:cubicBezTo>
                <a:cubicBezTo>
                  <a:pt x="3516287" y="169140"/>
                  <a:pt x="3523081" y="170129"/>
                  <a:pt x="3529226" y="175779"/>
                </a:cubicBezTo>
                <a:cubicBezTo>
                  <a:pt x="3535371" y="181429"/>
                  <a:pt x="3533811" y="185731"/>
                  <a:pt x="3524547" y="188685"/>
                </a:cubicBezTo>
                <a:cubicBezTo>
                  <a:pt x="3515284" y="191639"/>
                  <a:pt x="3504951" y="193116"/>
                  <a:pt x="3493551" y="193116"/>
                </a:cubicBezTo>
                <a:lnTo>
                  <a:pt x="3491206" y="221359"/>
                </a:lnTo>
                <a:lnTo>
                  <a:pt x="3534988" y="239036"/>
                </a:lnTo>
                <a:lnTo>
                  <a:pt x="3534926" y="239103"/>
                </a:lnTo>
                <a:lnTo>
                  <a:pt x="3535111" y="239086"/>
                </a:lnTo>
                <a:lnTo>
                  <a:pt x="3566592" y="251797"/>
                </a:lnTo>
                <a:cubicBezTo>
                  <a:pt x="3586727" y="259003"/>
                  <a:pt x="3601870" y="263269"/>
                  <a:pt x="3612019" y="264595"/>
                </a:cubicBezTo>
                <a:cubicBezTo>
                  <a:pt x="3632318" y="267248"/>
                  <a:pt x="3651408" y="268575"/>
                  <a:pt x="3669290" y="268575"/>
                </a:cubicBezTo>
                <a:cubicBezTo>
                  <a:pt x="3690040" y="268575"/>
                  <a:pt x="3698723" y="270779"/>
                  <a:pt x="3695339" y="275189"/>
                </a:cubicBezTo>
                <a:cubicBezTo>
                  <a:pt x="3691955" y="279599"/>
                  <a:pt x="3680597" y="284793"/>
                  <a:pt x="3661267" y="290773"/>
                </a:cubicBezTo>
                <a:cubicBezTo>
                  <a:pt x="3641936" y="296753"/>
                  <a:pt x="3626614" y="299743"/>
                  <a:pt x="3615299" y="299743"/>
                </a:cubicBezTo>
                <a:cubicBezTo>
                  <a:pt x="3603784" y="299743"/>
                  <a:pt x="3588178" y="294935"/>
                  <a:pt x="3568482" y="285320"/>
                </a:cubicBezTo>
                <a:cubicBezTo>
                  <a:pt x="3548786" y="275705"/>
                  <a:pt x="3526641" y="263742"/>
                  <a:pt x="3502047" y="249430"/>
                </a:cubicBezTo>
                <a:cubicBezTo>
                  <a:pt x="3477454" y="235119"/>
                  <a:pt x="3457779" y="224894"/>
                  <a:pt x="3443023" y="218757"/>
                </a:cubicBezTo>
                <a:cubicBezTo>
                  <a:pt x="3439452" y="225855"/>
                  <a:pt x="3432867" y="235122"/>
                  <a:pt x="3423266" y="246559"/>
                </a:cubicBezTo>
                <a:cubicBezTo>
                  <a:pt x="3413665" y="257995"/>
                  <a:pt x="3401641" y="267245"/>
                  <a:pt x="3387193" y="274307"/>
                </a:cubicBezTo>
                <a:cubicBezTo>
                  <a:pt x="3372745" y="281370"/>
                  <a:pt x="3372763" y="276842"/>
                  <a:pt x="3387247" y="260723"/>
                </a:cubicBezTo>
                <a:cubicBezTo>
                  <a:pt x="3401731" y="244605"/>
                  <a:pt x="3412303" y="228400"/>
                  <a:pt x="3418964" y="212110"/>
                </a:cubicBezTo>
                <a:cubicBezTo>
                  <a:pt x="3425625" y="195820"/>
                  <a:pt x="3428507" y="185179"/>
                  <a:pt x="3427611" y="180189"/>
                </a:cubicBezTo>
                <a:cubicBezTo>
                  <a:pt x="3426715" y="175198"/>
                  <a:pt x="3431916" y="174747"/>
                  <a:pt x="3443217" y="178834"/>
                </a:cubicBezTo>
                <a:cubicBezTo>
                  <a:pt x="3454517" y="182921"/>
                  <a:pt x="3459633" y="186875"/>
                  <a:pt x="3458564" y="190696"/>
                </a:cubicBezTo>
                <a:cubicBezTo>
                  <a:pt x="3457496" y="194518"/>
                  <a:pt x="3453979" y="199570"/>
                  <a:pt x="3448013" y="205851"/>
                </a:cubicBezTo>
                <a:cubicBezTo>
                  <a:pt x="3460934" y="211027"/>
                  <a:pt x="3468083" y="213931"/>
                  <a:pt x="3469459" y="214562"/>
                </a:cubicBezTo>
                <a:cubicBezTo>
                  <a:pt x="3469459" y="192550"/>
                  <a:pt x="3469029" y="178561"/>
                  <a:pt x="3468169" y="172596"/>
                </a:cubicBezTo>
                <a:cubicBezTo>
                  <a:pt x="3467308" y="166630"/>
                  <a:pt x="3466297" y="162672"/>
                  <a:pt x="3465136" y="160722"/>
                </a:cubicBezTo>
                <a:cubicBezTo>
                  <a:pt x="3436355" y="168738"/>
                  <a:pt x="3418297" y="173668"/>
                  <a:pt x="3410962" y="175510"/>
                </a:cubicBezTo>
                <a:cubicBezTo>
                  <a:pt x="3403627" y="177353"/>
                  <a:pt x="3395568" y="174739"/>
                  <a:pt x="3386784" y="167670"/>
                </a:cubicBezTo>
                <a:cubicBezTo>
                  <a:pt x="3378001" y="160600"/>
                  <a:pt x="3379345" y="156764"/>
                  <a:pt x="3390818" y="156162"/>
                </a:cubicBezTo>
                <a:cubicBezTo>
                  <a:pt x="3402290" y="155559"/>
                  <a:pt x="3423158" y="151917"/>
                  <a:pt x="3453423" y="145234"/>
                </a:cubicBezTo>
                <a:cubicBezTo>
                  <a:pt x="3483688" y="138552"/>
                  <a:pt x="3503836" y="133812"/>
                  <a:pt x="3513867" y="131016"/>
                </a:cubicBezTo>
                <a:cubicBezTo>
                  <a:pt x="3518883" y="129618"/>
                  <a:pt x="3523211" y="129235"/>
                  <a:pt x="3526852" y="129868"/>
                </a:cubicBezTo>
                <a:close/>
                <a:moveTo>
                  <a:pt x="1062988" y="128198"/>
                </a:moveTo>
                <a:cubicBezTo>
                  <a:pt x="1070086" y="128198"/>
                  <a:pt x="1077722" y="130324"/>
                  <a:pt x="1085896" y="134576"/>
                </a:cubicBezTo>
                <a:cubicBezTo>
                  <a:pt x="1094070" y="138828"/>
                  <a:pt x="1096809" y="143739"/>
                  <a:pt x="1094113" y="149311"/>
                </a:cubicBezTo>
                <a:cubicBezTo>
                  <a:pt x="1091417" y="154882"/>
                  <a:pt x="1090069" y="169011"/>
                  <a:pt x="1090069" y="191697"/>
                </a:cubicBezTo>
                <a:cubicBezTo>
                  <a:pt x="1090069" y="214541"/>
                  <a:pt x="1090743" y="233950"/>
                  <a:pt x="1092091" y="249925"/>
                </a:cubicBezTo>
                <a:cubicBezTo>
                  <a:pt x="1093439" y="265900"/>
                  <a:pt x="1089277" y="280222"/>
                  <a:pt x="1079604" y="292892"/>
                </a:cubicBezTo>
                <a:cubicBezTo>
                  <a:pt x="1069932" y="305562"/>
                  <a:pt x="1062407" y="307193"/>
                  <a:pt x="1057029" y="297786"/>
                </a:cubicBezTo>
                <a:cubicBezTo>
                  <a:pt x="1051652" y="288378"/>
                  <a:pt x="1043413" y="279129"/>
                  <a:pt x="1032314" y="270037"/>
                </a:cubicBezTo>
                <a:cubicBezTo>
                  <a:pt x="1021215" y="260946"/>
                  <a:pt x="1021573" y="257300"/>
                  <a:pt x="1033389" y="259099"/>
                </a:cubicBezTo>
                <a:cubicBezTo>
                  <a:pt x="1045206" y="260899"/>
                  <a:pt x="1053089" y="261863"/>
                  <a:pt x="1057040" y="261992"/>
                </a:cubicBezTo>
                <a:cubicBezTo>
                  <a:pt x="1060991" y="262121"/>
                  <a:pt x="1063181" y="253392"/>
                  <a:pt x="1063611" y="235804"/>
                </a:cubicBezTo>
                <a:cubicBezTo>
                  <a:pt x="1064042" y="218215"/>
                  <a:pt x="1063816" y="199699"/>
                  <a:pt x="1062934" y="180253"/>
                </a:cubicBezTo>
                <a:cubicBezTo>
                  <a:pt x="1062052" y="160808"/>
                  <a:pt x="1059804" y="147271"/>
                  <a:pt x="1056190" y="139642"/>
                </a:cubicBezTo>
                <a:cubicBezTo>
                  <a:pt x="1052577" y="132013"/>
                  <a:pt x="1054842" y="128198"/>
                  <a:pt x="1062988" y="128198"/>
                </a:cubicBezTo>
                <a:close/>
                <a:moveTo>
                  <a:pt x="3823207" y="126295"/>
                </a:moveTo>
                <a:cubicBezTo>
                  <a:pt x="3818282" y="126732"/>
                  <a:pt x="3805744" y="128958"/>
                  <a:pt x="3785596" y="132974"/>
                </a:cubicBezTo>
                <a:lnTo>
                  <a:pt x="3786779" y="171369"/>
                </a:lnTo>
                <a:cubicBezTo>
                  <a:pt x="3794709" y="170624"/>
                  <a:pt x="3801310" y="168860"/>
                  <a:pt x="3806580" y="166078"/>
                </a:cubicBezTo>
                <a:cubicBezTo>
                  <a:pt x="3811850" y="163296"/>
                  <a:pt x="3817543" y="164913"/>
                  <a:pt x="3823659" y="170929"/>
                </a:cubicBezTo>
                <a:cubicBezTo>
                  <a:pt x="3829775" y="176944"/>
                  <a:pt x="3828018" y="181920"/>
                  <a:pt x="3818389" y="185857"/>
                </a:cubicBezTo>
                <a:cubicBezTo>
                  <a:pt x="3808759" y="189793"/>
                  <a:pt x="3798280" y="191761"/>
                  <a:pt x="3786952" y="191761"/>
                </a:cubicBezTo>
                <a:lnTo>
                  <a:pt x="3788113" y="226694"/>
                </a:lnTo>
                <a:cubicBezTo>
                  <a:pt x="3792644" y="226823"/>
                  <a:pt x="3799399" y="225056"/>
                  <a:pt x="3808376" y="221392"/>
                </a:cubicBezTo>
                <a:cubicBezTo>
                  <a:pt x="3817353" y="217728"/>
                  <a:pt x="3823372" y="217921"/>
                  <a:pt x="3826434" y="221972"/>
                </a:cubicBezTo>
                <a:cubicBezTo>
                  <a:pt x="3829495" y="226024"/>
                  <a:pt x="3831750" y="225765"/>
                  <a:pt x="3833199" y="221198"/>
                </a:cubicBezTo>
                <a:cubicBezTo>
                  <a:pt x="3834647" y="216631"/>
                  <a:pt x="3835597" y="201115"/>
                  <a:pt x="3836049" y="174650"/>
                </a:cubicBezTo>
                <a:cubicBezTo>
                  <a:pt x="3836501" y="148185"/>
                  <a:pt x="3835705" y="133400"/>
                  <a:pt x="3833661" y="130296"/>
                </a:cubicBezTo>
                <a:cubicBezTo>
                  <a:pt x="3831618" y="127191"/>
                  <a:pt x="3828133" y="125857"/>
                  <a:pt x="3823207" y="126295"/>
                </a:cubicBezTo>
                <a:close/>
                <a:moveTo>
                  <a:pt x="1472874" y="120059"/>
                </a:moveTo>
                <a:cubicBezTo>
                  <a:pt x="1482792" y="119952"/>
                  <a:pt x="1490937" y="123773"/>
                  <a:pt x="1497309" y="131522"/>
                </a:cubicBezTo>
                <a:cubicBezTo>
                  <a:pt x="1505806" y="141854"/>
                  <a:pt x="1500274" y="147274"/>
                  <a:pt x="1480714" y="147783"/>
                </a:cubicBezTo>
                <a:cubicBezTo>
                  <a:pt x="1461154" y="148292"/>
                  <a:pt x="1438539" y="150504"/>
                  <a:pt x="1412870" y="154419"/>
                </a:cubicBezTo>
                <a:cubicBezTo>
                  <a:pt x="1416470" y="158492"/>
                  <a:pt x="1417578" y="163149"/>
                  <a:pt x="1416194" y="168390"/>
                </a:cubicBezTo>
                <a:cubicBezTo>
                  <a:pt x="1414810" y="173632"/>
                  <a:pt x="1413702" y="179572"/>
                  <a:pt x="1412870" y="186212"/>
                </a:cubicBezTo>
                <a:cubicBezTo>
                  <a:pt x="1423568" y="183645"/>
                  <a:pt x="1433108" y="180752"/>
                  <a:pt x="1441490" y="177532"/>
                </a:cubicBezTo>
                <a:cubicBezTo>
                  <a:pt x="1449872" y="174313"/>
                  <a:pt x="1457995" y="176209"/>
                  <a:pt x="1465861" y="183222"/>
                </a:cubicBezTo>
                <a:cubicBezTo>
                  <a:pt x="1473727" y="190234"/>
                  <a:pt x="1470522" y="195888"/>
                  <a:pt x="1456246" y="200183"/>
                </a:cubicBezTo>
                <a:cubicBezTo>
                  <a:pt x="1441970" y="204477"/>
                  <a:pt x="1427447" y="206173"/>
                  <a:pt x="1412677" y="205270"/>
                </a:cubicBezTo>
                <a:lnTo>
                  <a:pt x="1411494" y="243042"/>
                </a:lnTo>
                <a:cubicBezTo>
                  <a:pt x="1436847" y="255704"/>
                  <a:pt x="1459996" y="263817"/>
                  <a:pt x="1480940" y="267381"/>
                </a:cubicBezTo>
                <a:cubicBezTo>
                  <a:pt x="1501884" y="270944"/>
                  <a:pt x="1521644" y="274203"/>
                  <a:pt x="1540222" y="277157"/>
                </a:cubicBezTo>
                <a:cubicBezTo>
                  <a:pt x="1558800" y="280111"/>
                  <a:pt x="1561059" y="284144"/>
                  <a:pt x="1546998" y="289257"/>
                </a:cubicBezTo>
                <a:cubicBezTo>
                  <a:pt x="1532937" y="294369"/>
                  <a:pt x="1516891" y="298746"/>
                  <a:pt x="1498858" y="302389"/>
                </a:cubicBezTo>
                <a:cubicBezTo>
                  <a:pt x="1480825" y="306031"/>
                  <a:pt x="1467030" y="306210"/>
                  <a:pt x="1457472" y="302927"/>
                </a:cubicBezTo>
                <a:cubicBezTo>
                  <a:pt x="1447914" y="299643"/>
                  <a:pt x="1431204" y="288540"/>
                  <a:pt x="1407342" y="269618"/>
                </a:cubicBezTo>
                <a:cubicBezTo>
                  <a:pt x="1383480" y="250696"/>
                  <a:pt x="1360349" y="232394"/>
                  <a:pt x="1337950" y="214713"/>
                </a:cubicBezTo>
                <a:cubicBezTo>
                  <a:pt x="1333404" y="221668"/>
                  <a:pt x="1325381" y="231351"/>
                  <a:pt x="1313880" y="243762"/>
                </a:cubicBezTo>
                <a:cubicBezTo>
                  <a:pt x="1302379" y="256174"/>
                  <a:pt x="1291269" y="265875"/>
                  <a:pt x="1280550" y="272866"/>
                </a:cubicBezTo>
                <a:cubicBezTo>
                  <a:pt x="1269830" y="279857"/>
                  <a:pt x="1258132" y="284736"/>
                  <a:pt x="1245456" y="287504"/>
                </a:cubicBezTo>
                <a:cubicBezTo>
                  <a:pt x="1232779" y="290271"/>
                  <a:pt x="1233342" y="286407"/>
                  <a:pt x="1247144" y="275910"/>
                </a:cubicBezTo>
                <a:cubicBezTo>
                  <a:pt x="1260947" y="265413"/>
                  <a:pt x="1275380" y="250854"/>
                  <a:pt x="1290444" y="232233"/>
                </a:cubicBezTo>
                <a:cubicBezTo>
                  <a:pt x="1305509" y="213612"/>
                  <a:pt x="1315031" y="199924"/>
                  <a:pt x="1319010" y="191170"/>
                </a:cubicBezTo>
                <a:cubicBezTo>
                  <a:pt x="1321000" y="186792"/>
                  <a:pt x="1322436" y="182950"/>
                  <a:pt x="1323318" y="179643"/>
                </a:cubicBezTo>
                <a:lnTo>
                  <a:pt x="1323910" y="174635"/>
                </a:lnTo>
                <a:lnTo>
                  <a:pt x="1302834" y="180264"/>
                </a:lnTo>
                <a:cubicBezTo>
                  <a:pt x="1292832" y="183440"/>
                  <a:pt x="1282550" y="180052"/>
                  <a:pt x="1271989" y="170100"/>
                </a:cubicBezTo>
                <a:cubicBezTo>
                  <a:pt x="1261427" y="160148"/>
                  <a:pt x="1260161" y="155628"/>
                  <a:pt x="1268192" y="156538"/>
                </a:cubicBezTo>
                <a:cubicBezTo>
                  <a:pt x="1276223" y="157449"/>
                  <a:pt x="1283672" y="157474"/>
                  <a:pt x="1290541" y="156613"/>
                </a:cubicBezTo>
                <a:cubicBezTo>
                  <a:pt x="1297410" y="155753"/>
                  <a:pt x="1310567" y="153742"/>
                  <a:pt x="1330013" y="150580"/>
                </a:cubicBezTo>
                <a:cubicBezTo>
                  <a:pt x="1349458" y="147418"/>
                  <a:pt x="1372678" y="142685"/>
                  <a:pt x="1399674" y="136383"/>
                </a:cubicBezTo>
                <a:cubicBezTo>
                  <a:pt x="1426669" y="130080"/>
                  <a:pt x="1447566" y="125112"/>
                  <a:pt x="1462366" y="121476"/>
                </a:cubicBezTo>
                <a:cubicBezTo>
                  <a:pt x="1466065" y="120567"/>
                  <a:pt x="1469568" y="120095"/>
                  <a:pt x="1472874" y="120059"/>
                </a:cubicBezTo>
                <a:close/>
                <a:moveTo>
                  <a:pt x="2372506" y="118884"/>
                </a:moveTo>
                <a:lnTo>
                  <a:pt x="2359535" y="121100"/>
                </a:lnTo>
                <a:cubicBezTo>
                  <a:pt x="2359535" y="132300"/>
                  <a:pt x="2359362" y="143009"/>
                  <a:pt x="2359016" y="153228"/>
                </a:cubicBezTo>
                <a:lnTo>
                  <a:pt x="2358957" y="154335"/>
                </a:lnTo>
                <a:lnTo>
                  <a:pt x="2359484" y="153906"/>
                </a:lnTo>
                <a:cubicBezTo>
                  <a:pt x="2363340" y="152348"/>
                  <a:pt x="2368706" y="151143"/>
                  <a:pt x="2375582" y="150289"/>
                </a:cubicBezTo>
                <a:cubicBezTo>
                  <a:pt x="2375582" y="137914"/>
                  <a:pt x="2374556" y="127445"/>
                  <a:pt x="2372506" y="118884"/>
                </a:cubicBezTo>
                <a:close/>
                <a:moveTo>
                  <a:pt x="3593015" y="118798"/>
                </a:moveTo>
                <a:cubicBezTo>
                  <a:pt x="3598894" y="119759"/>
                  <a:pt x="3604318" y="121426"/>
                  <a:pt x="3609287" y="123799"/>
                </a:cubicBezTo>
                <a:cubicBezTo>
                  <a:pt x="3614256" y="126173"/>
                  <a:pt x="3615812" y="129306"/>
                  <a:pt x="3613955" y="133199"/>
                </a:cubicBezTo>
                <a:cubicBezTo>
                  <a:pt x="3612098" y="137093"/>
                  <a:pt x="3610506" y="144589"/>
                  <a:pt x="3609180" y="155688"/>
                </a:cubicBezTo>
                <a:cubicBezTo>
                  <a:pt x="3607853" y="166788"/>
                  <a:pt x="3605068" y="177998"/>
                  <a:pt x="3600823" y="189320"/>
                </a:cubicBezTo>
                <a:cubicBezTo>
                  <a:pt x="3596578" y="200641"/>
                  <a:pt x="3589975" y="210547"/>
                  <a:pt x="3581012" y="219036"/>
                </a:cubicBezTo>
                <a:cubicBezTo>
                  <a:pt x="3572049" y="227526"/>
                  <a:pt x="3560437" y="233878"/>
                  <a:pt x="3546176" y="238094"/>
                </a:cubicBezTo>
                <a:lnTo>
                  <a:pt x="3535111" y="239086"/>
                </a:lnTo>
                <a:lnTo>
                  <a:pt x="3534988" y="239036"/>
                </a:lnTo>
                <a:lnTo>
                  <a:pt x="3543960" y="229480"/>
                </a:lnTo>
                <a:cubicBezTo>
                  <a:pt x="3556745" y="219520"/>
                  <a:pt x="3566195" y="208643"/>
                  <a:pt x="3572311" y="196848"/>
                </a:cubicBezTo>
                <a:cubicBezTo>
                  <a:pt x="3578427" y="185054"/>
                  <a:pt x="3582611" y="172147"/>
                  <a:pt x="3584862" y="158130"/>
                </a:cubicBezTo>
                <a:cubicBezTo>
                  <a:pt x="3587114" y="144112"/>
                  <a:pt x="3586888" y="133590"/>
                  <a:pt x="3584185" y="126563"/>
                </a:cubicBezTo>
                <a:cubicBezTo>
                  <a:pt x="3581481" y="119537"/>
                  <a:pt x="3584425" y="116948"/>
                  <a:pt x="3593015" y="118798"/>
                </a:cubicBezTo>
                <a:close/>
                <a:moveTo>
                  <a:pt x="2518077" y="118142"/>
                </a:moveTo>
                <a:cubicBezTo>
                  <a:pt x="2525785" y="119555"/>
                  <a:pt x="2532783" y="121641"/>
                  <a:pt x="2539071" y="124402"/>
                </a:cubicBezTo>
                <a:cubicBezTo>
                  <a:pt x="2545359" y="127162"/>
                  <a:pt x="2547603" y="130676"/>
                  <a:pt x="2545804" y="134942"/>
                </a:cubicBezTo>
                <a:cubicBezTo>
                  <a:pt x="2544004" y="139208"/>
                  <a:pt x="2543104" y="144152"/>
                  <a:pt x="2543104" y="149773"/>
                </a:cubicBezTo>
                <a:cubicBezTo>
                  <a:pt x="2548568" y="149874"/>
                  <a:pt x="2554293" y="148999"/>
                  <a:pt x="2560280" y="147149"/>
                </a:cubicBezTo>
                <a:cubicBezTo>
                  <a:pt x="2566267" y="145299"/>
                  <a:pt x="2573000" y="146812"/>
                  <a:pt x="2580478" y="151688"/>
                </a:cubicBezTo>
                <a:cubicBezTo>
                  <a:pt x="2587957" y="156563"/>
                  <a:pt x="2588244" y="160629"/>
                  <a:pt x="2581339" y="163884"/>
                </a:cubicBezTo>
                <a:cubicBezTo>
                  <a:pt x="2574434" y="167139"/>
                  <a:pt x="2561689" y="169978"/>
                  <a:pt x="2543104" y="172402"/>
                </a:cubicBezTo>
                <a:lnTo>
                  <a:pt x="2543104" y="192966"/>
                </a:lnTo>
                <a:cubicBezTo>
                  <a:pt x="2561316" y="192134"/>
                  <a:pt x="2575972" y="190575"/>
                  <a:pt x="2587071" y="188287"/>
                </a:cubicBezTo>
                <a:cubicBezTo>
                  <a:pt x="2598171" y="186000"/>
                  <a:pt x="2607793" y="188879"/>
                  <a:pt x="2615938" y="196924"/>
                </a:cubicBezTo>
                <a:cubicBezTo>
                  <a:pt x="2624083" y="204969"/>
                  <a:pt x="2620057" y="209271"/>
                  <a:pt x="2603860" y="209830"/>
                </a:cubicBezTo>
                <a:cubicBezTo>
                  <a:pt x="2587663" y="210389"/>
                  <a:pt x="2567411" y="211078"/>
                  <a:pt x="2543104" y="211895"/>
                </a:cubicBezTo>
                <a:cubicBezTo>
                  <a:pt x="2543104" y="238396"/>
                  <a:pt x="2542380" y="263262"/>
                  <a:pt x="2540932" y="286493"/>
                </a:cubicBezTo>
                <a:cubicBezTo>
                  <a:pt x="2539483" y="309724"/>
                  <a:pt x="2535683" y="321339"/>
                  <a:pt x="2529531" y="321339"/>
                </a:cubicBezTo>
                <a:cubicBezTo>
                  <a:pt x="2523236" y="321339"/>
                  <a:pt x="2519848" y="310753"/>
                  <a:pt x="2519368" y="289579"/>
                </a:cubicBezTo>
                <a:cubicBezTo>
                  <a:pt x="2518887" y="268406"/>
                  <a:pt x="2518647" y="242999"/>
                  <a:pt x="2518647" y="213358"/>
                </a:cubicBezTo>
                <a:cubicBezTo>
                  <a:pt x="2494082" y="216039"/>
                  <a:pt x="2478627" y="218287"/>
                  <a:pt x="2472281" y="220101"/>
                </a:cubicBezTo>
                <a:cubicBezTo>
                  <a:pt x="2465936" y="221915"/>
                  <a:pt x="2458357" y="219198"/>
                  <a:pt x="2449545" y="211949"/>
                </a:cubicBezTo>
                <a:cubicBezTo>
                  <a:pt x="2440733" y="204700"/>
                  <a:pt x="2443103" y="201075"/>
                  <a:pt x="2456654" y="201075"/>
                </a:cubicBezTo>
                <a:cubicBezTo>
                  <a:pt x="2468255" y="201075"/>
                  <a:pt x="2488920" y="199426"/>
                  <a:pt x="2518647" y="196128"/>
                </a:cubicBezTo>
                <a:lnTo>
                  <a:pt x="2518647" y="174230"/>
                </a:lnTo>
                <a:cubicBezTo>
                  <a:pt x="2503690" y="176023"/>
                  <a:pt x="2493745" y="175119"/>
                  <a:pt x="2488812" y="171520"/>
                </a:cubicBezTo>
                <a:cubicBezTo>
                  <a:pt x="2482000" y="181444"/>
                  <a:pt x="2473572" y="189549"/>
                  <a:pt x="2463527" y="195837"/>
                </a:cubicBezTo>
                <a:cubicBezTo>
                  <a:pt x="2453481" y="202126"/>
                  <a:pt x="2451191" y="199487"/>
                  <a:pt x="2456654" y="187922"/>
                </a:cubicBezTo>
                <a:cubicBezTo>
                  <a:pt x="2462118" y="176356"/>
                  <a:pt x="2466395" y="166730"/>
                  <a:pt x="2469485" y="159044"/>
                </a:cubicBezTo>
                <a:cubicBezTo>
                  <a:pt x="2472575" y="151358"/>
                  <a:pt x="2473221" y="144740"/>
                  <a:pt x="2471421" y="139190"/>
                </a:cubicBezTo>
                <a:cubicBezTo>
                  <a:pt x="2469621" y="133640"/>
                  <a:pt x="2472371" y="131346"/>
                  <a:pt x="2479670" y="132307"/>
                </a:cubicBezTo>
                <a:cubicBezTo>
                  <a:pt x="2486969" y="133268"/>
                  <a:pt x="2493519" y="135501"/>
                  <a:pt x="2499320" y="139007"/>
                </a:cubicBezTo>
                <a:cubicBezTo>
                  <a:pt x="2505120" y="142513"/>
                  <a:pt x="2506515" y="146091"/>
                  <a:pt x="2503504" y="149741"/>
                </a:cubicBezTo>
                <a:cubicBezTo>
                  <a:pt x="2500492" y="153390"/>
                  <a:pt x="2497495" y="156097"/>
                  <a:pt x="2494512" y="157861"/>
                </a:cubicBezTo>
                <a:cubicBezTo>
                  <a:pt x="2500162" y="157933"/>
                  <a:pt x="2508207" y="156857"/>
                  <a:pt x="2518647" y="154634"/>
                </a:cubicBezTo>
                <a:cubicBezTo>
                  <a:pt x="2517801" y="143420"/>
                  <a:pt x="2515567" y="134182"/>
                  <a:pt x="2511946" y="126918"/>
                </a:cubicBezTo>
                <a:cubicBezTo>
                  <a:pt x="2508325" y="119655"/>
                  <a:pt x="2510369" y="116730"/>
                  <a:pt x="2518077" y="118142"/>
                </a:cubicBezTo>
                <a:close/>
                <a:moveTo>
                  <a:pt x="1856410" y="117327"/>
                </a:moveTo>
                <a:cubicBezTo>
                  <a:pt x="1859961" y="117240"/>
                  <a:pt x="1864056" y="118038"/>
                  <a:pt x="1868695" y="119723"/>
                </a:cubicBezTo>
                <a:cubicBezTo>
                  <a:pt x="1877974" y="123093"/>
                  <a:pt x="1885782" y="127915"/>
                  <a:pt x="1892120" y="134189"/>
                </a:cubicBezTo>
                <a:cubicBezTo>
                  <a:pt x="1898459" y="140463"/>
                  <a:pt x="1898172" y="147038"/>
                  <a:pt x="1891260" y="153914"/>
                </a:cubicBezTo>
                <a:cubicBezTo>
                  <a:pt x="1884348" y="160790"/>
                  <a:pt x="1876554" y="177787"/>
                  <a:pt x="1867878" y="204904"/>
                </a:cubicBezTo>
                <a:cubicBezTo>
                  <a:pt x="1879580" y="220449"/>
                  <a:pt x="1880454" y="227995"/>
                  <a:pt x="1870502" y="227544"/>
                </a:cubicBezTo>
                <a:cubicBezTo>
                  <a:pt x="1860550" y="227092"/>
                  <a:pt x="1850681" y="227092"/>
                  <a:pt x="1840893" y="227544"/>
                </a:cubicBezTo>
                <a:cubicBezTo>
                  <a:pt x="1831106" y="227995"/>
                  <a:pt x="1815637" y="229031"/>
                  <a:pt x="1794485" y="230652"/>
                </a:cubicBezTo>
                <a:cubicBezTo>
                  <a:pt x="1792434" y="243429"/>
                  <a:pt x="1788874" y="248907"/>
                  <a:pt x="1783805" y="247086"/>
                </a:cubicBezTo>
                <a:cubicBezTo>
                  <a:pt x="1778736" y="245265"/>
                  <a:pt x="1775488" y="238439"/>
                  <a:pt x="1774061" y="226608"/>
                </a:cubicBezTo>
                <a:cubicBezTo>
                  <a:pt x="1772634" y="214777"/>
                  <a:pt x="1771254" y="200810"/>
                  <a:pt x="1769920" y="184706"/>
                </a:cubicBezTo>
                <a:cubicBezTo>
                  <a:pt x="1768586" y="168602"/>
                  <a:pt x="1765432" y="154703"/>
                  <a:pt x="1760456" y="143008"/>
                </a:cubicBezTo>
                <a:cubicBezTo>
                  <a:pt x="1755479" y="131314"/>
                  <a:pt x="1757527" y="126632"/>
                  <a:pt x="1766597" y="128962"/>
                </a:cubicBezTo>
                <a:cubicBezTo>
                  <a:pt x="1775667" y="131292"/>
                  <a:pt x="1782260" y="133092"/>
                  <a:pt x="1786375" y="134361"/>
                </a:cubicBezTo>
                <a:cubicBezTo>
                  <a:pt x="1790491" y="135630"/>
                  <a:pt x="1800458" y="134526"/>
                  <a:pt x="1816275" y="131048"/>
                </a:cubicBezTo>
                <a:cubicBezTo>
                  <a:pt x="1832092" y="127571"/>
                  <a:pt x="1842464" y="123971"/>
                  <a:pt x="1847389" y="120250"/>
                </a:cubicBezTo>
                <a:cubicBezTo>
                  <a:pt x="1849852" y="118390"/>
                  <a:pt x="1852859" y="117415"/>
                  <a:pt x="1856410" y="117327"/>
                </a:cubicBezTo>
                <a:close/>
                <a:moveTo>
                  <a:pt x="2865368" y="113711"/>
                </a:moveTo>
                <a:cubicBezTo>
                  <a:pt x="2864206" y="112657"/>
                  <a:pt x="2857581" y="114059"/>
                  <a:pt x="2845492" y="117916"/>
                </a:cubicBezTo>
                <a:cubicBezTo>
                  <a:pt x="2844660" y="140660"/>
                  <a:pt x="2843370" y="156226"/>
                  <a:pt x="2841620" y="164615"/>
                </a:cubicBezTo>
                <a:cubicBezTo>
                  <a:pt x="2846367" y="164687"/>
                  <a:pt x="2853996" y="163597"/>
                  <a:pt x="2864507" y="161346"/>
                </a:cubicBezTo>
                <a:cubicBezTo>
                  <a:pt x="2865339" y="145500"/>
                  <a:pt x="2865981" y="133863"/>
                  <a:pt x="2866432" y="126434"/>
                </a:cubicBezTo>
                <a:cubicBezTo>
                  <a:pt x="2866884" y="119006"/>
                  <a:pt x="2866529" y="114765"/>
                  <a:pt x="2865368" y="113711"/>
                </a:cubicBezTo>
                <a:close/>
                <a:moveTo>
                  <a:pt x="2414096" y="113130"/>
                </a:moveTo>
                <a:cubicBezTo>
                  <a:pt x="2410920" y="112463"/>
                  <a:pt x="2403531" y="112897"/>
                  <a:pt x="2391930" y="114432"/>
                </a:cubicBezTo>
                <a:cubicBezTo>
                  <a:pt x="2399128" y="116769"/>
                  <a:pt x="2402054" y="120619"/>
                  <a:pt x="2400706" y="125983"/>
                </a:cubicBezTo>
                <a:cubicBezTo>
                  <a:pt x="2399358" y="131346"/>
                  <a:pt x="2398684" y="138380"/>
                  <a:pt x="2398684" y="147084"/>
                </a:cubicBezTo>
                <a:cubicBezTo>
                  <a:pt x="2397322" y="147084"/>
                  <a:pt x="2399541" y="146181"/>
                  <a:pt x="2405341" y="144374"/>
                </a:cubicBezTo>
                <a:cubicBezTo>
                  <a:pt x="2411142" y="142567"/>
                  <a:pt x="2415756" y="144553"/>
                  <a:pt x="2419183" y="150332"/>
                </a:cubicBezTo>
                <a:lnTo>
                  <a:pt x="2419659" y="153148"/>
                </a:lnTo>
                <a:lnTo>
                  <a:pt x="2419295" y="143512"/>
                </a:lnTo>
                <a:cubicBezTo>
                  <a:pt x="2418211" y="123758"/>
                  <a:pt x="2416478" y="113630"/>
                  <a:pt x="2414096" y="113130"/>
                </a:cubicBezTo>
                <a:close/>
                <a:moveTo>
                  <a:pt x="2134354" y="111791"/>
                </a:moveTo>
                <a:cubicBezTo>
                  <a:pt x="2137362" y="111806"/>
                  <a:pt x="2140711" y="112661"/>
                  <a:pt x="2144400" y="114356"/>
                </a:cubicBezTo>
                <a:cubicBezTo>
                  <a:pt x="2151778" y="117748"/>
                  <a:pt x="2157962" y="121656"/>
                  <a:pt x="2162952" y="126080"/>
                </a:cubicBezTo>
                <a:cubicBezTo>
                  <a:pt x="2167943" y="130503"/>
                  <a:pt x="2167878" y="135286"/>
                  <a:pt x="2162759" y="140427"/>
                </a:cubicBezTo>
                <a:cubicBezTo>
                  <a:pt x="2157639" y="145568"/>
                  <a:pt x="2153000" y="155265"/>
                  <a:pt x="2148842" y="169520"/>
                </a:cubicBezTo>
                <a:cubicBezTo>
                  <a:pt x="2157847" y="179214"/>
                  <a:pt x="2155775" y="184882"/>
                  <a:pt x="2142625" y="186523"/>
                </a:cubicBezTo>
                <a:cubicBezTo>
                  <a:pt x="2129475" y="188165"/>
                  <a:pt x="2114597" y="190234"/>
                  <a:pt x="2097991" y="192729"/>
                </a:cubicBezTo>
                <a:cubicBezTo>
                  <a:pt x="2092843" y="206481"/>
                  <a:pt x="2087871" y="209260"/>
                  <a:pt x="2083074" y="201064"/>
                </a:cubicBezTo>
                <a:cubicBezTo>
                  <a:pt x="2078277" y="192869"/>
                  <a:pt x="2074982" y="181637"/>
                  <a:pt x="2073190" y="167369"/>
                </a:cubicBezTo>
                <a:cubicBezTo>
                  <a:pt x="2071397" y="153100"/>
                  <a:pt x="2068235" y="141649"/>
                  <a:pt x="2063704" y="133017"/>
                </a:cubicBezTo>
                <a:cubicBezTo>
                  <a:pt x="2059172" y="124384"/>
                  <a:pt x="2060700" y="120770"/>
                  <a:pt x="2068285" y="122175"/>
                </a:cubicBezTo>
                <a:cubicBezTo>
                  <a:pt x="2075872" y="123581"/>
                  <a:pt x="2081106" y="124481"/>
                  <a:pt x="2083988" y="124875"/>
                </a:cubicBezTo>
                <a:cubicBezTo>
                  <a:pt x="2086870" y="125269"/>
                  <a:pt x="2090983" y="125269"/>
                  <a:pt x="2096324" y="124875"/>
                </a:cubicBezTo>
                <a:cubicBezTo>
                  <a:pt x="2101666" y="124481"/>
                  <a:pt x="2106843" y="123448"/>
                  <a:pt x="2111855" y="121777"/>
                </a:cubicBezTo>
                <a:cubicBezTo>
                  <a:pt x="2116867" y="120107"/>
                  <a:pt x="2121699" y="117604"/>
                  <a:pt x="2126353" y="114270"/>
                </a:cubicBezTo>
                <a:cubicBezTo>
                  <a:pt x="2128679" y="112603"/>
                  <a:pt x="2131347" y="111777"/>
                  <a:pt x="2134354" y="111791"/>
                </a:cubicBezTo>
                <a:close/>
                <a:moveTo>
                  <a:pt x="3200109" y="108527"/>
                </a:moveTo>
                <a:cubicBezTo>
                  <a:pt x="3203018" y="108197"/>
                  <a:pt x="3205926" y="108516"/>
                  <a:pt x="3208834" y="109484"/>
                </a:cubicBezTo>
                <a:cubicBezTo>
                  <a:pt x="3214648" y="111420"/>
                  <a:pt x="3222410" y="115579"/>
                  <a:pt x="3232119" y="121960"/>
                </a:cubicBezTo>
                <a:cubicBezTo>
                  <a:pt x="3241827" y="128342"/>
                  <a:pt x="3242920" y="134167"/>
                  <a:pt x="3235399" y="139437"/>
                </a:cubicBezTo>
                <a:cubicBezTo>
                  <a:pt x="3227877" y="144707"/>
                  <a:pt x="3220740" y="154527"/>
                  <a:pt x="3213985" y="168896"/>
                </a:cubicBezTo>
                <a:lnTo>
                  <a:pt x="3212953" y="171047"/>
                </a:lnTo>
                <a:cubicBezTo>
                  <a:pt x="3222848" y="183465"/>
                  <a:pt x="3222539" y="190238"/>
                  <a:pt x="3212028" y="191363"/>
                </a:cubicBezTo>
                <a:cubicBezTo>
                  <a:pt x="3201516" y="192489"/>
                  <a:pt x="3190352" y="193963"/>
                  <a:pt x="3178536" y="195784"/>
                </a:cubicBezTo>
                <a:cubicBezTo>
                  <a:pt x="3166720" y="197605"/>
                  <a:pt x="3155341" y="199297"/>
                  <a:pt x="3144399" y="200860"/>
                </a:cubicBezTo>
                <a:lnTo>
                  <a:pt x="3140226" y="213358"/>
                </a:lnTo>
                <a:cubicBezTo>
                  <a:pt x="3131522" y="213358"/>
                  <a:pt x="3124825" y="202581"/>
                  <a:pt x="3120136" y="181028"/>
                </a:cubicBezTo>
                <a:cubicBezTo>
                  <a:pt x="3115447" y="159474"/>
                  <a:pt x="3111718" y="146163"/>
                  <a:pt x="3108950" y="141094"/>
                </a:cubicBezTo>
                <a:cubicBezTo>
                  <a:pt x="3106183" y="136024"/>
                  <a:pt x="3104799" y="131740"/>
                  <a:pt x="3104799" y="128241"/>
                </a:cubicBezTo>
                <a:cubicBezTo>
                  <a:pt x="3104799" y="122792"/>
                  <a:pt x="3109553" y="121193"/>
                  <a:pt x="3119060" y="123444"/>
                </a:cubicBezTo>
                <a:cubicBezTo>
                  <a:pt x="3128568" y="125696"/>
                  <a:pt x="3141542" y="125076"/>
                  <a:pt x="3157983" y="121584"/>
                </a:cubicBezTo>
                <a:cubicBezTo>
                  <a:pt x="3174424" y="118092"/>
                  <a:pt x="3185556" y="114718"/>
                  <a:pt x="3191378" y="111463"/>
                </a:cubicBezTo>
                <a:cubicBezTo>
                  <a:pt x="3194289" y="109836"/>
                  <a:pt x="3197199" y="108857"/>
                  <a:pt x="3200109" y="108527"/>
                </a:cubicBezTo>
                <a:close/>
                <a:moveTo>
                  <a:pt x="2701822" y="71978"/>
                </a:moveTo>
                <a:cubicBezTo>
                  <a:pt x="2704183" y="71405"/>
                  <a:pt x="2707489" y="71528"/>
                  <a:pt x="2711741" y="72347"/>
                </a:cubicBezTo>
                <a:cubicBezTo>
                  <a:pt x="2728748" y="75623"/>
                  <a:pt x="2740701" y="80488"/>
                  <a:pt x="2747599" y="86941"/>
                </a:cubicBezTo>
                <a:cubicBezTo>
                  <a:pt x="2754496" y="93395"/>
                  <a:pt x="2756837" y="101906"/>
                  <a:pt x="2754622" y="112474"/>
                </a:cubicBezTo>
                <a:cubicBezTo>
                  <a:pt x="2752406" y="123043"/>
                  <a:pt x="2747222" y="126384"/>
                  <a:pt x="2739070" y="122498"/>
                </a:cubicBezTo>
                <a:cubicBezTo>
                  <a:pt x="2730917" y="118612"/>
                  <a:pt x="2719929" y="109757"/>
                  <a:pt x="2706105" y="95933"/>
                </a:cubicBezTo>
                <a:cubicBezTo>
                  <a:pt x="2696168" y="81682"/>
                  <a:pt x="2694740" y="73697"/>
                  <a:pt x="2701822" y="71978"/>
                </a:cubicBezTo>
                <a:close/>
                <a:moveTo>
                  <a:pt x="542914" y="69856"/>
                </a:moveTo>
                <a:lnTo>
                  <a:pt x="537407" y="71486"/>
                </a:lnTo>
                <a:cubicBezTo>
                  <a:pt x="523662" y="74290"/>
                  <a:pt x="511118" y="76853"/>
                  <a:pt x="499774" y="79176"/>
                </a:cubicBezTo>
                <a:lnTo>
                  <a:pt x="498634" y="109291"/>
                </a:lnTo>
                <a:cubicBezTo>
                  <a:pt x="500929" y="109291"/>
                  <a:pt x="505374" y="108559"/>
                  <a:pt x="511971" y="107097"/>
                </a:cubicBezTo>
                <a:cubicBezTo>
                  <a:pt x="521177" y="96578"/>
                  <a:pt x="529124" y="87226"/>
                  <a:pt x="535812" y="79039"/>
                </a:cubicBezTo>
                <a:close/>
                <a:moveTo>
                  <a:pt x="2407667" y="63436"/>
                </a:moveTo>
                <a:cubicBezTo>
                  <a:pt x="2406317" y="63052"/>
                  <a:pt x="2403968" y="63087"/>
                  <a:pt x="2400620" y="63538"/>
                </a:cubicBezTo>
                <a:cubicBezTo>
                  <a:pt x="2393923" y="64442"/>
                  <a:pt x="2386667" y="64442"/>
                  <a:pt x="2378851" y="63538"/>
                </a:cubicBezTo>
                <a:cubicBezTo>
                  <a:pt x="2373330" y="70809"/>
                  <a:pt x="2365110" y="79675"/>
                  <a:pt x="2354190" y="90136"/>
                </a:cubicBezTo>
                <a:lnTo>
                  <a:pt x="2337893" y="103892"/>
                </a:lnTo>
                <a:lnTo>
                  <a:pt x="2349899" y="103881"/>
                </a:lnTo>
                <a:cubicBezTo>
                  <a:pt x="2354344" y="103874"/>
                  <a:pt x="2365178" y="103096"/>
                  <a:pt x="2382401" y="101547"/>
                </a:cubicBezTo>
                <a:cubicBezTo>
                  <a:pt x="2398648" y="80180"/>
                  <a:pt x="2407421" y="68278"/>
                  <a:pt x="2408718" y="65840"/>
                </a:cubicBezTo>
                <a:cubicBezTo>
                  <a:pt x="2409367" y="64621"/>
                  <a:pt x="2409017" y="63820"/>
                  <a:pt x="2407667" y="63436"/>
                </a:cubicBezTo>
                <a:close/>
                <a:moveTo>
                  <a:pt x="3054938" y="63409"/>
                </a:moveTo>
                <a:cubicBezTo>
                  <a:pt x="3059498" y="63409"/>
                  <a:pt x="3065672" y="65847"/>
                  <a:pt x="3073458" y="70723"/>
                </a:cubicBezTo>
                <a:cubicBezTo>
                  <a:pt x="3081862" y="75010"/>
                  <a:pt x="3085601" y="79707"/>
                  <a:pt x="3084676" y="84812"/>
                </a:cubicBezTo>
                <a:cubicBezTo>
                  <a:pt x="3083751" y="89917"/>
                  <a:pt x="3082851" y="98116"/>
                  <a:pt x="3081977" y="109409"/>
                </a:cubicBezTo>
                <a:cubicBezTo>
                  <a:pt x="3081102" y="120702"/>
                  <a:pt x="3080664" y="147228"/>
                  <a:pt x="3080664" y="188986"/>
                </a:cubicBezTo>
                <a:cubicBezTo>
                  <a:pt x="3080664" y="229756"/>
                  <a:pt x="3079499" y="256658"/>
                  <a:pt x="3077169" y="269693"/>
                </a:cubicBezTo>
                <a:cubicBezTo>
                  <a:pt x="3074839" y="282728"/>
                  <a:pt x="3071142" y="291673"/>
                  <a:pt x="3066080" y="296527"/>
                </a:cubicBezTo>
                <a:cubicBezTo>
                  <a:pt x="3061018" y="301381"/>
                  <a:pt x="3056533" y="297287"/>
                  <a:pt x="3052626" y="284245"/>
                </a:cubicBezTo>
                <a:cubicBezTo>
                  <a:pt x="3048718" y="271202"/>
                  <a:pt x="3047893" y="260777"/>
                  <a:pt x="3050152" y="252969"/>
                </a:cubicBezTo>
                <a:cubicBezTo>
                  <a:pt x="3052411" y="245161"/>
                  <a:pt x="3054436" y="228720"/>
                  <a:pt x="3056229" y="203646"/>
                </a:cubicBezTo>
                <a:cubicBezTo>
                  <a:pt x="3058021" y="178572"/>
                  <a:pt x="3058469" y="153154"/>
                  <a:pt x="3057573" y="127392"/>
                </a:cubicBezTo>
                <a:cubicBezTo>
                  <a:pt x="3056677" y="101629"/>
                  <a:pt x="3054651" y="84525"/>
                  <a:pt x="3051496" y="76079"/>
                </a:cubicBezTo>
                <a:cubicBezTo>
                  <a:pt x="3048341" y="67632"/>
                  <a:pt x="3049489" y="63409"/>
                  <a:pt x="3054938" y="63409"/>
                </a:cubicBezTo>
                <a:close/>
                <a:moveTo>
                  <a:pt x="111022" y="54095"/>
                </a:moveTo>
                <a:cubicBezTo>
                  <a:pt x="87576" y="57695"/>
                  <a:pt x="72734" y="60104"/>
                  <a:pt x="66496" y="61323"/>
                </a:cubicBezTo>
                <a:cubicBezTo>
                  <a:pt x="70984" y="86518"/>
                  <a:pt x="76140" y="112847"/>
                  <a:pt x="81962" y="140309"/>
                </a:cubicBezTo>
                <a:cubicBezTo>
                  <a:pt x="90150" y="139434"/>
                  <a:pt x="101135" y="137462"/>
                  <a:pt x="114916" y="134393"/>
                </a:cubicBezTo>
                <a:lnTo>
                  <a:pt x="114916" y="106731"/>
                </a:lnTo>
                <a:cubicBezTo>
                  <a:pt x="110169" y="108495"/>
                  <a:pt x="105745" y="109836"/>
                  <a:pt x="101644" y="110753"/>
                </a:cubicBezTo>
                <a:cubicBezTo>
                  <a:pt x="97543" y="111671"/>
                  <a:pt x="91531" y="109223"/>
                  <a:pt x="83607" y="103408"/>
                </a:cubicBezTo>
                <a:cubicBezTo>
                  <a:pt x="75685" y="97593"/>
                  <a:pt x="76387" y="93746"/>
                  <a:pt x="85715" y="91867"/>
                </a:cubicBezTo>
                <a:cubicBezTo>
                  <a:pt x="95044" y="89989"/>
                  <a:pt x="104813" y="87952"/>
                  <a:pt x="115023" y="85758"/>
                </a:cubicBezTo>
                <a:cubicBezTo>
                  <a:pt x="115855" y="73268"/>
                  <a:pt x="114521" y="62714"/>
                  <a:pt x="111022" y="54095"/>
                </a:cubicBezTo>
                <a:close/>
                <a:moveTo>
                  <a:pt x="2238695" y="50797"/>
                </a:moveTo>
                <a:cubicBezTo>
                  <a:pt x="2245744" y="50814"/>
                  <a:pt x="2252855" y="54456"/>
                  <a:pt x="2260028" y="61721"/>
                </a:cubicBezTo>
                <a:cubicBezTo>
                  <a:pt x="2269593" y="71407"/>
                  <a:pt x="2268779" y="76832"/>
                  <a:pt x="2257587" y="77993"/>
                </a:cubicBezTo>
                <a:cubicBezTo>
                  <a:pt x="2246395" y="79155"/>
                  <a:pt x="2237220" y="79961"/>
                  <a:pt x="2230065" y="80413"/>
                </a:cubicBezTo>
                <a:cubicBezTo>
                  <a:pt x="2222909" y="80865"/>
                  <a:pt x="2211135" y="81643"/>
                  <a:pt x="2194745" y="82747"/>
                </a:cubicBezTo>
                <a:cubicBezTo>
                  <a:pt x="2205543" y="86404"/>
                  <a:pt x="2209583" y="92552"/>
                  <a:pt x="2206866" y="101192"/>
                </a:cubicBezTo>
                <a:cubicBezTo>
                  <a:pt x="2204148" y="109832"/>
                  <a:pt x="2203012" y="127263"/>
                  <a:pt x="2203456" y="153484"/>
                </a:cubicBezTo>
                <a:cubicBezTo>
                  <a:pt x="2203901" y="179705"/>
                  <a:pt x="2205030" y="203051"/>
                  <a:pt x="2206844" y="223521"/>
                </a:cubicBezTo>
                <a:cubicBezTo>
                  <a:pt x="2208658" y="243992"/>
                  <a:pt x="2208153" y="259411"/>
                  <a:pt x="2205328" y="269779"/>
                </a:cubicBezTo>
                <a:cubicBezTo>
                  <a:pt x="2202503" y="280147"/>
                  <a:pt x="2197104" y="289985"/>
                  <a:pt x="2189130" y="299291"/>
                </a:cubicBezTo>
                <a:cubicBezTo>
                  <a:pt x="2181157" y="308598"/>
                  <a:pt x="2175220" y="308716"/>
                  <a:pt x="2171320" y="299646"/>
                </a:cubicBezTo>
                <a:cubicBezTo>
                  <a:pt x="2167419" y="290576"/>
                  <a:pt x="2159521" y="280427"/>
                  <a:pt x="2147626" y="269198"/>
                </a:cubicBezTo>
                <a:cubicBezTo>
                  <a:pt x="2135731" y="257970"/>
                  <a:pt x="2135907" y="253704"/>
                  <a:pt x="2148153" y="256400"/>
                </a:cubicBezTo>
                <a:cubicBezTo>
                  <a:pt x="2160400" y="259096"/>
                  <a:pt x="2168305" y="260333"/>
                  <a:pt x="2171868" y="260110"/>
                </a:cubicBezTo>
                <a:cubicBezTo>
                  <a:pt x="2175432" y="259888"/>
                  <a:pt x="2177633" y="255819"/>
                  <a:pt x="2178472" y="247903"/>
                </a:cubicBezTo>
                <a:cubicBezTo>
                  <a:pt x="2179311" y="239987"/>
                  <a:pt x="2179730" y="226651"/>
                  <a:pt x="2179730" y="207894"/>
                </a:cubicBezTo>
                <a:cubicBezTo>
                  <a:pt x="2179730" y="189080"/>
                  <a:pt x="2179286" y="165300"/>
                  <a:pt x="2178397" y="136555"/>
                </a:cubicBezTo>
                <a:cubicBezTo>
                  <a:pt x="2177508" y="107810"/>
                  <a:pt x="2175142" y="91122"/>
                  <a:pt x="2171298" y="86490"/>
                </a:cubicBezTo>
                <a:cubicBezTo>
                  <a:pt x="2133526" y="90046"/>
                  <a:pt x="2108044" y="93409"/>
                  <a:pt x="2094851" y="96578"/>
                </a:cubicBezTo>
                <a:cubicBezTo>
                  <a:pt x="2081658" y="99747"/>
                  <a:pt x="2070010" y="97037"/>
                  <a:pt x="2059907" y="88447"/>
                </a:cubicBezTo>
                <a:cubicBezTo>
                  <a:pt x="2049805" y="79857"/>
                  <a:pt x="2052425" y="75563"/>
                  <a:pt x="2067769" y="75563"/>
                </a:cubicBezTo>
                <a:cubicBezTo>
                  <a:pt x="2081163" y="75563"/>
                  <a:pt x="2098708" y="74232"/>
                  <a:pt x="2120405" y="71572"/>
                </a:cubicBezTo>
                <a:cubicBezTo>
                  <a:pt x="2142102" y="68912"/>
                  <a:pt x="2163734" y="65782"/>
                  <a:pt x="2185302" y="62183"/>
                </a:cubicBezTo>
                <a:cubicBezTo>
                  <a:pt x="2206869" y="58584"/>
                  <a:pt x="2222324" y="55185"/>
                  <a:pt x="2231667" y="51987"/>
                </a:cubicBezTo>
                <a:cubicBezTo>
                  <a:pt x="2234003" y="51188"/>
                  <a:pt x="2236345" y="50791"/>
                  <a:pt x="2238695" y="50797"/>
                </a:cubicBezTo>
                <a:close/>
                <a:moveTo>
                  <a:pt x="3494696" y="45577"/>
                </a:moveTo>
                <a:cubicBezTo>
                  <a:pt x="3492388" y="45635"/>
                  <a:pt x="3489335" y="46000"/>
                  <a:pt x="3485538" y="46674"/>
                </a:cubicBezTo>
                <a:cubicBezTo>
                  <a:pt x="3477945" y="48022"/>
                  <a:pt x="3469036" y="50087"/>
                  <a:pt x="3458812" y="52869"/>
                </a:cubicBezTo>
                <a:cubicBezTo>
                  <a:pt x="3459658" y="54217"/>
                  <a:pt x="3460855" y="60871"/>
                  <a:pt x="3462404" y="72831"/>
                </a:cubicBezTo>
                <a:cubicBezTo>
                  <a:pt x="3465229" y="72960"/>
                  <a:pt x="3469961" y="71418"/>
                  <a:pt x="3476601" y="68206"/>
                </a:cubicBezTo>
                <a:cubicBezTo>
                  <a:pt x="3483240" y="64994"/>
                  <a:pt x="3489134" y="66256"/>
                  <a:pt x="3494282" y="71992"/>
                </a:cubicBezTo>
                <a:cubicBezTo>
                  <a:pt x="3499430" y="77728"/>
                  <a:pt x="3497140" y="82026"/>
                  <a:pt x="3487410" y="84887"/>
                </a:cubicBezTo>
                <a:cubicBezTo>
                  <a:pt x="3477680" y="87748"/>
                  <a:pt x="3469947" y="89179"/>
                  <a:pt x="3464211" y="89179"/>
                </a:cubicBezTo>
                <a:lnTo>
                  <a:pt x="3466555" y="110624"/>
                </a:lnTo>
                <a:cubicBezTo>
                  <a:pt x="3483663" y="108230"/>
                  <a:pt x="3492701" y="106222"/>
                  <a:pt x="3493669" y="104601"/>
                </a:cubicBezTo>
                <a:cubicBezTo>
                  <a:pt x="3494637" y="102981"/>
                  <a:pt x="3496243" y="93144"/>
                  <a:pt x="3498487" y="75089"/>
                </a:cubicBezTo>
                <a:cubicBezTo>
                  <a:pt x="3500732" y="57035"/>
                  <a:pt x="3501033" y="47449"/>
                  <a:pt x="3499391" y="46330"/>
                </a:cubicBezTo>
                <a:cubicBezTo>
                  <a:pt x="3498570" y="45771"/>
                  <a:pt x="3497005" y="45520"/>
                  <a:pt x="3494696" y="45577"/>
                </a:cubicBezTo>
                <a:close/>
                <a:moveTo>
                  <a:pt x="182305" y="45050"/>
                </a:moveTo>
                <a:cubicBezTo>
                  <a:pt x="179367" y="44545"/>
                  <a:pt x="175381" y="44624"/>
                  <a:pt x="170348" y="45287"/>
                </a:cubicBezTo>
                <a:cubicBezTo>
                  <a:pt x="160281" y="46613"/>
                  <a:pt x="148608" y="48237"/>
                  <a:pt x="135329" y="50159"/>
                </a:cubicBezTo>
                <a:cubicBezTo>
                  <a:pt x="141625" y="54361"/>
                  <a:pt x="144080" y="58254"/>
                  <a:pt x="142696" y="61839"/>
                </a:cubicBezTo>
                <a:cubicBezTo>
                  <a:pt x="141313" y="65424"/>
                  <a:pt x="140205" y="71784"/>
                  <a:pt x="139373" y="80919"/>
                </a:cubicBezTo>
                <a:cubicBezTo>
                  <a:pt x="144894" y="80130"/>
                  <a:pt x="150462" y="78811"/>
                  <a:pt x="156076" y="76961"/>
                </a:cubicBezTo>
                <a:cubicBezTo>
                  <a:pt x="161690" y="75111"/>
                  <a:pt x="167735" y="76950"/>
                  <a:pt x="174209" y="82478"/>
                </a:cubicBezTo>
                <a:cubicBezTo>
                  <a:pt x="180684" y="88006"/>
                  <a:pt x="179988" y="92301"/>
                  <a:pt x="172122" y="95363"/>
                </a:cubicBezTo>
                <a:cubicBezTo>
                  <a:pt x="164257" y="98424"/>
                  <a:pt x="153218" y="101138"/>
                  <a:pt x="139007" y="103504"/>
                </a:cubicBezTo>
                <a:cubicBezTo>
                  <a:pt x="138305" y="111219"/>
                  <a:pt x="137530" y="119888"/>
                  <a:pt x="136684" y="129510"/>
                </a:cubicBezTo>
                <a:cubicBezTo>
                  <a:pt x="155412" y="127732"/>
                  <a:pt x="168190" y="126843"/>
                  <a:pt x="175016" y="126843"/>
                </a:cubicBezTo>
                <a:cubicBezTo>
                  <a:pt x="179045" y="113306"/>
                  <a:pt x="182634" y="97672"/>
                  <a:pt x="185781" y="79940"/>
                </a:cubicBezTo>
                <a:cubicBezTo>
                  <a:pt x="188929" y="62208"/>
                  <a:pt x="189660" y="51668"/>
                  <a:pt x="187976" y="48320"/>
                </a:cubicBezTo>
                <a:cubicBezTo>
                  <a:pt x="187133" y="46645"/>
                  <a:pt x="185243" y="45556"/>
                  <a:pt x="182305" y="45050"/>
                </a:cubicBezTo>
                <a:close/>
                <a:moveTo>
                  <a:pt x="4160969" y="39103"/>
                </a:moveTo>
                <a:cubicBezTo>
                  <a:pt x="4182106" y="39103"/>
                  <a:pt x="4198651" y="44839"/>
                  <a:pt x="4210604" y="56311"/>
                </a:cubicBezTo>
                <a:cubicBezTo>
                  <a:pt x="4222556" y="67783"/>
                  <a:pt x="4228533" y="82317"/>
                  <a:pt x="4228533" y="99912"/>
                </a:cubicBezTo>
                <a:cubicBezTo>
                  <a:pt x="4228533" y="112302"/>
                  <a:pt x="4225690" y="123710"/>
                  <a:pt x="4220004" y="134135"/>
                </a:cubicBezTo>
                <a:cubicBezTo>
                  <a:pt x="4214318" y="144560"/>
                  <a:pt x="4206728" y="153573"/>
                  <a:pt x="4197235" y="161174"/>
                </a:cubicBezTo>
                <a:cubicBezTo>
                  <a:pt x="4188746" y="168000"/>
                  <a:pt x="4182841" y="174725"/>
                  <a:pt x="4179522" y="181350"/>
                </a:cubicBezTo>
                <a:cubicBezTo>
                  <a:pt x="4176202" y="187975"/>
                  <a:pt x="4174542" y="192321"/>
                  <a:pt x="4174542" y="194386"/>
                </a:cubicBezTo>
                <a:lnTo>
                  <a:pt x="4174542" y="207959"/>
                </a:lnTo>
                <a:lnTo>
                  <a:pt x="4141975" y="207959"/>
                </a:lnTo>
                <a:lnTo>
                  <a:pt x="4141975" y="190342"/>
                </a:lnTo>
                <a:cubicBezTo>
                  <a:pt x="4141975" y="181981"/>
                  <a:pt x="4144076" y="173829"/>
                  <a:pt x="4148278" y="165884"/>
                </a:cubicBezTo>
                <a:cubicBezTo>
                  <a:pt x="4152479" y="157940"/>
                  <a:pt x="4159614" y="149393"/>
                  <a:pt x="4169681" y="140244"/>
                </a:cubicBezTo>
                <a:cubicBezTo>
                  <a:pt x="4176621" y="134178"/>
                  <a:pt x="4181389" y="127908"/>
                  <a:pt x="4183985" y="121433"/>
                </a:cubicBezTo>
                <a:cubicBezTo>
                  <a:pt x="4186580" y="114959"/>
                  <a:pt x="4187878" y="108681"/>
                  <a:pt x="4187878" y="102601"/>
                </a:cubicBezTo>
                <a:cubicBezTo>
                  <a:pt x="4187878" y="92047"/>
                  <a:pt x="4185548" y="84249"/>
                  <a:pt x="4180887" y="79209"/>
                </a:cubicBezTo>
                <a:cubicBezTo>
                  <a:pt x="4176227" y="74168"/>
                  <a:pt x="4169587" y="71648"/>
                  <a:pt x="4160969" y="71648"/>
                </a:cubicBezTo>
                <a:cubicBezTo>
                  <a:pt x="4152279" y="71648"/>
                  <a:pt x="4144944" y="75036"/>
                  <a:pt x="4138964" y="81811"/>
                </a:cubicBezTo>
                <a:cubicBezTo>
                  <a:pt x="4132984" y="88587"/>
                  <a:pt x="4129994" y="101396"/>
                  <a:pt x="4129994" y="120239"/>
                </a:cubicBezTo>
                <a:lnTo>
                  <a:pt x="4090695" y="120239"/>
                </a:lnTo>
                <a:cubicBezTo>
                  <a:pt x="4091612" y="91745"/>
                  <a:pt x="4098707" y="71099"/>
                  <a:pt x="4111979" y="58301"/>
                </a:cubicBezTo>
                <a:cubicBezTo>
                  <a:pt x="4125251" y="45502"/>
                  <a:pt x="4141581" y="39103"/>
                  <a:pt x="4160969" y="39103"/>
                </a:cubicBezTo>
                <a:close/>
                <a:moveTo>
                  <a:pt x="1422268" y="35829"/>
                </a:moveTo>
                <a:cubicBezTo>
                  <a:pt x="1420791" y="35523"/>
                  <a:pt x="1419067" y="35539"/>
                  <a:pt x="1417097" y="35876"/>
                </a:cubicBezTo>
                <a:cubicBezTo>
                  <a:pt x="1409217" y="37224"/>
                  <a:pt x="1392063" y="39927"/>
                  <a:pt x="1365634" y="43985"/>
                </a:cubicBezTo>
                <a:cubicBezTo>
                  <a:pt x="1366523" y="46136"/>
                  <a:pt x="1367720" y="52604"/>
                  <a:pt x="1369226" y="63388"/>
                </a:cubicBezTo>
                <a:cubicBezTo>
                  <a:pt x="1373184" y="63488"/>
                  <a:pt x="1382903" y="61713"/>
                  <a:pt x="1398383" y="58064"/>
                </a:cubicBezTo>
                <a:cubicBezTo>
                  <a:pt x="1413863" y="54414"/>
                  <a:pt x="1422174" y="56300"/>
                  <a:pt x="1423314" y="63721"/>
                </a:cubicBezTo>
                <a:cubicBezTo>
                  <a:pt x="1424454" y="71142"/>
                  <a:pt x="1418721" y="76118"/>
                  <a:pt x="1406116" y="78649"/>
                </a:cubicBezTo>
                <a:cubicBezTo>
                  <a:pt x="1393511" y="81180"/>
                  <a:pt x="1381817" y="81542"/>
                  <a:pt x="1371033" y="79736"/>
                </a:cubicBezTo>
                <a:lnTo>
                  <a:pt x="1374625" y="106580"/>
                </a:lnTo>
                <a:cubicBezTo>
                  <a:pt x="1381236" y="104774"/>
                  <a:pt x="1389618" y="103200"/>
                  <a:pt x="1399771" y="101859"/>
                </a:cubicBezTo>
                <a:cubicBezTo>
                  <a:pt x="1409923" y="100518"/>
                  <a:pt x="1417545" y="99848"/>
                  <a:pt x="1422636" y="99848"/>
                </a:cubicBezTo>
                <a:cubicBezTo>
                  <a:pt x="1426823" y="76401"/>
                  <a:pt x="1428917" y="58871"/>
                  <a:pt x="1428917" y="47255"/>
                </a:cubicBezTo>
                <a:cubicBezTo>
                  <a:pt x="1428917" y="40555"/>
                  <a:pt x="1426701" y="36746"/>
                  <a:pt x="1422268" y="35829"/>
                </a:cubicBezTo>
                <a:close/>
                <a:moveTo>
                  <a:pt x="3258848" y="26032"/>
                </a:moveTo>
                <a:cubicBezTo>
                  <a:pt x="3264094" y="26737"/>
                  <a:pt x="3270493" y="28942"/>
                  <a:pt x="3278043" y="32649"/>
                </a:cubicBezTo>
                <a:cubicBezTo>
                  <a:pt x="3293129" y="40178"/>
                  <a:pt x="3298872" y="46524"/>
                  <a:pt x="3295273" y="51686"/>
                </a:cubicBezTo>
                <a:cubicBezTo>
                  <a:pt x="3291673" y="56849"/>
                  <a:pt x="3289874" y="73820"/>
                  <a:pt x="3289874" y="102601"/>
                </a:cubicBezTo>
                <a:cubicBezTo>
                  <a:pt x="3289874" y="133088"/>
                  <a:pt x="3290089" y="156864"/>
                  <a:pt x="3290519" y="173929"/>
                </a:cubicBezTo>
                <a:cubicBezTo>
                  <a:pt x="3290949" y="190994"/>
                  <a:pt x="3292301" y="210690"/>
                  <a:pt x="3294574" y="233018"/>
                </a:cubicBezTo>
                <a:cubicBezTo>
                  <a:pt x="3296847" y="255346"/>
                  <a:pt x="3294223" y="275426"/>
                  <a:pt x="3286701" y="293258"/>
                </a:cubicBezTo>
                <a:cubicBezTo>
                  <a:pt x="3279179" y="311090"/>
                  <a:pt x="3272529" y="315252"/>
                  <a:pt x="3266750" y="305744"/>
                </a:cubicBezTo>
                <a:cubicBezTo>
                  <a:pt x="3260971" y="296237"/>
                  <a:pt x="3251205" y="284736"/>
                  <a:pt x="3237453" y="271242"/>
                </a:cubicBezTo>
                <a:cubicBezTo>
                  <a:pt x="3223701" y="257748"/>
                  <a:pt x="3221141" y="251944"/>
                  <a:pt x="3229774" y="253829"/>
                </a:cubicBezTo>
                <a:cubicBezTo>
                  <a:pt x="3238407" y="255715"/>
                  <a:pt x="3245731" y="257289"/>
                  <a:pt x="3251747" y="258551"/>
                </a:cubicBezTo>
                <a:cubicBezTo>
                  <a:pt x="3257762" y="259813"/>
                  <a:pt x="3261545" y="257038"/>
                  <a:pt x="3263093" y="250226"/>
                </a:cubicBezTo>
                <a:cubicBezTo>
                  <a:pt x="3264642" y="243415"/>
                  <a:pt x="3265416" y="227504"/>
                  <a:pt x="3265416" y="202495"/>
                </a:cubicBezTo>
                <a:cubicBezTo>
                  <a:pt x="3265416" y="176525"/>
                  <a:pt x="3264972" y="150537"/>
                  <a:pt x="3264083" y="124531"/>
                </a:cubicBezTo>
                <a:cubicBezTo>
                  <a:pt x="3263194" y="98525"/>
                  <a:pt x="3261889" y="80800"/>
                  <a:pt x="3260168" y="71357"/>
                </a:cubicBezTo>
                <a:cubicBezTo>
                  <a:pt x="3258447" y="61914"/>
                  <a:pt x="3256576" y="55777"/>
                  <a:pt x="3254554" y="52944"/>
                </a:cubicBezTo>
                <a:cubicBezTo>
                  <a:pt x="3252532" y="50112"/>
                  <a:pt x="3242605" y="50464"/>
                  <a:pt x="3224773" y="53998"/>
                </a:cubicBezTo>
                <a:cubicBezTo>
                  <a:pt x="3206941" y="57533"/>
                  <a:pt x="3193196" y="60681"/>
                  <a:pt x="3183537" y="63441"/>
                </a:cubicBezTo>
                <a:cubicBezTo>
                  <a:pt x="3173879" y="66202"/>
                  <a:pt x="3164641" y="63961"/>
                  <a:pt x="3155821" y="56719"/>
                </a:cubicBezTo>
                <a:cubicBezTo>
                  <a:pt x="3147002" y="49478"/>
                  <a:pt x="3147568" y="45857"/>
                  <a:pt x="3157521" y="45857"/>
                </a:cubicBezTo>
                <a:cubicBezTo>
                  <a:pt x="3164476" y="45857"/>
                  <a:pt x="3179583" y="44100"/>
                  <a:pt x="3202843" y="40587"/>
                </a:cubicBezTo>
                <a:cubicBezTo>
                  <a:pt x="3226103" y="37073"/>
                  <a:pt x="3240676" y="33019"/>
                  <a:pt x="3246563" y="28423"/>
                </a:cubicBezTo>
                <a:cubicBezTo>
                  <a:pt x="3249506" y="26125"/>
                  <a:pt x="3253601" y="25328"/>
                  <a:pt x="3258848" y="26032"/>
                </a:cubicBezTo>
                <a:close/>
                <a:moveTo>
                  <a:pt x="2560608" y="25863"/>
                </a:moveTo>
                <a:cubicBezTo>
                  <a:pt x="2563322" y="25781"/>
                  <a:pt x="2566170" y="26239"/>
                  <a:pt x="2569153" y="27240"/>
                </a:cubicBezTo>
                <a:cubicBezTo>
                  <a:pt x="2575119" y="29240"/>
                  <a:pt x="2580819" y="33237"/>
                  <a:pt x="2586254" y="39232"/>
                </a:cubicBezTo>
                <a:cubicBezTo>
                  <a:pt x="2591689" y="45226"/>
                  <a:pt x="2592054" y="50066"/>
                  <a:pt x="2587351" y="53751"/>
                </a:cubicBezTo>
                <a:cubicBezTo>
                  <a:pt x="2582647" y="57436"/>
                  <a:pt x="2579016" y="63983"/>
                  <a:pt x="2576456" y="73390"/>
                </a:cubicBezTo>
                <a:cubicBezTo>
                  <a:pt x="2573896" y="82797"/>
                  <a:pt x="2571652" y="91114"/>
                  <a:pt x="2569723" y="98342"/>
                </a:cubicBezTo>
                <a:cubicBezTo>
                  <a:pt x="2567794" y="105569"/>
                  <a:pt x="2562320" y="112148"/>
                  <a:pt x="2553300" y="118078"/>
                </a:cubicBezTo>
                <a:cubicBezTo>
                  <a:pt x="2544280" y="124007"/>
                  <a:pt x="2538397" y="123824"/>
                  <a:pt x="2535651" y="117529"/>
                </a:cubicBezTo>
                <a:cubicBezTo>
                  <a:pt x="2532905" y="111234"/>
                  <a:pt x="2528036" y="104684"/>
                  <a:pt x="2521045" y="97879"/>
                </a:cubicBezTo>
                <a:cubicBezTo>
                  <a:pt x="2514054" y="91075"/>
                  <a:pt x="2514868" y="88132"/>
                  <a:pt x="2523487" y="89049"/>
                </a:cubicBezTo>
                <a:cubicBezTo>
                  <a:pt x="2532105" y="89967"/>
                  <a:pt x="2537268" y="90419"/>
                  <a:pt x="2538974" y="90405"/>
                </a:cubicBezTo>
                <a:cubicBezTo>
                  <a:pt x="2540107" y="90405"/>
                  <a:pt x="2541519" y="89387"/>
                  <a:pt x="2543212" y="87350"/>
                </a:cubicBezTo>
                <a:cubicBezTo>
                  <a:pt x="2544904" y="85314"/>
                  <a:pt x="2546858" y="79513"/>
                  <a:pt x="2549073" y="69948"/>
                </a:cubicBezTo>
                <a:cubicBezTo>
                  <a:pt x="2551289" y="60383"/>
                  <a:pt x="2552128" y="54676"/>
                  <a:pt x="2551590" y="52826"/>
                </a:cubicBezTo>
                <a:cubicBezTo>
                  <a:pt x="2551052" y="50976"/>
                  <a:pt x="2549202" y="50263"/>
                  <a:pt x="2546040" y="50686"/>
                </a:cubicBezTo>
                <a:cubicBezTo>
                  <a:pt x="2542878" y="51109"/>
                  <a:pt x="2535152" y="52597"/>
                  <a:pt x="2522863" y="55149"/>
                </a:cubicBezTo>
                <a:cubicBezTo>
                  <a:pt x="2529158" y="60140"/>
                  <a:pt x="2530571" y="64574"/>
                  <a:pt x="2527101" y="68453"/>
                </a:cubicBezTo>
                <a:cubicBezTo>
                  <a:pt x="2523630" y="72332"/>
                  <a:pt x="2517141" y="81965"/>
                  <a:pt x="2507634" y="97352"/>
                </a:cubicBezTo>
                <a:cubicBezTo>
                  <a:pt x="2498126" y="112740"/>
                  <a:pt x="2485439" y="124674"/>
                  <a:pt x="2469571" y="133156"/>
                </a:cubicBezTo>
                <a:cubicBezTo>
                  <a:pt x="2453704" y="141639"/>
                  <a:pt x="2451000" y="139384"/>
                  <a:pt x="2461462" y="126391"/>
                </a:cubicBezTo>
                <a:cubicBezTo>
                  <a:pt x="2471923" y="113399"/>
                  <a:pt x="2480262" y="100687"/>
                  <a:pt x="2486478" y="88254"/>
                </a:cubicBezTo>
                <a:cubicBezTo>
                  <a:pt x="2492695" y="75821"/>
                  <a:pt x="2496670" y="66234"/>
                  <a:pt x="2498406" y="59494"/>
                </a:cubicBezTo>
                <a:cubicBezTo>
                  <a:pt x="2495294" y="61287"/>
                  <a:pt x="2492153" y="62409"/>
                  <a:pt x="2488984" y="62861"/>
                </a:cubicBezTo>
                <a:cubicBezTo>
                  <a:pt x="2485815" y="63312"/>
                  <a:pt x="2480294" y="60452"/>
                  <a:pt x="2472421" y="54278"/>
                </a:cubicBezTo>
                <a:cubicBezTo>
                  <a:pt x="2464549" y="48105"/>
                  <a:pt x="2466527" y="44724"/>
                  <a:pt x="2478358" y="44136"/>
                </a:cubicBezTo>
                <a:cubicBezTo>
                  <a:pt x="2490189" y="43548"/>
                  <a:pt x="2504343" y="41250"/>
                  <a:pt x="2520819" y="37242"/>
                </a:cubicBezTo>
                <a:cubicBezTo>
                  <a:pt x="2537296" y="33234"/>
                  <a:pt x="2547980" y="30065"/>
                  <a:pt x="2552870" y="27734"/>
                </a:cubicBezTo>
                <a:cubicBezTo>
                  <a:pt x="2555315" y="26569"/>
                  <a:pt x="2557894" y="25945"/>
                  <a:pt x="2560608" y="25863"/>
                </a:cubicBezTo>
                <a:close/>
                <a:moveTo>
                  <a:pt x="3639961" y="25637"/>
                </a:moveTo>
                <a:cubicBezTo>
                  <a:pt x="3648974" y="23802"/>
                  <a:pt x="3655904" y="26035"/>
                  <a:pt x="3660750" y="32338"/>
                </a:cubicBezTo>
                <a:cubicBezTo>
                  <a:pt x="3665598" y="38640"/>
                  <a:pt x="3662615" y="43089"/>
                  <a:pt x="3651802" y="45685"/>
                </a:cubicBezTo>
                <a:cubicBezTo>
                  <a:pt x="3640990" y="48280"/>
                  <a:pt x="3623000" y="51801"/>
                  <a:pt x="3597833" y="56246"/>
                </a:cubicBezTo>
                <a:cubicBezTo>
                  <a:pt x="3606839" y="59960"/>
                  <a:pt x="3609635" y="64298"/>
                  <a:pt x="3606222" y="69260"/>
                </a:cubicBezTo>
                <a:cubicBezTo>
                  <a:pt x="3602809" y="74222"/>
                  <a:pt x="3596413" y="82611"/>
                  <a:pt x="3587035" y="94427"/>
                </a:cubicBezTo>
                <a:cubicBezTo>
                  <a:pt x="3601934" y="91043"/>
                  <a:pt x="3612392" y="87723"/>
                  <a:pt x="3618407" y="84468"/>
                </a:cubicBezTo>
                <a:cubicBezTo>
                  <a:pt x="3624423" y="81213"/>
                  <a:pt x="3632622" y="82371"/>
                  <a:pt x="3643004" y="87942"/>
                </a:cubicBezTo>
                <a:cubicBezTo>
                  <a:pt x="3653387" y="93513"/>
                  <a:pt x="3657625" y="98733"/>
                  <a:pt x="3655717" y="103601"/>
                </a:cubicBezTo>
                <a:cubicBezTo>
                  <a:pt x="3653810" y="108470"/>
                  <a:pt x="3652232" y="112779"/>
                  <a:pt x="3650985" y="116529"/>
                </a:cubicBezTo>
                <a:cubicBezTo>
                  <a:pt x="3649737" y="120279"/>
                  <a:pt x="3649558" y="129080"/>
                  <a:pt x="3650447" y="142933"/>
                </a:cubicBezTo>
                <a:cubicBezTo>
                  <a:pt x="3651336" y="156786"/>
                  <a:pt x="3650662" y="171086"/>
                  <a:pt x="3648425" y="185835"/>
                </a:cubicBezTo>
                <a:cubicBezTo>
                  <a:pt x="3646188" y="200584"/>
                  <a:pt x="3641445" y="204309"/>
                  <a:pt x="3634196" y="197010"/>
                </a:cubicBezTo>
                <a:cubicBezTo>
                  <a:pt x="3626947" y="189711"/>
                  <a:pt x="3623774" y="183806"/>
                  <a:pt x="3624678" y="179296"/>
                </a:cubicBezTo>
                <a:cubicBezTo>
                  <a:pt x="3625581" y="174786"/>
                  <a:pt x="3626255" y="163672"/>
                  <a:pt x="3626700" y="145955"/>
                </a:cubicBezTo>
                <a:cubicBezTo>
                  <a:pt x="3627144" y="128238"/>
                  <a:pt x="3626660" y="116597"/>
                  <a:pt x="3625248" y="111033"/>
                </a:cubicBezTo>
                <a:cubicBezTo>
                  <a:pt x="3623835" y="105469"/>
                  <a:pt x="3618848" y="103949"/>
                  <a:pt x="3610287" y="106473"/>
                </a:cubicBezTo>
                <a:lnTo>
                  <a:pt x="3569504" y="114131"/>
                </a:lnTo>
                <a:cubicBezTo>
                  <a:pt x="3569504" y="127180"/>
                  <a:pt x="3568973" y="144958"/>
                  <a:pt x="3567912" y="167465"/>
                </a:cubicBezTo>
                <a:cubicBezTo>
                  <a:pt x="3566851" y="189972"/>
                  <a:pt x="3562323" y="198092"/>
                  <a:pt x="3554328" y="191826"/>
                </a:cubicBezTo>
                <a:cubicBezTo>
                  <a:pt x="3546334" y="185559"/>
                  <a:pt x="3542792" y="178912"/>
                  <a:pt x="3543702" y="171886"/>
                </a:cubicBezTo>
                <a:cubicBezTo>
                  <a:pt x="3544613" y="164859"/>
                  <a:pt x="3545513" y="154233"/>
                  <a:pt x="3546402" y="140007"/>
                </a:cubicBezTo>
                <a:cubicBezTo>
                  <a:pt x="3547291" y="125782"/>
                  <a:pt x="3545936" y="115306"/>
                  <a:pt x="3542336" y="108581"/>
                </a:cubicBezTo>
                <a:cubicBezTo>
                  <a:pt x="3538737" y="101855"/>
                  <a:pt x="3540565" y="98493"/>
                  <a:pt x="3547821" y="98493"/>
                </a:cubicBezTo>
                <a:cubicBezTo>
                  <a:pt x="3552754" y="98493"/>
                  <a:pt x="3556644" y="98715"/>
                  <a:pt x="3559491" y="99159"/>
                </a:cubicBezTo>
                <a:cubicBezTo>
                  <a:pt x="3562337" y="99604"/>
                  <a:pt x="3566198" y="99288"/>
                  <a:pt x="3571074" y="98213"/>
                </a:cubicBezTo>
                <a:cubicBezTo>
                  <a:pt x="3577111" y="76989"/>
                  <a:pt x="3579628" y="64535"/>
                  <a:pt x="3578624" y="60849"/>
                </a:cubicBezTo>
                <a:cubicBezTo>
                  <a:pt x="3572988" y="62613"/>
                  <a:pt x="3567643" y="63728"/>
                  <a:pt x="3562588" y="64194"/>
                </a:cubicBezTo>
                <a:cubicBezTo>
                  <a:pt x="3557533" y="64660"/>
                  <a:pt x="3551095" y="62180"/>
                  <a:pt x="3543272" y="56752"/>
                </a:cubicBezTo>
                <a:cubicBezTo>
                  <a:pt x="3535449" y="51324"/>
                  <a:pt x="3537468" y="47717"/>
                  <a:pt x="3549327" y="45932"/>
                </a:cubicBezTo>
                <a:cubicBezTo>
                  <a:pt x="3561187" y="44147"/>
                  <a:pt x="3572286" y="41902"/>
                  <a:pt x="3582625" y="39199"/>
                </a:cubicBezTo>
                <a:cubicBezTo>
                  <a:pt x="3592965" y="36496"/>
                  <a:pt x="3602852" y="34019"/>
                  <a:pt x="3612288" y="31768"/>
                </a:cubicBezTo>
                <a:cubicBezTo>
                  <a:pt x="3621724" y="29516"/>
                  <a:pt x="3630948" y="27473"/>
                  <a:pt x="3639961" y="25637"/>
                </a:cubicBezTo>
                <a:close/>
                <a:moveTo>
                  <a:pt x="3082912" y="23303"/>
                </a:moveTo>
                <a:cubicBezTo>
                  <a:pt x="3088110" y="22120"/>
                  <a:pt x="3095478" y="23859"/>
                  <a:pt x="3105014" y="28519"/>
                </a:cubicBezTo>
                <a:cubicBezTo>
                  <a:pt x="3115023" y="32520"/>
                  <a:pt x="3123140" y="38464"/>
                  <a:pt x="3129364" y="46352"/>
                </a:cubicBezTo>
                <a:cubicBezTo>
                  <a:pt x="3135587" y="54239"/>
                  <a:pt x="3136408" y="62000"/>
                  <a:pt x="3131827" y="69636"/>
                </a:cubicBezTo>
                <a:cubicBezTo>
                  <a:pt x="3127245" y="77273"/>
                  <a:pt x="3121326" y="78639"/>
                  <a:pt x="3114070" y="73734"/>
                </a:cubicBezTo>
                <a:cubicBezTo>
                  <a:pt x="3106814" y="68830"/>
                  <a:pt x="3098507" y="59494"/>
                  <a:pt x="3089150" y="45728"/>
                </a:cubicBezTo>
                <a:cubicBezTo>
                  <a:pt x="3079793" y="31961"/>
                  <a:pt x="3077714" y="24486"/>
                  <a:pt x="3082912" y="23303"/>
                </a:cubicBezTo>
                <a:close/>
                <a:moveTo>
                  <a:pt x="3502429" y="23142"/>
                </a:moveTo>
                <a:cubicBezTo>
                  <a:pt x="3504996" y="22798"/>
                  <a:pt x="3507497" y="22991"/>
                  <a:pt x="3509931" y="23723"/>
                </a:cubicBezTo>
                <a:cubicBezTo>
                  <a:pt x="3514800" y="25185"/>
                  <a:pt x="3521220" y="28079"/>
                  <a:pt x="3529193" y="32402"/>
                </a:cubicBezTo>
                <a:cubicBezTo>
                  <a:pt x="3537167" y="36726"/>
                  <a:pt x="3539497" y="40881"/>
                  <a:pt x="3536184" y="44867"/>
                </a:cubicBezTo>
                <a:cubicBezTo>
                  <a:pt x="3532872" y="48854"/>
                  <a:pt x="3530172" y="54594"/>
                  <a:pt x="3528086" y="62086"/>
                </a:cubicBezTo>
                <a:cubicBezTo>
                  <a:pt x="3525999" y="69579"/>
                  <a:pt x="3523339" y="80263"/>
                  <a:pt x="3520105" y="94137"/>
                </a:cubicBezTo>
                <a:cubicBezTo>
                  <a:pt x="3516871" y="108011"/>
                  <a:pt x="3512914" y="117852"/>
                  <a:pt x="3508232" y="123660"/>
                </a:cubicBezTo>
                <a:cubicBezTo>
                  <a:pt x="3503550" y="129467"/>
                  <a:pt x="3498814" y="128327"/>
                  <a:pt x="3494024" y="120239"/>
                </a:cubicBezTo>
                <a:lnTo>
                  <a:pt x="3466383" y="126327"/>
                </a:lnTo>
                <a:cubicBezTo>
                  <a:pt x="3465408" y="132163"/>
                  <a:pt x="3462411" y="135082"/>
                  <a:pt x="3457392" y="135082"/>
                </a:cubicBezTo>
                <a:cubicBezTo>
                  <a:pt x="3453219" y="135082"/>
                  <a:pt x="3450136" y="129123"/>
                  <a:pt x="3448143" y="117206"/>
                </a:cubicBezTo>
                <a:cubicBezTo>
                  <a:pt x="3446149" y="105290"/>
                  <a:pt x="3443392" y="92290"/>
                  <a:pt x="3439872" y="78208"/>
                </a:cubicBezTo>
                <a:cubicBezTo>
                  <a:pt x="3436351" y="64126"/>
                  <a:pt x="3432978" y="54088"/>
                  <a:pt x="3429751" y="48094"/>
                </a:cubicBezTo>
                <a:cubicBezTo>
                  <a:pt x="3426525" y="42100"/>
                  <a:pt x="3428984" y="39103"/>
                  <a:pt x="3437129" y="39103"/>
                </a:cubicBezTo>
                <a:lnTo>
                  <a:pt x="3450638" y="39103"/>
                </a:lnTo>
                <a:cubicBezTo>
                  <a:pt x="3453764" y="39103"/>
                  <a:pt x="3460511" y="37593"/>
                  <a:pt x="3470879" y="34575"/>
                </a:cubicBezTo>
                <a:cubicBezTo>
                  <a:pt x="3481247" y="31556"/>
                  <a:pt x="3489130" y="28627"/>
                  <a:pt x="3494530" y="25788"/>
                </a:cubicBezTo>
                <a:cubicBezTo>
                  <a:pt x="3497229" y="24368"/>
                  <a:pt x="3499862" y="23486"/>
                  <a:pt x="3502429" y="23142"/>
                </a:cubicBezTo>
                <a:close/>
                <a:moveTo>
                  <a:pt x="1681399" y="21738"/>
                </a:moveTo>
                <a:cubicBezTo>
                  <a:pt x="1683262" y="21769"/>
                  <a:pt x="1685548" y="22262"/>
                  <a:pt x="1688256" y="23217"/>
                </a:cubicBezTo>
                <a:cubicBezTo>
                  <a:pt x="1699090" y="27039"/>
                  <a:pt x="1706992" y="31570"/>
                  <a:pt x="1711960" y="36812"/>
                </a:cubicBezTo>
                <a:cubicBezTo>
                  <a:pt x="1716929" y="42053"/>
                  <a:pt x="1717786" y="47187"/>
                  <a:pt x="1714531" y="52213"/>
                </a:cubicBezTo>
                <a:cubicBezTo>
                  <a:pt x="1711276" y="57239"/>
                  <a:pt x="1707608" y="68597"/>
                  <a:pt x="1703528" y="86285"/>
                </a:cubicBezTo>
                <a:cubicBezTo>
                  <a:pt x="1699449" y="103974"/>
                  <a:pt x="1695293" y="119738"/>
                  <a:pt x="1691063" y="133576"/>
                </a:cubicBezTo>
                <a:cubicBezTo>
                  <a:pt x="1701202" y="132744"/>
                  <a:pt x="1711670" y="131174"/>
                  <a:pt x="1722468" y="128865"/>
                </a:cubicBezTo>
                <a:cubicBezTo>
                  <a:pt x="1724820" y="121365"/>
                  <a:pt x="1725096" y="113751"/>
                  <a:pt x="1723296" y="106021"/>
                </a:cubicBezTo>
                <a:cubicBezTo>
                  <a:pt x="1721497" y="98292"/>
                  <a:pt x="1726921" y="97915"/>
                  <a:pt x="1739569" y="104892"/>
                </a:cubicBezTo>
                <a:cubicBezTo>
                  <a:pt x="1752217" y="111868"/>
                  <a:pt x="1757383" y="118400"/>
                  <a:pt x="1755067" y="124488"/>
                </a:cubicBezTo>
                <a:cubicBezTo>
                  <a:pt x="1752751" y="130575"/>
                  <a:pt x="1750471" y="138570"/>
                  <a:pt x="1748227" y="148472"/>
                </a:cubicBezTo>
                <a:cubicBezTo>
                  <a:pt x="1745983" y="158374"/>
                  <a:pt x="1742365" y="170125"/>
                  <a:pt x="1737375" y="183727"/>
                </a:cubicBezTo>
                <a:cubicBezTo>
                  <a:pt x="1732385" y="197329"/>
                  <a:pt x="1726842" y="209307"/>
                  <a:pt x="1720747" y="219660"/>
                </a:cubicBezTo>
                <a:cubicBezTo>
                  <a:pt x="1734915" y="229913"/>
                  <a:pt x="1743634" y="239568"/>
                  <a:pt x="1746904" y="248624"/>
                </a:cubicBezTo>
                <a:cubicBezTo>
                  <a:pt x="1750174" y="257680"/>
                  <a:pt x="1749643" y="266664"/>
                  <a:pt x="1745312" y="275576"/>
                </a:cubicBezTo>
                <a:cubicBezTo>
                  <a:pt x="1740982" y="284489"/>
                  <a:pt x="1734783" y="282829"/>
                  <a:pt x="1726717" y="270597"/>
                </a:cubicBezTo>
                <a:cubicBezTo>
                  <a:pt x="1718650" y="258364"/>
                  <a:pt x="1711462" y="247387"/>
                  <a:pt x="1705152" y="237664"/>
                </a:cubicBezTo>
                <a:cubicBezTo>
                  <a:pt x="1689895" y="252650"/>
                  <a:pt x="1675576" y="262910"/>
                  <a:pt x="1662196" y="268446"/>
                </a:cubicBezTo>
                <a:cubicBezTo>
                  <a:pt x="1648817" y="273981"/>
                  <a:pt x="1635857" y="277207"/>
                  <a:pt x="1623316" y="278125"/>
                </a:cubicBezTo>
                <a:cubicBezTo>
                  <a:pt x="1610776" y="279043"/>
                  <a:pt x="1609320" y="276637"/>
                  <a:pt x="1618950" y="270908"/>
                </a:cubicBezTo>
                <a:cubicBezTo>
                  <a:pt x="1628579" y="265180"/>
                  <a:pt x="1639980" y="258364"/>
                  <a:pt x="1653151" y="250463"/>
                </a:cubicBezTo>
                <a:cubicBezTo>
                  <a:pt x="1666323" y="242561"/>
                  <a:pt x="1678903" y="233040"/>
                  <a:pt x="1690891" y="221897"/>
                </a:cubicBezTo>
                <a:cubicBezTo>
                  <a:pt x="1677440" y="209307"/>
                  <a:pt x="1668456" y="201437"/>
                  <a:pt x="1663939" y="198290"/>
                </a:cubicBezTo>
                <a:cubicBezTo>
                  <a:pt x="1659422" y="195142"/>
                  <a:pt x="1658063" y="190062"/>
                  <a:pt x="1659863" y="183050"/>
                </a:cubicBezTo>
                <a:cubicBezTo>
                  <a:pt x="1661662" y="176037"/>
                  <a:pt x="1663910" y="167698"/>
                  <a:pt x="1666606" y="158033"/>
                </a:cubicBezTo>
                <a:cubicBezTo>
                  <a:pt x="1640622" y="164199"/>
                  <a:pt x="1623661" y="169114"/>
                  <a:pt x="1615723" y="172778"/>
                </a:cubicBezTo>
                <a:cubicBezTo>
                  <a:pt x="1607786" y="176442"/>
                  <a:pt x="1598985" y="172847"/>
                  <a:pt x="1589319" y="161991"/>
                </a:cubicBezTo>
                <a:cubicBezTo>
                  <a:pt x="1579654" y="151135"/>
                  <a:pt x="1580848" y="146159"/>
                  <a:pt x="1592901" y="147063"/>
                </a:cubicBezTo>
                <a:cubicBezTo>
                  <a:pt x="1604954" y="147966"/>
                  <a:pt x="1630497" y="145478"/>
                  <a:pt x="1669531" y="139599"/>
                </a:cubicBezTo>
                <a:cubicBezTo>
                  <a:pt x="1673045" y="112295"/>
                  <a:pt x="1675683" y="90605"/>
                  <a:pt x="1677447" y="74530"/>
                </a:cubicBezTo>
                <a:cubicBezTo>
                  <a:pt x="1679211" y="58455"/>
                  <a:pt x="1678745" y="44928"/>
                  <a:pt x="1676049" y="33951"/>
                </a:cubicBezTo>
                <a:cubicBezTo>
                  <a:pt x="1674027" y="25718"/>
                  <a:pt x="1675810" y="21647"/>
                  <a:pt x="1681399" y="21738"/>
                </a:cubicBezTo>
                <a:close/>
                <a:moveTo>
                  <a:pt x="2811843" y="21338"/>
                </a:moveTo>
                <a:cubicBezTo>
                  <a:pt x="2813282" y="21103"/>
                  <a:pt x="2815148" y="21224"/>
                  <a:pt x="2817443" y="21701"/>
                </a:cubicBezTo>
                <a:cubicBezTo>
                  <a:pt x="2826620" y="23608"/>
                  <a:pt x="2834744" y="26361"/>
                  <a:pt x="2841814" y="29961"/>
                </a:cubicBezTo>
                <a:cubicBezTo>
                  <a:pt x="2848883" y="33560"/>
                  <a:pt x="2851726" y="38400"/>
                  <a:pt x="2850343" y="44480"/>
                </a:cubicBezTo>
                <a:cubicBezTo>
                  <a:pt x="2848959" y="50560"/>
                  <a:pt x="2847833" y="59423"/>
                  <a:pt x="2846966" y="71067"/>
                </a:cubicBezTo>
                <a:cubicBezTo>
                  <a:pt x="2846098" y="82711"/>
                  <a:pt x="2845664" y="90950"/>
                  <a:pt x="2845664" y="95782"/>
                </a:cubicBezTo>
                <a:cubicBezTo>
                  <a:pt x="2852275" y="94233"/>
                  <a:pt x="2858377" y="91595"/>
                  <a:pt x="2863969" y="87866"/>
                </a:cubicBezTo>
                <a:cubicBezTo>
                  <a:pt x="2869562" y="84138"/>
                  <a:pt x="2879159" y="86350"/>
                  <a:pt x="2892761" y="94502"/>
                </a:cubicBezTo>
                <a:cubicBezTo>
                  <a:pt x="2906363" y="102655"/>
                  <a:pt x="2910615" y="109129"/>
                  <a:pt x="2905517" y="113926"/>
                </a:cubicBezTo>
                <a:cubicBezTo>
                  <a:pt x="2900419" y="118723"/>
                  <a:pt x="2894421" y="133368"/>
                  <a:pt x="2887523" y="157861"/>
                </a:cubicBezTo>
                <a:cubicBezTo>
                  <a:pt x="2902839" y="156169"/>
                  <a:pt x="2914246" y="154172"/>
                  <a:pt x="2921746" y="151870"/>
                </a:cubicBezTo>
                <a:cubicBezTo>
                  <a:pt x="2929246" y="149569"/>
                  <a:pt x="2936423" y="149157"/>
                  <a:pt x="2943278" y="150634"/>
                </a:cubicBezTo>
                <a:cubicBezTo>
                  <a:pt x="2950133" y="152111"/>
                  <a:pt x="2956051" y="156861"/>
                  <a:pt x="2961035" y="164884"/>
                </a:cubicBezTo>
                <a:cubicBezTo>
                  <a:pt x="2966018" y="172907"/>
                  <a:pt x="2961282" y="176919"/>
                  <a:pt x="2946827" y="176919"/>
                </a:cubicBezTo>
                <a:cubicBezTo>
                  <a:pt x="2935427" y="176919"/>
                  <a:pt x="2920054" y="178045"/>
                  <a:pt x="2900709" y="180296"/>
                </a:cubicBezTo>
                <a:cubicBezTo>
                  <a:pt x="2881364" y="182548"/>
                  <a:pt x="2861668" y="184770"/>
                  <a:pt x="2841620" y="186964"/>
                </a:cubicBezTo>
                <a:cubicBezTo>
                  <a:pt x="2851156" y="198322"/>
                  <a:pt x="2863242" y="211762"/>
                  <a:pt x="2877876" y="227286"/>
                </a:cubicBezTo>
                <a:cubicBezTo>
                  <a:pt x="2892510" y="242809"/>
                  <a:pt x="2905101" y="253424"/>
                  <a:pt x="2915648" y="259132"/>
                </a:cubicBezTo>
                <a:cubicBezTo>
                  <a:pt x="2926195" y="264839"/>
                  <a:pt x="2936742" y="269758"/>
                  <a:pt x="2947290" y="273888"/>
                </a:cubicBezTo>
                <a:cubicBezTo>
                  <a:pt x="2957837" y="278018"/>
                  <a:pt x="2962046" y="281549"/>
                  <a:pt x="2959916" y="284481"/>
                </a:cubicBezTo>
                <a:cubicBezTo>
                  <a:pt x="2957787" y="287414"/>
                  <a:pt x="2950953" y="289117"/>
                  <a:pt x="2939417" y="289590"/>
                </a:cubicBezTo>
                <a:cubicBezTo>
                  <a:pt x="2927880" y="290063"/>
                  <a:pt x="2915461" y="289357"/>
                  <a:pt x="2902161" y="287471"/>
                </a:cubicBezTo>
                <a:cubicBezTo>
                  <a:pt x="2888860" y="285586"/>
                  <a:pt x="2877990" y="277838"/>
                  <a:pt x="2869551" y="264230"/>
                </a:cubicBezTo>
                <a:cubicBezTo>
                  <a:pt x="2861112" y="250621"/>
                  <a:pt x="2854706" y="240324"/>
                  <a:pt x="2850332" y="233341"/>
                </a:cubicBezTo>
                <a:lnTo>
                  <a:pt x="2835146" y="199871"/>
                </a:lnTo>
                <a:cubicBezTo>
                  <a:pt x="2831102" y="222786"/>
                  <a:pt x="2821877" y="242149"/>
                  <a:pt x="2807473" y="257959"/>
                </a:cubicBezTo>
                <a:cubicBezTo>
                  <a:pt x="2793068" y="273769"/>
                  <a:pt x="2775784" y="284912"/>
                  <a:pt x="2755622" y="291386"/>
                </a:cubicBezTo>
                <a:cubicBezTo>
                  <a:pt x="2735460" y="297861"/>
                  <a:pt x="2732936" y="295638"/>
                  <a:pt x="2748050" y="284718"/>
                </a:cubicBezTo>
                <a:cubicBezTo>
                  <a:pt x="2763165" y="273798"/>
                  <a:pt x="2776681" y="260838"/>
                  <a:pt x="2788597" y="245838"/>
                </a:cubicBezTo>
                <a:cubicBezTo>
                  <a:pt x="2800514" y="230838"/>
                  <a:pt x="2809140" y="212368"/>
                  <a:pt x="2814474" y="190428"/>
                </a:cubicBezTo>
                <a:cubicBezTo>
                  <a:pt x="2802256" y="193124"/>
                  <a:pt x="2790938" y="195597"/>
                  <a:pt x="2780520" y="197849"/>
                </a:cubicBezTo>
                <a:cubicBezTo>
                  <a:pt x="2770102" y="200100"/>
                  <a:pt x="2760781" y="196924"/>
                  <a:pt x="2752557" y="188320"/>
                </a:cubicBezTo>
                <a:lnTo>
                  <a:pt x="2748310" y="180774"/>
                </a:lnTo>
                <a:lnTo>
                  <a:pt x="2736671" y="204162"/>
                </a:lnTo>
                <a:cubicBezTo>
                  <a:pt x="2724568" y="226583"/>
                  <a:pt x="2717158" y="244297"/>
                  <a:pt x="2714441" y="257303"/>
                </a:cubicBezTo>
                <a:cubicBezTo>
                  <a:pt x="2711723" y="270310"/>
                  <a:pt x="2706216" y="272909"/>
                  <a:pt x="2697921" y="265101"/>
                </a:cubicBezTo>
                <a:cubicBezTo>
                  <a:pt x="2689625" y="257292"/>
                  <a:pt x="2683580" y="247921"/>
                  <a:pt x="2679787" y="236987"/>
                </a:cubicBezTo>
                <a:cubicBezTo>
                  <a:pt x="2675994" y="226052"/>
                  <a:pt x="2678131" y="220087"/>
                  <a:pt x="2686197" y="219090"/>
                </a:cubicBezTo>
                <a:cubicBezTo>
                  <a:pt x="2694264" y="218093"/>
                  <a:pt x="2705087" y="207406"/>
                  <a:pt x="2718667" y="187029"/>
                </a:cubicBezTo>
                <a:cubicBezTo>
                  <a:pt x="2751148" y="147794"/>
                  <a:pt x="2765294" y="135236"/>
                  <a:pt x="2761107" y="149354"/>
                </a:cubicBezTo>
                <a:cubicBezTo>
                  <a:pt x="2759013" y="156413"/>
                  <a:pt x="2755930" y="164509"/>
                  <a:pt x="2751858" y="173644"/>
                </a:cubicBezTo>
                <a:lnTo>
                  <a:pt x="2749465" y="178452"/>
                </a:lnTo>
                <a:lnTo>
                  <a:pt x="2756214" y="176790"/>
                </a:lnTo>
                <a:cubicBezTo>
                  <a:pt x="2766875" y="177708"/>
                  <a:pt x="2787235" y="175241"/>
                  <a:pt x="2817292" y="169391"/>
                </a:cubicBezTo>
                <a:cubicBezTo>
                  <a:pt x="2819013" y="145356"/>
                  <a:pt x="2819873" y="129869"/>
                  <a:pt x="2819873" y="122928"/>
                </a:cubicBezTo>
                <a:cubicBezTo>
                  <a:pt x="2819213" y="123832"/>
                  <a:pt x="2814610" y="125409"/>
                  <a:pt x="2806064" y="127661"/>
                </a:cubicBezTo>
                <a:cubicBezTo>
                  <a:pt x="2797517" y="129912"/>
                  <a:pt x="2789583" y="126961"/>
                  <a:pt x="2782263" y="118809"/>
                </a:cubicBezTo>
                <a:cubicBezTo>
                  <a:pt x="2774942" y="110657"/>
                  <a:pt x="2775254" y="106803"/>
                  <a:pt x="2783198" y="107247"/>
                </a:cubicBezTo>
                <a:cubicBezTo>
                  <a:pt x="2791143" y="107692"/>
                  <a:pt x="2803368" y="106408"/>
                  <a:pt x="2819873" y="103397"/>
                </a:cubicBezTo>
                <a:cubicBezTo>
                  <a:pt x="2819873" y="94090"/>
                  <a:pt x="2819432" y="82410"/>
                  <a:pt x="2818550" y="68357"/>
                </a:cubicBezTo>
                <a:cubicBezTo>
                  <a:pt x="2817669" y="54303"/>
                  <a:pt x="2814969" y="42537"/>
                  <a:pt x="2810452" y="33058"/>
                </a:cubicBezTo>
                <a:cubicBezTo>
                  <a:pt x="2807064" y="25949"/>
                  <a:pt x="2807528" y="22042"/>
                  <a:pt x="2811843" y="21338"/>
                </a:cubicBezTo>
                <a:close/>
                <a:moveTo>
                  <a:pt x="198222" y="17100"/>
                </a:moveTo>
                <a:cubicBezTo>
                  <a:pt x="201730" y="17235"/>
                  <a:pt x="205625" y="18137"/>
                  <a:pt x="209905" y="19808"/>
                </a:cubicBezTo>
                <a:cubicBezTo>
                  <a:pt x="218467" y="23149"/>
                  <a:pt x="225948" y="27487"/>
                  <a:pt x="232352" y="32822"/>
                </a:cubicBezTo>
                <a:cubicBezTo>
                  <a:pt x="238754" y="38156"/>
                  <a:pt x="238725" y="44068"/>
                  <a:pt x="232265" y="50557"/>
                </a:cubicBezTo>
                <a:cubicBezTo>
                  <a:pt x="225805" y="57046"/>
                  <a:pt x="220130" y="69622"/>
                  <a:pt x="215240" y="88286"/>
                </a:cubicBezTo>
                <a:cubicBezTo>
                  <a:pt x="210350" y="106950"/>
                  <a:pt x="203588" y="124140"/>
                  <a:pt x="194956" y="139857"/>
                </a:cubicBezTo>
                <a:cubicBezTo>
                  <a:pt x="186323" y="155574"/>
                  <a:pt x="179031" y="157581"/>
                  <a:pt x="173080" y="145880"/>
                </a:cubicBezTo>
                <a:cubicBezTo>
                  <a:pt x="141302" y="151229"/>
                  <a:pt x="111309" y="155194"/>
                  <a:pt x="83102" y="157775"/>
                </a:cubicBezTo>
                <a:cubicBezTo>
                  <a:pt x="77667" y="171441"/>
                  <a:pt x="71734" y="170581"/>
                  <a:pt x="65302" y="155194"/>
                </a:cubicBezTo>
                <a:cubicBezTo>
                  <a:pt x="58871" y="139807"/>
                  <a:pt x="52328" y="120354"/>
                  <a:pt x="45674" y="96836"/>
                </a:cubicBezTo>
                <a:cubicBezTo>
                  <a:pt x="39020" y="73318"/>
                  <a:pt x="33374" y="58268"/>
                  <a:pt x="28735" y="51686"/>
                </a:cubicBezTo>
                <a:cubicBezTo>
                  <a:pt x="24096" y="45104"/>
                  <a:pt x="25856" y="41813"/>
                  <a:pt x="34015" y="41813"/>
                </a:cubicBezTo>
                <a:cubicBezTo>
                  <a:pt x="40727" y="41813"/>
                  <a:pt x="46710" y="42257"/>
                  <a:pt x="51966" y="43146"/>
                </a:cubicBezTo>
                <a:cubicBezTo>
                  <a:pt x="57222" y="44036"/>
                  <a:pt x="70978" y="42910"/>
                  <a:pt x="93233" y="39769"/>
                </a:cubicBezTo>
                <a:cubicBezTo>
                  <a:pt x="115489" y="36629"/>
                  <a:pt x="135623" y="33083"/>
                  <a:pt x="153635" y="29133"/>
                </a:cubicBezTo>
                <a:cubicBezTo>
                  <a:pt x="171646" y="25182"/>
                  <a:pt x="183387" y="21805"/>
                  <a:pt x="188857" y="19001"/>
                </a:cubicBezTo>
                <a:cubicBezTo>
                  <a:pt x="191593" y="17599"/>
                  <a:pt x="194715" y="16966"/>
                  <a:pt x="198222" y="17100"/>
                </a:cubicBezTo>
                <a:close/>
                <a:moveTo>
                  <a:pt x="966584" y="16154"/>
                </a:moveTo>
                <a:cubicBezTo>
                  <a:pt x="970083" y="15958"/>
                  <a:pt x="975670" y="18467"/>
                  <a:pt x="983346" y="23680"/>
                </a:cubicBezTo>
                <a:cubicBezTo>
                  <a:pt x="998697" y="34105"/>
                  <a:pt x="1004415" y="41540"/>
                  <a:pt x="1000500" y="45986"/>
                </a:cubicBezTo>
                <a:cubicBezTo>
                  <a:pt x="996585" y="50431"/>
                  <a:pt x="991828" y="56942"/>
                  <a:pt x="986228" y="65517"/>
                </a:cubicBezTo>
                <a:cubicBezTo>
                  <a:pt x="980628" y="74093"/>
                  <a:pt x="972049" y="88211"/>
                  <a:pt x="960491" y="107871"/>
                </a:cubicBezTo>
                <a:cubicBezTo>
                  <a:pt x="971289" y="117579"/>
                  <a:pt x="975562" y="125775"/>
                  <a:pt x="973311" y="132457"/>
                </a:cubicBezTo>
                <a:cubicBezTo>
                  <a:pt x="971060" y="139140"/>
                  <a:pt x="969934" y="150784"/>
                  <a:pt x="969934" y="167390"/>
                </a:cubicBezTo>
                <a:cubicBezTo>
                  <a:pt x="969934" y="182605"/>
                  <a:pt x="969472" y="202312"/>
                  <a:pt x="968547" y="226511"/>
                </a:cubicBezTo>
                <a:cubicBezTo>
                  <a:pt x="967622" y="250710"/>
                  <a:pt x="964746" y="268517"/>
                  <a:pt x="959921" y="279932"/>
                </a:cubicBezTo>
                <a:cubicBezTo>
                  <a:pt x="955095" y="291347"/>
                  <a:pt x="949456" y="290562"/>
                  <a:pt x="943003" y="277577"/>
                </a:cubicBezTo>
                <a:cubicBezTo>
                  <a:pt x="936550" y="264592"/>
                  <a:pt x="934904" y="253948"/>
                  <a:pt x="938066" y="245645"/>
                </a:cubicBezTo>
                <a:cubicBezTo>
                  <a:pt x="941228" y="237342"/>
                  <a:pt x="943480" y="224880"/>
                  <a:pt x="944821" y="208260"/>
                </a:cubicBezTo>
                <a:cubicBezTo>
                  <a:pt x="946161" y="191639"/>
                  <a:pt x="946832" y="174869"/>
                  <a:pt x="946832" y="157947"/>
                </a:cubicBezTo>
                <a:cubicBezTo>
                  <a:pt x="946832" y="140466"/>
                  <a:pt x="946624" y="129245"/>
                  <a:pt x="946208" y="124283"/>
                </a:cubicBezTo>
                <a:cubicBezTo>
                  <a:pt x="938679" y="137003"/>
                  <a:pt x="930566" y="147256"/>
                  <a:pt x="921869" y="155043"/>
                </a:cubicBezTo>
                <a:cubicBezTo>
                  <a:pt x="913172" y="162830"/>
                  <a:pt x="901886" y="170222"/>
                  <a:pt x="888012" y="177220"/>
                </a:cubicBezTo>
                <a:cubicBezTo>
                  <a:pt x="874138" y="184218"/>
                  <a:pt x="873382" y="180719"/>
                  <a:pt x="885743" y="166723"/>
                </a:cubicBezTo>
                <a:cubicBezTo>
                  <a:pt x="898104" y="152727"/>
                  <a:pt x="909827" y="138193"/>
                  <a:pt x="920912" y="123122"/>
                </a:cubicBezTo>
                <a:cubicBezTo>
                  <a:pt x="931997" y="108050"/>
                  <a:pt x="942014" y="90706"/>
                  <a:pt x="950962" y="71088"/>
                </a:cubicBezTo>
                <a:cubicBezTo>
                  <a:pt x="959910" y="51471"/>
                  <a:pt x="963707" y="36059"/>
                  <a:pt x="962352" y="24852"/>
                </a:cubicBezTo>
                <a:cubicBezTo>
                  <a:pt x="961674" y="19249"/>
                  <a:pt x="963085" y="16349"/>
                  <a:pt x="966584" y="16154"/>
                </a:cubicBezTo>
                <a:close/>
                <a:moveTo>
                  <a:pt x="1431221" y="13513"/>
                </a:moveTo>
                <a:cubicBezTo>
                  <a:pt x="1433876" y="13300"/>
                  <a:pt x="1436532" y="13563"/>
                  <a:pt x="1439188" y="14301"/>
                </a:cubicBezTo>
                <a:cubicBezTo>
                  <a:pt x="1444501" y="15778"/>
                  <a:pt x="1451567" y="19363"/>
                  <a:pt x="1460387" y="25056"/>
                </a:cubicBezTo>
                <a:cubicBezTo>
                  <a:pt x="1469206" y="30749"/>
                  <a:pt x="1471927" y="35826"/>
                  <a:pt x="1468550" y="40286"/>
                </a:cubicBezTo>
                <a:cubicBezTo>
                  <a:pt x="1465173" y="44745"/>
                  <a:pt x="1462197" y="49972"/>
                  <a:pt x="1459623" y="55967"/>
                </a:cubicBezTo>
                <a:cubicBezTo>
                  <a:pt x="1457049" y="61961"/>
                  <a:pt x="1453475" y="73422"/>
                  <a:pt x="1448900" y="90351"/>
                </a:cubicBezTo>
                <a:cubicBezTo>
                  <a:pt x="1444326" y="107279"/>
                  <a:pt x="1439593" y="117393"/>
                  <a:pt x="1434703" y="120691"/>
                </a:cubicBezTo>
                <a:cubicBezTo>
                  <a:pt x="1429813" y="123989"/>
                  <a:pt x="1425712" y="122484"/>
                  <a:pt x="1422399" y="116174"/>
                </a:cubicBezTo>
                <a:cubicBezTo>
                  <a:pt x="1412777" y="117981"/>
                  <a:pt x="1396551" y="120512"/>
                  <a:pt x="1373722" y="123767"/>
                </a:cubicBezTo>
                <a:cubicBezTo>
                  <a:pt x="1373722" y="128313"/>
                  <a:pt x="1371441" y="131561"/>
                  <a:pt x="1366881" y="133511"/>
                </a:cubicBezTo>
                <a:cubicBezTo>
                  <a:pt x="1362321" y="135462"/>
                  <a:pt x="1358471" y="129639"/>
                  <a:pt x="1355330" y="116045"/>
                </a:cubicBezTo>
                <a:cubicBezTo>
                  <a:pt x="1352190" y="102450"/>
                  <a:pt x="1348651" y="88128"/>
                  <a:pt x="1344715" y="73078"/>
                </a:cubicBezTo>
                <a:cubicBezTo>
                  <a:pt x="1340779" y="58028"/>
                  <a:pt x="1336505" y="46574"/>
                  <a:pt x="1331895" y="38715"/>
                </a:cubicBezTo>
                <a:cubicBezTo>
                  <a:pt x="1327284" y="30857"/>
                  <a:pt x="1328959" y="27397"/>
                  <a:pt x="1336917" y="28337"/>
                </a:cubicBezTo>
                <a:cubicBezTo>
                  <a:pt x="1344876" y="29276"/>
                  <a:pt x="1350469" y="29728"/>
                  <a:pt x="1353695" y="29692"/>
                </a:cubicBezTo>
                <a:cubicBezTo>
                  <a:pt x="1356922" y="29656"/>
                  <a:pt x="1367996" y="27878"/>
                  <a:pt x="1386918" y="24357"/>
                </a:cubicBezTo>
                <a:cubicBezTo>
                  <a:pt x="1405840" y="20837"/>
                  <a:pt x="1417954" y="17911"/>
                  <a:pt x="1423260" y="15581"/>
                </a:cubicBezTo>
                <a:cubicBezTo>
                  <a:pt x="1425913" y="14416"/>
                  <a:pt x="1428567" y="13727"/>
                  <a:pt x="1431221" y="13513"/>
                </a:cubicBezTo>
                <a:close/>
                <a:moveTo>
                  <a:pt x="3931435" y="13202"/>
                </a:moveTo>
                <a:cubicBezTo>
                  <a:pt x="3933324" y="13144"/>
                  <a:pt x="3935658" y="13529"/>
                  <a:pt x="3938438" y="14355"/>
                </a:cubicBezTo>
                <a:cubicBezTo>
                  <a:pt x="3949559" y="17660"/>
                  <a:pt x="3957908" y="21507"/>
                  <a:pt x="3963487" y="25895"/>
                </a:cubicBezTo>
                <a:cubicBezTo>
                  <a:pt x="3969065" y="30283"/>
                  <a:pt x="3969721" y="35102"/>
                  <a:pt x="3965455" y="40350"/>
                </a:cubicBezTo>
                <a:cubicBezTo>
                  <a:pt x="3961189" y="45599"/>
                  <a:pt x="3956148" y="54031"/>
                  <a:pt x="3950333" y="65646"/>
                </a:cubicBezTo>
                <a:cubicBezTo>
                  <a:pt x="3944518" y="77262"/>
                  <a:pt x="3935946" y="89107"/>
                  <a:pt x="3924618" y="101181"/>
                </a:cubicBezTo>
                <a:cubicBezTo>
                  <a:pt x="3952968" y="100393"/>
                  <a:pt x="3970496" y="97496"/>
                  <a:pt x="3977200" y="92491"/>
                </a:cubicBezTo>
                <a:cubicBezTo>
                  <a:pt x="3983903" y="87486"/>
                  <a:pt x="3991672" y="86913"/>
                  <a:pt x="4000506" y="90770"/>
                </a:cubicBezTo>
                <a:cubicBezTo>
                  <a:pt x="4009339" y="94628"/>
                  <a:pt x="4016449" y="99450"/>
                  <a:pt x="4021834" y="105236"/>
                </a:cubicBezTo>
                <a:cubicBezTo>
                  <a:pt x="4027218" y="111022"/>
                  <a:pt x="4027623" y="116407"/>
                  <a:pt x="4023049" y="121390"/>
                </a:cubicBezTo>
                <a:cubicBezTo>
                  <a:pt x="4018474" y="126373"/>
                  <a:pt x="4015302" y="138190"/>
                  <a:pt x="4013531" y="156839"/>
                </a:cubicBezTo>
                <a:cubicBezTo>
                  <a:pt x="4011759" y="175489"/>
                  <a:pt x="4010200" y="194246"/>
                  <a:pt x="4008852" y="213110"/>
                </a:cubicBezTo>
                <a:cubicBezTo>
                  <a:pt x="4007504" y="231975"/>
                  <a:pt x="4003525" y="248247"/>
                  <a:pt x="3996914" y="261928"/>
                </a:cubicBezTo>
                <a:cubicBezTo>
                  <a:pt x="3990303" y="275608"/>
                  <a:pt x="3980046" y="286009"/>
                  <a:pt x="3966143" y="293129"/>
                </a:cubicBezTo>
                <a:cubicBezTo>
                  <a:pt x="3952240" y="300249"/>
                  <a:pt x="3944762" y="298460"/>
                  <a:pt x="3943708" y="287762"/>
                </a:cubicBezTo>
                <a:cubicBezTo>
                  <a:pt x="3942654" y="277064"/>
                  <a:pt x="3936932" y="264889"/>
                  <a:pt x="3926543" y="251237"/>
                </a:cubicBezTo>
                <a:cubicBezTo>
                  <a:pt x="3916154" y="237585"/>
                  <a:pt x="3917559" y="233957"/>
                  <a:pt x="3930759" y="240353"/>
                </a:cubicBezTo>
                <a:cubicBezTo>
                  <a:pt x="3943959" y="246749"/>
                  <a:pt x="3953176" y="250348"/>
                  <a:pt x="3958410" y="251151"/>
                </a:cubicBezTo>
                <a:cubicBezTo>
                  <a:pt x="3963645" y="251954"/>
                  <a:pt x="3968517" y="247147"/>
                  <a:pt x="3973027" y="236729"/>
                </a:cubicBezTo>
                <a:cubicBezTo>
                  <a:pt x="3977536" y="226310"/>
                  <a:pt x="3980691" y="210533"/>
                  <a:pt x="3982491" y="189395"/>
                </a:cubicBezTo>
                <a:cubicBezTo>
                  <a:pt x="3984291" y="168258"/>
                  <a:pt x="3985191" y="150576"/>
                  <a:pt x="3985191" y="136351"/>
                </a:cubicBezTo>
                <a:cubicBezTo>
                  <a:pt x="3985191" y="123516"/>
                  <a:pt x="3983954" y="116271"/>
                  <a:pt x="3981480" y="114615"/>
                </a:cubicBezTo>
                <a:cubicBezTo>
                  <a:pt x="3979007" y="112958"/>
                  <a:pt x="3972858" y="113363"/>
                  <a:pt x="3963035" y="115830"/>
                </a:cubicBezTo>
                <a:lnTo>
                  <a:pt x="3934899" y="122885"/>
                </a:lnTo>
                <a:cubicBezTo>
                  <a:pt x="3928073" y="123817"/>
                  <a:pt x="3922008" y="121580"/>
                  <a:pt x="3916702" y="116174"/>
                </a:cubicBezTo>
                <a:cubicBezTo>
                  <a:pt x="3902978" y="131762"/>
                  <a:pt x="3888692" y="143757"/>
                  <a:pt x="3873843" y="152161"/>
                </a:cubicBezTo>
                <a:cubicBezTo>
                  <a:pt x="3870130" y="154262"/>
                  <a:pt x="3867335" y="155540"/>
                  <a:pt x="3865457" y="155996"/>
                </a:cubicBezTo>
                <a:lnTo>
                  <a:pt x="3863795" y="155363"/>
                </a:lnTo>
                <a:lnTo>
                  <a:pt x="3863477" y="160926"/>
                </a:lnTo>
                <a:cubicBezTo>
                  <a:pt x="3863271" y="168258"/>
                  <a:pt x="3863392" y="177321"/>
                  <a:pt x="3863840" y="188115"/>
                </a:cubicBezTo>
                <a:cubicBezTo>
                  <a:pt x="3864736" y="209704"/>
                  <a:pt x="3864026" y="226052"/>
                  <a:pt x="3861711" y="237159"/>
                </a:cubicBezTo>
                <a:cubicBezTo>
                  <a:pt x="3859395" y="248265"/>
                  <a:pt x="3856283" y="257199"/>
                  <a:pt x="3852375" y="263961"/>
                </a:cubicBezTo>
                <a:cubicBezTo>
                  <a:pt x="3848468" y="270722"/>
                  <a:pt x="3844284" y="270822"/>
                  <a:pt x="3839824" y="264262"/>
                </a:cubicBezTo>
                <a:cubicBezTo>
                  <a:pt x="3835364" y="257701"/>
                  <a:pt x="3831951" y="252252"/>
                  <a:pt x="3829585" y="247914"/>
                </a:cubicBezTo>
                <a:cubicBezTo>
                  <a:pt x="3827219" y="243576"/>
                  <a:pt x="3824907" y="241231"/>
                  <a:pt x="3822648" y="240880"/>
                </a:cubicBezTo>
                <a:cubicBezTo>
                  <a:pt x="3820390" y="240529"/>
                  <a:pt x="3809164" y="242002"/>
                  <a:pt x="3788973" y="245300"/>
                </a:cubicBezTo>
                <a:cubicBezTo>
                  <a:pt x="3784270" y="265405"/>
                  <a:pt x="3778903" y="270905"/>
                  <a:pt x="3772873" y="261799"/>
                </a:cubicBezTo>
                <a:cubicBezTo>
                  <a:pt x="3766843" y="252693"/>
                  <a:pt x="3763828" y="240568"/>
                  <a:pt x="3763828" y="225425"/>
                </a:cubicBezTo>
                <a:cubicBezTo>
                  <a:pt x="3763828" y="211156"/>
                  <a:pt x="3763387" y="193428"/>
                  <a:pt x="3762505" y="172241"/>
                </a:cubicBezTo>
                <a:cubicBezTo>
                  <a:pt x="3761623" y="151053"/>
                  <a:pt x="3758475" y="135716"/>
                  <a:pt x="3753062" y="126230"/>
                </a:cubicBezTo>
                <a:cubicBezTo>
                  <a:pt x="3747649" y="116744"/>
                  <a:pt x="3748570" y="112001"/>
                  <a:pt x="3755826" y="112001"/>
                </a:cubicBezTo>
                <a:cubicBezTo>
                  <a:pt x="3760616" y="112001"/>
                  <a:pt x="3766216" y="112438"/>
                  <a:pt x="3772626" y="113313"/>
                </a:cubicBezTo>
                <a:cubicBezTo>
                  <a:pt x="3779509" y="104666"/>
                  <a:pt x="3787188" y="91294"/>
                  <a:pt x="3795663" y="73196"/>
                </a:cubicBezTo>
                <a:cubicBezTo>
                  <a:pt x="3804138" y="55099"/>
                  <a:pt x="3806802" y="40841"/>
                  <a:pt x="3803655" y="30423"/>
                </a:cubicBezTo>
                <a:cubicBezTo>
                  <a:pt x="3800506" y="20005"/>
                  <a:pt x="3808433" y="18919"/>
                  <a:pt x="3827434" y="27164"/>
                </a:cubicBezTo>
                <a:cubicBezTo>
                  <a:pt x="3843638" y="34994"/>
                  <a:pt x="3848647" y="41888"/>
                  <a:pt x="3842459" y="47846"/>
                </a:cubicBezTo>
                <a:cubicBezTo>
                  <a:pt x="3836271" y="53805"/>
                  <a:pt x="3829606" y="62140"/>
                  <a:pt x="3822465" y="72852"/>
                </a:cubicBezTo>
                <a:cubicBezTo>
                  <a:pt x="3815324" y="83564"/>
                  <a:pt x="3804382" y="97051"/>
                  <a:pt x="3789640" y="113313"/>
                </a:cubicBezTo>
                <a:cubicBezTo>
                  <a:pt x="3806992" y="110818"/>
                  <a:pt x="3819052" y="106595"/>
                  <a:pt x="3825821" y="100644"/>
                </a:cubicBezTo>
                <a:cubicBezTo>
                  <a:pt x="3832589" y="94692"/>
                  <a:pt x="3839917" y="93638"/>
                  <a:pt x="3847804" y="97482"/>
                </a:cubicBezTo>
                <a:cubicBezTo>
                  <a:pt x="3855691" y="101325"/>
                  <a:pt x="3862593" y="105326"/>
                  <a:pt x="3868508" y="109484"/>
                </a:cubicBezTo>
                <a:cubicBezTo>
                  <a:pt x="3874423" y="113643"/>
                  <a:pt x="3875760" y="118522"/>
                  <a:pt x="3872520" y="124122"/>
                </a:cubicBezTo>
                <a:cubicBezTo>
                  <a:pt x="3869279" y="129722"/>
                  <a:pt x="3866798" y="136390"/>
                  <a:pt x="3865077" y="144127"/>
                </a:cubicBezTo>
                <a:cubicBezTo>
                  <a:pt x="3864647" y="146061"/>
                  <a:pt x="3864298" y="148428"/>
                  <a:pt x="3864032" y="151228"/>
                </a:cubicBezTo>
                <a:lnTo>
                  <a:pt x="3864010" y="151600"/>
                </a:lnTo>
                <a:lnTo>
                  <a:pt x="3865199" y="148866"/>
                </a:lnTo>
                <a:cubicBezTo>
                  <a:pt x="3866991" y="146033"/>
                  <a:pt x="3869700" y="142377"/>
                  <a:pt x="3873326" y="137899"/>
                </a:cubicBezTo>
                <a:cubicBezTo>
                  <a:pt x="3887831" y="119989"/>
                  <a:pt x="3901103" y="99514"/>
                  <a:pt x="3913142" y="76477"/>
                </a:cubicBezTo>
                <a:cubicBezTo>
                  <a:pt x="3925180" y="53439"/>
                  <a:pt x="3929626" y="36500"/>
                  <a:pt x="3926478" y="25659"/>
                </a:cubicBezTo>
                <a:cubicBezTo>
                  <a:pt x="3924117" y="17528"/>
                  <a:pt x="3925770" y="13376"/>
                  <a:pt x="3931435" y="13202"/>
                </a:cubicBezTo>
                <a:close/>
                <a:moveTo>
                  <a:pt x="1052138" y="8351"/>
                </a:moveTo>
                <a:cubicBezTo>
                  <a:pt x="1055750" y="7879"/>
                  <a:pt x="1061618" y="9762"/>
                  <a:pt x="1069742" y="14000"/>
                </a:cubicBezTo>
                <a:cubicBezTo>
                  <a:pt x="1085989" y="22475"/>
                  <a:pt x="1091736" y="29649"/>
                  <a:pt x="1086982" y="35521"/>
                </a:cubicBezTo>
                <a:cubicBezTo>
                  <a:pt x="1082229" y="41393"/>
                  <a:pt x="1077281" y="49026"/>
                  <a:pt x="1072140" y="58419"/>
                </a:cubicBezTo>
                <a:cubicBezTo>
                  <a:pt x="1066999" y="67812"/>
                  <a:pt x="1057675" y="82525"/>
                  <a:pt x="1044166" y="102558"/>
                </a:cubicBezTo>
                <a:cubicBezTo>
                  <a:pt x="1046374" y="102558"/>
                  <a:pt x="1053878" y="101009"/>
                  <a:pt x="1066677" y="97912"/>
                </a:cubicBezTo>
                <a:cubicBezTo>
                  <a:pt x="1079475" y="94814"/>
                  <a:pt x="1090234" y="91742"/>
                  <a:pt x="1098953" y="88695"/>
                </a:cubicBezTo>
                <a:cubicBezTo>
                  <a:pt x="1107672" y="85647"/>
                  <a:pt x="1114774" y="82241"/>
                  <a:pt x="1120259" y="78477"/>
                </a:cubicBezTo>
                <a:cubicBezTo>
                  <a:pt x="1125744" y="74713"/>
                  <a:pt x="1132620" y="74516"/>
                  <a:pt x="1140887" y="77886"/>
                </a:cubicBezTo>
                <a:cubicBezTo>
                  <a:pt x="1149154" y="81256"/>
                  <a:pt x="1157597" y="86769"/>
                  <a:pt x="1166216" y="94427"/>
                </a:cubicBezTo>
                <a:cubicBezTo>
                  <a:pt x="1174834" y="102085"/>
                  <a:pt x="1172973" y="108000"/>
                  <a:pt x="1160634" y="112173"/>
                </a:cubicBezTo>
                <a:cubicBezTo>
                  <a:pt x="1148294" y="116346"/>
                  <a:pt x="1135445" y="124581"/>
                  <a:pt x="1122087" y="136878"/>
                </a:cubicBezTo>
                <a:cubicBezTo>
                  <a:pt x="1108729" y="149174"/>
                  <a:pt x="1105202" y="146837"/>
                  <a:pt x="1111504" y="129865"/>
                </a:cubicBezTo>
                <a:cubicBezTo>
                  <a:pt x="1117807" y="112894"/>
                  <a:pt x="1120814" y="104121"/>
                  <a:pt x="1120528" y="103547"/>
                </a:cubicBezTo>
                <a:cubicBezTo>
                  <a:pt x="1120241" y="102974"/>
                  <a:pt x="1117703" y="103350"/>
                  <a:pt x="1112913" y="104677"/>
                </a:cubicBezTo>
                <a:cubicBezTo>
                  <a:pt x="1108123" y="106003"/>
                  <a:pt x="1096300" y="108911"/>
                  <a:pt x="1077443" y="113399"/>
                </a:cubicBezTo>
                <a:lnTo>
                  <a:pt x="1066795" y="117400"/>
                </a:lnTo>
                <a:cubicBezTo>
                  <a:pt x="1060614" y="119164"/>
                  <a:pt x="1055129" y="120752"/>
                  <a:pt x="1050340" y="122165"/>
                </a:cubicBezTo>
                <a:cubicBezTo>
                  <a:pt x="1045550" y="123577"/>
                  <a:pt x="1040538" y="121580"/>
                  <a:pt x="1035304" y="116174"/>
                </a:cubicBezTo>
                <a:cubicBezTo>
                  <a:pt x="1026872" y="128951"/>
                  <a:pt x="1016092" y="139344"/>
                  <a:pt x="1002963" y="147353"/>
                </a:cubicBezTo>
                <a:cubicBezTo>
                  <a:pt x="989835" y="155362"/>
                  <a:pt x="986927" y="153566"/>
                  <a:pt x="994241" y="141965"/>
                </a:cubicBezTo>
                <a:cubicBezTo>
                  <a:pt x="1001554" y="130364"/>
                  <a:pt x="1009893" y="117206"/>
                  <a:pt x="1019257" y="102493"/>
                </a:cubicBezTo>
                <a:cubicBezTo>
                  <a:pt x="1028621" y="87780"/>
                  <a:pt x="1036214" y="72415"/>
                  <a:pt x="1042036" y="56397"/>
                </a:cubicBezTo>
                <a:cubicBezTo>
                  <a:pt x="1047859" y="40379"/>
                  <a:pt x="1049870" y="27189"/>
                  <a:pt x="1048070" y="16829"/>
                </a:cubicBezTo>
                <a:cubicBezTo>
                  <a:pt x="1047170" y="11648"/>
                  <a:pt x="1048526" y="8822"/>
                  <a:pt x="1052138" y="8351"/>
                </a:cubicBezTo>
                <a:close/>
                <a:moveTo>
                  <a:pt x="2377601" y="8173"/>
                </a:moveTo>
                <a:cubicBezTo>
                  <a:pt x="2381195" y="7870"/>
                  <a:pt x="2386810" y="9863"/>
                  <a:pt x="2394446" y="14151"/>
                </a:cubicBezTo>
                <a:cubicBezTo>
                  <a:pt x="2406277" y="21837"/>
                  <a:pt x="2409984" y="27946"/>
                  <a:pt x="2405567" y="32477"/>
                </a:cubicBezTo>
                <a:cubicBezTo>
                  <a:pt x="2401150" y="37009"/>
                  <a:pt x="2394805" y="42358"/>
                  <a:pt x="2386531" y="48524"/>
                </a:cubicBezTo>
                <a:cubicBezTo>
                  <a:pt x="2404226" y="46875"/>
                  <a:pt x="2415508" y="44441"/>
                  <a:pt x="2420377" y="41221"/>
                </a:cubicBezTo>
                <a:cubicBezTo>
                  <a:pt x="2425245" y="38002"/>
                  <a:pt x="2430956" y="37636"/>
                  <a:pt x="2437510" y="40124"/>
                </a:cubicBezTo>
                <a:cubicBezTo>
                  <a:pt x="2444063" y="42612"/>
                  <a:pt x="2449803" y="47033"/>
                  <a:pt x="2454729" y="53385"/>
                </a:cubicBezTo>
                <a:cubicBezTo>
                  <a:pt x="2459655" y="59738"/>
                  <a:pt x="2459017" y="64087"/>
                  <a:pt x="2452815" y="66431"/>
                </a:cubicBezTo>
                <a:cubicBezTo>
                  <a:pt x="2446612" y="68776"/>
                  <a:pt x="2440224" y="71705"/>
                  <a:pt x="2433649" y="75218"/>
                </a:cubicBezTo>
                <a:cubicBezTo>
                  <a:pt x="2427074" y="78732"/>
                  <a:pt x="2414967" y="86483"/>
                  <a:pt x="2397329" y="98471"/>
                </a:cubicBezTo>
                <a:cubicBezTo>
                  <a:pt x="2407094" y="96836"/>
                  <a:pt x="2414017" y="95080"/>
                  <a:pt x="2418097" y="93201"/>
                </a:cubicBezTo>
                <a:cubicBezTo>
                  <a:pt x="2422177" y="91322"/>
                  <a:pt x="2426454" y="91394"/>
                  <a:pt x="2430928" y="93416"/>
                </a:cubicBezTo>
                <a:cubicBezTo>
                  <a:pt x="2435402" y="95438"/>
                  <a:pt x="2440371" y="98880"/>
                  <a:pt x="2445835" y="103741"/>
                </a:cubicBezTo>
                <a:cubicBezTo>
                  <a:pt x="2451298" y="108602"/>
                  <a:pt x="2452209" y="113091"/>
                  <a:pt x="2448566" y="117206"/>
                </a:cubicBezTo>
                <a:cubicBezTo>
                  <a:pt x="2444924" y="121322"/>
                  <a:pt x="2442891" y="128930"/>
                  <a:pt x="2442468" y="140029"/>
                </a:cubicBezTo>
                <a:cubicBezTo>
                  <a:pt x="2442045" y="151128"/>
                  <a:pt x="2442733" y="171810"/>
                  <a:pt x="2444533" y="202075"/>
                </a:cubicBezTo>
                <a:cubicBezTo>
                  <a:pt x="2446333" y="232340"/>
                  <a:pt x="2446534" y="251918"/>
                  <a:pt x="2445135" y="260809"/>
                </a:cubicBezTo>
                <a:cubicBezTo>
                  <a:pt x="2443737" y="269700"/>
                  <a:pt x="2439747" y="278412"/>
                  <a:pt x="2433165" y="286944"/>
                </a:cubicBezTo>
                <a:cubicBezTo>
                  <a:pt x="2426583" y="295477"/>
                  <a:pt x="2421306" y="295455"/>
                  <a:pt x="2417333" y="286880"/>
                </a:cubicBezTo>
                <a:cubicBezTo>
                  <a:pt x="2413361" y="278304"/>
                  <a:pt x="2406757" y="269729"/>
                  <a:pt x="2397522" y="261154"/>
                </a:cubicBezTo>
                <a:cubicBezTo>
                  <a:pt x="2388287" y="252578"/>
                  <a:pt x="2388861" y="249416"/>
                  <a:pt x="2399243" y="251667"/>
                </a:cubicBezTo>
                <a:cubicBezTo>
                  <a:pt x="2409625" y="253919"/>
                  <a:pt x="2415709" y="254457"/>
                  <a:pt x="2417495" y="253281"/>
                </a:cubicBezTo>
                <a:cubicBezTo>
                  <a:pt x="2419280" y="252105"/>
                  <a:pt x="2420388" y="246068"/>
                  <a:pt x="2420818" y="235169"/>
                </a:cubicBezTo>
                <a:cubicBezTo>
                  <a:pt x="2421033" y="229720"/>
                  <a:pt x="2421086" y="221271"/>
                  <a:pt x="2420977" y="209822"/>
                </a:cubicBezTo>
                <a:lnTo>
                  <a:pt x="2420839" y="200451"/>
                </a:lnTo>
                <a:lnTo>
                  <a:pt x="2414419" y="203441"/>
                </a:lnTo>
                <a:cubicBezTo>
                  <a:pt x="2406008" y="204660"/>
                  <a:pt x="2400699" y="205485"/>
                  <a:pt x="2398490" y="205915"/>
                </a:cubicBezTo>
                <a:cubicBezTo>
                  <a:pt x="2397658" y="228487"/>
                  <a:pt x="2394661" y="245046"/>
                  <a:pt x="2389499" y="255593"/>
                </a:cubicBezTo>
                <a:cubicBezTo>
                  <a:pt x="2384337" y="266140"/>
                  <a:pt x="2380726" y="264968"/>
                  <a:pt x="2378669" y="252076"/>
                </a:cubicBezTo>
                <a:cubicBezTo>
                  <a:pt x="2376611" y="239184"/>
                  <a:pt x="2375582" y="224930"/>
                  <a:pt x="2375582" y="209314"/>
                </a:cubicBezTo>
                <a:cubicBezTo>
                  <a:pt x="2367809" y="210217"/>
                  <a:pt x="2361367" y="208797"/>
                  <a:pt x="2356255" y="205055"/>
                </a:cubicBezTo>
                <a:lnTo>
                  <a:pt x="2354962" y="197841"/>
                </a:lnTo>
                <a:lnTo>
                  <a:pt x="2348500" y="237740"/>
                </a:lnTo>
                <a:cubicBezTo>
                  <a:pt x="2343911" y="256145"/>
                  <a:pt x="2334680" y="271306"/>
                  <a:pt x="2320806" y="283223"/>
                </a:cubicBezTo>
                <a:cubicBezTo>
                  <a:pt x="2306932" y="295140"/>
                  <a:pt x="2304268" y="292914"/>
                  <a:pt x="2312815" y="276544"/>
                </a:cubicBezTo>
                <a:cubicBezTo>
                  <a:pt x="2321361" y="260175"/>
                  <a:pt x="2327434" y="239844"/>
                  <a:pt x="2331034" y="215552"/>
                </a:cubicBezTo>
                <a:cubicBezTo>
                  <a:pt x="2334633" y="191259"/>
                  <a:pt x="2336433" y="169806"/>
                  <a:pt x="2336433" y="151193"/>
                </a:cubicBezTo>
                <a:cubicBezTo>
                  <a:pt x="2336433" y="132178"/>
                  <a:pt x="2335085" y="119540"/>
                  <a:pt x="2332389" y="113281"/>
                </a:cubicBezTo>
                <a:lnTo>
                  <a:pt x="2331878" y="107751"/>
                </a:lnTo>
                <a:lnTo>
                  <a:pt x="2320247" y="115055"/>
                </a:lnTo>
                <a:cubicBezTo>
                  <a:pt x="2308538" y="121207"/>
                  <a:pt x="2307516" y="118411"/>
                  <a:pt x="2317181" y="106666"/>
                </a:cubicBezTo>
                <a:cubicBezTo>
                  <a:pt x="2326846" y="94922"/>
                  <a:pt x="2338770" y="79316"/>
                  <a:pt x="2352953" y="59849"/>
                </a:cubicBezTo>
                <a:cubicBezTo>
                  <a:pt x="2367135" y="40382"/>
                  <a:pt x="2373778" y="25755"/>
                  <a:pt x="2372882" y="15968"/>
                </a:cubicBezTo>
                <a:cubicBezTo>
                  <a:pt x="2372434" y="11075"/>
                  <a:pt x="2374007" y="8476"/>
                  <a:pt x="2377601" y="8173"/>
                </a:cubicBezTo>
                <a:close/>
                <a:moveTo>
                  <a:pt x="2036426" y="4101"/>
                </a:moveTo>
                <a:cubicBezTo>
                  <a:pt x="2037987" y="4237"/>
                  <a:pt x="2039903" y="4790"/>
                  <a:pt x="2042172" y="5762"/>
                </a:cubicBezTo>
                <a:cubicBezTo>
                  <a:pt x="2051249" y="9648"/>
                  <a:pt x="2058925" y="14713"/>
                  <a:pt x="2065199" y="20959"/>
                </a:cubicBezTo>
                <a:cubicBezTo>
                  <a:pt x="2071473" y="27204"/>
                  <a:pt x="2072634" y="32277"/>
                  <a:pt x="2068683" y="36177"/>
                </a:cubicBezTo>
                <a:cubicBezTo>
                  <a:pt x="2064733" y="40078"/>
                  <a:pt x="2058348" y="49083"/>
                  <a:pt x="2049528" y="63194"/>
                </a:cubicBezTo>
                <a:cubicBezTo>
                  <a:pt x="2040709" y="77305"/>
                  <a:pt x="2032872" y="90311"/>
                  <a:pt x="2026018" y="102214"/>
                </a:cubicBezTo>
                <a:cubicBezTo>
                  <a:pt x="2035912" y="109083"/>
                  <a:pt x="2040186" y="120677"/>
                  <a:pt x="2038838" y="136996"/>
                </a:cubicBezTo>
                <a:cubicBezTo>
                  <a:pt x="2037490" y="153315"/>
                  <a:pt x="2036816" y="176496"/>
                  <a:pt x="2036816" y="206539"/>
                </a:cubicBezTo>
                <a:cubicBezTo>
                  <a:pt x="2036816" y="236438"/>
                  <a:pt x="2035045" y="258325"/>
                  <a:pt x="2031503" y="272199"/>
                </a:cubicBezTo>
                <a:cubicBezTo>
                  <a:pt x="2027961" y="286073"/>
                  <a:pt x="2022533" y="287260"/>
                  <a:pt x="2015220" y="275759"/>
                </a:cubicBezTo>
                <a:cubicBezTo>
                  <a:pt x="2007906" y="264258"/>
                  <a:pt x="2005375" y="252947"/>
                  <a:pt x="2007626" y="241827"/>
                </a:cubicBezTo>
                <a:cubicBezTo>
                  <a:pt x="2009878" y="230706"/>
                  <a:pt x="2011455" y="217516"/>
                  <a:pt x="2012359" y="202258"/>
                </a:cubicBezTo>
                <a:cubicBezTo>
                  <a:pt x="2013262" y="187000"/>
                  <a:pt x="2014388" y="170559"/>
                  <a:pt x="2015736" y="152935"/>
                </a:cubicBezTo>
                <a:cubicBezTo>
                  <a:pt x="2017084" y="135311"/>
                  <a:pt x="2016646" y="123057"/>
                  <a:pt x="2014424" y="116174"/>
                </a:cubicBezTo>
                <a:cubicBezTo>
                  <a:pt x="1999668" y="138918"/>
                  <a:pt x="1983262" y="155628"/>
                  <a:pt x="1965208" y="166304"/>
                </a:cubicBezTo>
                <a:cubicBezTo>
                  <a:pt x="1947154" y="176980"/>
                  <a:pt x="1943328" y="175643"/>
                  <a:pt x="1953732" y="162292"/>
                </a:cubicBezTo>
                <a:cubicBezTo>
                  <a:pt x="1964136" y="148941"/>
                  <a:pt x="1974762" y="135039"/>
                  <a:pt x="1985611" y="120584"/>
                </a:cubicBezTo>
                <a:cubicBezTo>
                  <a:pt x="1996459" y="106129"/>
                  <a:pt x="2007454" y="87153"/>
                  <a:pt x="2018597" y="63657"/>
                </a:cubicBezTo>
                <a:cubicBezTo>
                  <a:pt x="2029739" y="40160"/>
                  <a:pt x="2034185" y="23665"/>
                  <a:pt x="2031933" y="14172"/>
                </a:cubicBezTo>
                <a:cubicBezTo>
                  <a:pt x="2030244" y="7052"/>
                  <a:pt x="2031742" y="3695"/>
                  <a:pt x="2036426" y="4101"/>
                </a:cubicBezTo>
                <a:close/>
                <a:moveTo>
                  <a:pt x="471793" y="20"/>
                </a:moveTo>
                <a:cubicBezTo>
                  <a:pt x="473362" y="-73"/>
                  <a:pt x="475344" y="174"/>
                  <a:pt x="477737" y="760"/>
                </a:cubicBezTo>
                <a:cubicBezTo>
                  <a:pt x="487309" y="3105"/>
                  <a:pt x="495207" y="5672"/>
                  <a:pt x="501431" y="8461"/>
                </a:cubicBezTo>
                <a:cubicBezTo>
                  <a:pt x="507654" y="11250"/>
                  <a:pt x="509393" y="15061"/>
                  <a:pt x="506647" y="19894"/>
                </a:cubicBezTo>
                <a:cubicBezTo>
                  <a:pt x="503901" y="24726"/>
                  <a:pt x="501674" y="36521"/>
                  <a:pt x="499968" y="55278"/>
                </a:cubicBezTo>
                <a:cubicBezTo>
                  <a:pt x="509203" y="54461"/>
                  <a:pt x="517524" y="52909"/>
                  <a:pt x="524931" y="50621"/>
                </a:cubicBezTo>
                <a:cubicBezTo>
                  <a:pt x="532337" y="48334"/>
                  <a:pt x="539705" y="50539"/>
                  <a:pt x="547032" y="57236"/>
                </a:cubicBezTo>
                <a:lnTo>
                  <a:pt x="549820" y="60924"/>
                </a:lnTo>
                <a:lnTo>
                  <a:pt x="552098" y="57978"/>
                </a:lnTo>
                <a:cubicBezTo>
                  <a:pt x="560437" y="46269"/>
                  <a:pt x="563481" y="36367"/>
                  <a:pt x="561229" y="28272"/>
                </a:cubicBezTo>
                <a:cubicBezTo>
                  <a:pt x="558978" y="20177"/>
                  <a:pt x="562513" y="17560"/>
                  <a:pt x="571834" y="20421"/>
                </a:cubicBezTo>
                <a:cubicBezTo>
                  <a:pt x="581155" y="23282"/>
                  <a:pt x="589504" y="27777"/>
                  <a:pt x="596883" y="33908"/>
                </a:cubicBezTo>
                <a:cubicBezTo>
                  <a:pt x="604261" y="40038"/>
                  <a:pt x="604307" y="45039"/>
                  <a:pt x="597022" y="48911"/>
                </a:cubicBezTo>
                <a:cubicBezTo>
                  <a:pt x="589738" y="52783"/>
                  <a:pt x="571339" y="70206"/>
                  <a:pt x="541827" y="101181"/>
                </a:cubicBezTo>
                <a:cubicBezTo>
                  <a:pt x="580187" y="96707"/>
                  <a:pt x="604307" y="93337"/>
                  <a:pt x="614188" y="91071"/>
                </a:cubicBezTo>
                <a:cubicBezTo>
                  <a:pt x="624068" y="88806"/>
                  <a:pt x="633149" y="90258"/>
                  <a:pt x="641430" y="95427"/>
                </a:cubicBezTo>
                <a:cubicBezTo>
                  <a:pt x="649712" y="100597"/>
                  <a:pt x="652946" y="105559"/>
                  <a:pt x="651132" y="110312"/>
                </a:cubicBezTo>
                <a:cubicBezTo>
                  <a:pt x="649318" y="115066"/>
                  <a:pt x="635031" y="117906"/>
                  <a:pt x="608272" y="118831"/>
                </a:cubicBezTo>
                <a:cubicBezTo>
                  <a:pt x="581513" y="119755"/>
                  <a:pt x="554518" y="121975"/>
                  <a:pt x="527286" y="125488"/>
                </a:cubicBezTo>
                <a:cubicBezTo>
                  <a:pt x="508127" y="141778"/>
                  <a:pt x="492726" y="153473"/>
                  <a:pt x="481082" y="160571"/>
                </a:cubicBezTo>
                <a:cubicBezTo>
                  <a:pt x="494820" y="160643"/>
                  <a:pt x="509017" y="159127"/>
                  <a:pt x="523672" y="156022"/>
                </a:cubicBezTo>
                <a:cubicBezTo>
                  <a:pt x="538328" y="152917"/>
                  <a:pt x="550076" y="149974"/>
                  <a:pt x="558917" y="147192"/>
                </a:cubicBezTo>
                <a:cubicBezTo>
                  <a:pt x="567758" y="144410"/>
                  <a:pt x="576792" y="146611"/>
                  <a:pt x="586020" y="153796"/>
                </a:cubicBezTo>
                <a:cubicBezTo>
                  <a:pt x="595248" y="160980"/>
                  <a:pt x="591035" y="166171"/>
                  <a:pt x="573383" y="169369"/>
                </a:cubicBezTo>
                <a:cubicBezTo>
                  <a:pt x="555730" y="172567"/>
                  <a:pt x="530362" y="175672"/>
                  <a:pt x="497279" y="178683"/>
                </a:cubicBezTo>
                <a:cubicBezTo>
                  <a:pt x="504478" y="181953"/>
                  <a:pt x="506747" y="185434"/>
                  <a:pt x="504087" y="189126"/>
                </a:cubicBezTo>
                <a:cubicBezTo>
                  <a:pt x="501427" y="192819"/>
                  <a:pt x="499692" y="195070"/>
                  <a:pt x="498882" y="195880"/>
                </a:cubicBezTo>
                <a:cubicBezTo>
                  <a:pt x="498072" y="196691"/>
                  <a:pt x="495286" y="198867"/>
                  <a:pt x="490525" y="202409"/>
                </a:cubicBezTo>
                <a:cubicBezTo>
                  <a:pt x="513684" y="199856"/>
                  <a:pt x="527727" y="197193"/>
                  <a:pt x="532653" y="194418"/>
                </a:cubicBezTo>
                <a:cubicBezTo>
                  <a:pt x="537579" y="191643"/>
                  <a:pt x="543433" y="191711"/>
                  <a:pt x="550216" y="194622"/>
                </a:cubicBezTo>
                <a:cubicBezTo>
                  <a:pt x="556999" y="197533"/>
                  <a:pt x="563596" y="201638"/>
                  <a:pt x="570005" y="206937"/>
                </a:cubicBezTo>
                <a:cubicBezTo>
                  <a:pt x="576416" y="212235"/>
                  <a:pt x="577774" y="216979"/>
                  <a:pt x="574082" y="221166"/>
                </a:cubicBezTo>
                <a:cubicBezTo>
                  <a:pt x="570389" y="225353"/>
                  <a:pt x="567872" y="231459"/>
                  <a:pt x="566531" y="239482"/>
                </a:cubicBezTo>
                <a:cubicBezTo>
                  <a:pt x="565191" y="247505"/>
                  <a:pt x="563617" y="257626"/>
                  <a:pt x="561810" y="269844"/>
                </a:cubicBezTo>
                <a:cubicBezTo>
                  <a:pt x="560003" y="282062"/>
                  <a:pt x="555497" y="291773"/>
                  <a:pt x="548291" y="298979"/>
                </a:cubicBezTo>
                <a:cubicBezTo>
                  <a:pt x="541085" y="306185"/>
                  <a:pt x="533212" y="311714"/>
                  <a:pt x="524672" y="315564"/>
                </a:cubicBezTo>
                <a:cubicBezTo>
                  <a:pt x="516133" y="319414"/>
                  <a:pt x="510823" y="317002"/>
                  <a:pt x="508744" y="308326"/>
                </a:cubicBezTo>
                <a:cubicBezTo>
                  <a:pt x="506665" y="299650"/>
                  <a:pt x="500158" y="289952"/>
                  <a:pt x="489224" y="279233"/>
                </a:cubicBezTo>
                <a:cubicBezTo>
                  <a:pt x="478289" y="268514"/>
                  <a:pt x="480945" y="265628"/>
                  <a:pt x="497193" y="270575"/>
                </a:cubicBezTo>
                <a:cubicBezTo>
                  <a:pt x="513441" y="275522"/>
                  <a:pt x="522919" y="276935"/>
                  <a:pt x="525630" y="274813"/>
                </a:cubicBezTo>
                <a:cubicBezTo>
                  <a:pt x="528340" y="272690"/>
                  <a:pt x="531014" y="267470"/>
                  <a:pt x="533653" y="259153"/>
                </a:cubicBezTo>
                <a:cubicBezTo>
                  <a:pt x="536292" y="250836"/>
                  <a:pt x="537403" y="242042"/>
                  <a:pt x="536987" y="232771"/>
                </a:cubicBezTo>
                <a:cubicBezTo>
                  <a:pt x="536571" y="223500"/>
                  <a:pt x="534711" y="218172"/>
                  <a:pt x="531405" y="216789"/>
                </a:cubicBezTo>
                <a:cubicBezTo>
                  <a:pt x="528100" y="215405"/>
                  <a:pt x="520030" y="215813"/>
                  <a:pt x="507195" y="218015"/>
                </a:cubicBezTo>
                <a:cubicBezTo>
                  <a:pt x="494361" y="220216"/>
                  <a:pt x="484760" y="223589"/>
                  <a:pt x="478393" y="228135"/>
                </a:cubicBezTo>
                <a:cubicBezTo>
                  <a:pt x="472026" y="232681"/>
                  <a:pt x="466717" y="233613"/>
                  <a:pt x="462465" y="230932"/>
                </a:cubicBezTo>
                <a:cubicBezTo>
                  <a:pt x="458213" y="228250"/>
                  <a:pt x="455051" y="224263"/>
                  <a:pt x="452979" y="218972"/>
                </a:cubicBezTo>
                <a:cubicBezTo>
                  <a:pt x="450907" y="213680"/>
                  <a:pt x="452276" y="209762"/>
                  <a:pt x="457087" y="207216"/>
                </a:cubicBezTo>
                <a:cubicBezTo>
                  <a:pt x="461898" y="204671"/>
                  <a:pt x="466623" y="200448"/>
                  <a:pt x="471262" y="194547"/>
                </a:cubicBezTo>
                <a:cubicBezTo>
                  <a:pt x="475902" y="188646"/>
                  <a:pt x="478221" y="184541"/>
                  <a:pt x="478221" y="182232"/>
                </a:cubicBezTo>
                <a:cubicBezTo>
                  <a:pt x="478221" y="180196"/>
                  <a:pt x="477543" y="178773"/>
                  <a:pt x="476188" y="177962"/>
                </a:cubicBezTo>
                <a:cubicBezTo>
                  <a:pt x="474833" y="177152"/>
                  <a:pt x="473080" y="175908"/>
                  <a:pt x="470929" y="174230"/>
                </a:cubicBezTo>
                <a:cubicBezTo>
                  <a:pt x="455140" y="189790"/>
                  <a:pt x="438072" y="203076"/>
                  <a:pt x="419724" y="214089"/>
                </a:cubicBezTo>
                <a:cubicBezTo>
                  <a:pt x="401375" y="225102"/>
                  <a:pt x="382690" y="233584"/>
                  <a:pt x="363668" y="239536"/>
                </a:cubicBezTo>
                <a:cubicBezTo>
                  <a:pt x="344645" y="245487"/>
                  <a:pt x="345219" y="241396"/>
                  <a:pt x="365389" y="227264"/>
                </a:cubicBezTo>
                <a:cubicBezTo>
                  <a:pt x="385558" y="213132"/>
                  <a:pt x="402583" y="200914"/>
                  <a:pt x="416465" y="190610"/>
                </a:cubicBezTo>
                <a:cubicBezTo>
                  <a:pt x="430346" y="180307"/>
                  <a:pt x="456782" y="159094"/>
                  <a:pt x="495773" y="126972"/>
                </a:cubicBezTo>
                <a:cubicBezTo>
                  <a:pt x="454129" y="133239"/>
                  <a:pt x="426446" y="137957"/>
                  <a:pt x="412722" y="141126"/>
                </a:cubicBezTo>
                <a:cubicBezTo>
                  <a:pt x="398998" y="144295"/>
                  <a:pt x="388017" y="145407"/>
                  <a:pt x="379779" y="144460"/>
                </a:cubicBezTo>
                <a:cubicBezTo>
                  <a:pt x="371541" y="143514"/>
                  <a:pt x="364291" y="140197"/>
                  <a:pt x="358032" y="134512"/>
                </a:cubicBezTo>
                <a:cubicBezTo>
                  <a:pt x="351772" y="128826"/>
                  <a:pt x="354364" y="125692"/>
                  <a:pt x="365808" y="125112"/>
                </a:cubicBezTo>
                <a:cubicBezTo>
                  <a:pt x="377252" y="124531"/>
                  <a:pt x="391789" y="123108"/>
                  <a:pt x="409420" y="120842"/>
                </a:cubicBezTo>
                <a:cubicBezTo>
                  <a:pt x="427051" y="118576"/>
                  <a:pt x="448637" y="115794"/>
                  <a:pt x="474177" y="112496"/>
                </a:cubicBezTo>
                <a:lnTo>
                  <a:pt x="474177" y="82446"/>
                </a:lnTo>
                <a:cubicBezTo>
                  <a:pt x="468254" y="84224"/>
                  <a:pt x="461217" y="85343"/>
                  <a:pt x="453065" y="85801"/>
                </a:cubicBezTo>
                <a:cubicBezTo>
                  <a:pt x="444912" y="86260"/>
                  <a:pt x="436269" y="83091"/>
                  <a:pt x="427134" y="76294"/>
                </a:cubicBezTo>
                <a:cubicBezTo>
                  <a:pt x="417999" y="69497"/>
                  <a:pt x="418860" y="66098"/>
                  <a:pt x="429715" y="66098"/>
                </a:cubicBezTo>
                <a:cubicBezTo>
                  <a:pt x="438463" y="66098"/>
                  <a:pt x="453283" y="64492"/>
                  <a:pt x="474177" y="61280"/>
                </a:cubicBezTo>
                <a:cubicBezTo>
                  <a:pt x="474177" y="35611"/>
                  <a:pt x="472377" y="18521"/>
                  <a:pt x="468778" y="10010"/>
                </a:cubicBezTo>
                <a:cubicBezTo>
                  <a:pt x="466078" y="3627"/>
                  <a:pt x="467083" y="297"/>
                  <a:pt x="471793" y="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428892" y="3295022"/>
            <a:ext cx="1967532" cy="883260"/>
            <a:chOff x="646388" y="2561848"/>
            <a:chExt cx="1967532" cy="883260"/>
          </a:xfrm>
        </p:grpSpPr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1027454" y="2561848"/>
              <a:ext cx="158646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1 2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667414" y="2921888"/>
              <a:ext cx="174434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× 2 5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646388" y="3378212"/>
              <a:ext cx="1296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805006" y="4039378"/>
            <a:ext cx="10008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6 0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619901" y="4373881"/>
            <a:ext cx="10510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2 4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420800" y="4844746"/>
            <a:ext cx="129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624299" y="4791006"/>
            <a:ext cx="11194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3 0 0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406228" y="2765050"/>
            <a:ext cx="16351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（个）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882830" y="5657912"/>
            <a:ext cx="6069402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答：王老师一共买了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个羽毛球。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409081" y="1957092"/>
            <a:ext cx="32338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0075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方法一：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列竖式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45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9" grpId="0"/>
      <p:bldP spid="11" grpId="0"/>
      <p:bldP spid="12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9"/>
          <p:cNvSpPr txBox="1"/>
          <p:nvPr/>
        </p:nvSpPr>
        <p:spPr>
          <a:xfrm>
            <a:off x="5332424" y="3329886"/>
            <a:ext cx="1552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12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24"/>
          <p:cNvSpPr txBox="1"/>
          <p:nvPr/>
        </p:nvSpPr>
        <p:spPr>
          <a:xfrm>
            <a:off x="812801" y="1185062"/>
            <a:ext cx="9558640" cy="1140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讨论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你能想到其他计算方法吗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结合之前学习的运算律，写写试试，展示你的答案并说说你是怎么考虑的。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962483" y="3783390"/>
            <a:ext cx="26174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=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(3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4)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857231" y="5647327"/>
            <a:ext cx="6069402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答：王老师一共买了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个羽毛球。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341611" y="2874792"/>
            <a:ext cx="55087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0075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方法二：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拆分成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962483" y="4226609"/>
            <a:ext cx="26174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=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(4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25)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962483" y="4651184"/>
            <a:ext cx="26174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=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100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962483" y="5094403"/>
            <a:ext cx="26174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=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300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13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9"/>
          <p:cNvSpPr txBox="1"/>
          <p:nvPr/>
        </p:nvSpPr>
        <p:spPr>
          <a:xfrm>
            <a:off x="3485624" y="3353696"/>
            <a:ext cx="1552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12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24"/>
          <p:cNvSpPr txBox="1"/>
          <p:nvPr/>
        </p:nvSpPr>
        <p:spPr>
          <a:xfrm>
            <a:off x="696685" y="1178625"/>
            <a:ext cx="10958285" cy="1140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讨论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你能想到其他计算方法吗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结合之前学习的运算律，写写试试，展示你的答案并说说你是怎么考虑的。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115683" y="3815438"/>
            <a:ext cx="26174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=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(10+2)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10431" y="5679375"/>
            <a:ext cx="6069402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答：王老师一共买了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个羽毛球。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507448" y="2826387"/>
            <a:ext cx="55087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0075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方法三：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拆分成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10+2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115684" y="4258657"/>
            <a:ext cx="32810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=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25+2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115683" y="4683232"/>
            <a:ext cx="26174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=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250+50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115683" y="5126451"/>
            <a:ext cx="26174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=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300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54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13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78520" y="2168881"/>
            <a:ext cx="1399633" cy="34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05123" y="2168881"/>
            <a:ext cx="1381309" cy="34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方法一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536621" y="2186056"/>
            <a:ext cx="1321269" cy="34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5896124" y="2514456"/>
            <a:ext cx="247738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12×25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3×4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＝3×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4×25）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＝3×100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300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294962" y="2501930"/>
            <a:ext cx="277513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12×25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10＋2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10×25＋2×25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＝250＋50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300</a:t>
            </a: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3451556" y="2520734"/>
            <a:ext cx="2397868" cy="2056587"/>
            <a:chOff x="1679733" y="2564137"/>
            <a:chExt cx="2083939" cy="2056803"/>
          </a:xfrm>
        </p:grpSpPr>
        <p:grpSp>
          <p:nvGrpSpPr>
            <p:cNvPr id="8" name="Group 34"/>
            <p:cNvGrpSpPr/>
            <p:nvPr/>
          </p:nvGrpSpPr>
          <p:grpSpPr bwMode="auto">
            <a:xfrm>
              <a:off x="1871663" y="3023915"/>
              <a:ext cx="1497013" cy="1597025"/>
              <a:chOff x="555" y="1927"/>
              <a:chExt cx="943" cy="1006"/>
            </a:xfrm>
          </p:grpSpPr>
          <p:grpSp>
            <p:nvGrpSpPr>
              <p:cNvPr id="11" name="Group 32"/>
              <p:cNvGrpSpPr/>
              <p:nvPr/>
            </p:nvGrpSpPr>
            <p:grpSpPr bwMode="auto">
              <a:xfrm>
                <a:off x="555" y="1927"/>
                <a:ext cx="943" cy="623"/>
                <a:chOff x="555" y="1927"/>
                <a:chExt cx="943" cy="623"/>
              </a:xfrm>
            </p:grpSpPr>
            <p:sp>
              <p:nvSpPr>
                <p:cNvPr id="1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778" y="2259"/>
                  <a:ext cx="449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6 0</a:t>
                  </a:r>
                </a:p>
              </p:txBody>
            </p:sp>
            <p:sp>
              <p:nvSpPr>
                <p:cNvPr id="1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787" y="1927"/>
                  <a:ext cx="711" cy="4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ts val="24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1 2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ts val="24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2 5</a:t>
                  </a:r>
                </a:p>
              </p:txBody>
            </p:sp>
            <p:sp>
              <p:nvSpPr>
                <p:cNvPr id="1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555" y="2046"/>
                  <a:ext cx="240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× </a:t>
                  </a:r>
                  <a:r>
                    <a:rPr kumimoji="0" lang="zh-CN" alt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  </a:t>
                  </a:r>
                </a:p>
              </p:txBody>
            </p:sp>
            <p:sp>
              <p:nvSpPr>
                <p:cNvPr id="19" name="Line 23"/>
                <p:cNvSpPr>
                  <a:spLocks noChangeShapeType="1"/>
                </p:cNvSpPr>
                <p:nvPr/>
              </p:nvSpPr>
              <p:spPr bwMode="auto">
                <a:xfrm>
                  <a:off x="567" y="2326"/>
                  <a:ext cx="63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Group 33"/>
              <p:cNvGrpSpPr/>
              <p:nvPr/>
            </p:nvGrpSpPr>
            <p:grpSpPr bwMode="auto">
              <a:xfrm>
                <a:off x="567" y="2434"/>
                <a:ext cx="708" cy="499"/>
                <a:chOff x="567" y="2434"/>
                <a:chExt cx="708" cy="499"/>
              </a:xfrm>
            </p:grpSpPr>
            <p:sp>
              <p:nvSpPr>
                <p:cNvPr id="13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578" y="2434"/>
                  <a:ext cx="448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2 4</a:t>
                  </a:r>
                </a:p>
              </p:txBody>
            </p:sp>
            <p:sp>
              <p:nvSpPr>
                <p:cNvPr id="14" name="Line 26"/>
                <p:cNvSpPr>
                  <a:spLocks noChangeShapeType="1"/>
                </p:cNvSpPr>
                <p:nvPr/>
              </p:nvSpPr>
              <p:spPr bwMode="auto">
                <a:xfrm>
                  <a:off x="567" y="2698"/>
                  <a:ext cx="63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90" y="2642"/>
                  <a:ext cx="685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3 0 0</a:t>
                  </a:r>
                </a:p>
              </p:txBody>
            </p:sp>
          </p:grpSp>
        </p:grpSp>
        <p:sp>
          <p:nvSpPr>
            <p:cNvPr id="9" name="Text Box 29"/>
            <p:cNvSpPr txBox="1">
              <a:spLocks noChangeArrowheads="1"/>
            </p:cNvSpPr>
            <p:nvPr/>
          </p:nvSpPr>
          <p:spPr bwMode="auto">
            <a:xfrm>
              <a:off x="1679733" y="2564904"/>
              <a:ext cx="1741549" cy="461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12×25＝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Text Box 35"/>
            <p:cNvSpPr txBox="1">
              <a:spLocks noChangeArrowheads="1"/>
            </p:cNvSpPr>
            <p:nvPr/>
          </p:nvSpPr>
          <p:spPr bwMode="auto">
            <a:xfrm>
              <a:off x="2828634" y="2564137"/>
              <a:ext cx="935038" cy="461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300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64" name="矩形 163"/>
          <p:cNvSpPr/>
          <p:nvPr/>
        </p:nvSpPr>
        <p:spPr>
          <a:xfrm>
            <a:off x="745825" y="1287473"/>
            <a:ext cx="8055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说一说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这3种不同的解法，你喜欢哪种？为什么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5" name="Rectangle 2"/>
          <p:cNvSpPr>
            <a:spLocks noChangeArrowheads="1"/>
          </p:cNvSpPr>
          <p:nvPr/>
        </p:nvSpPr>
        <p:spPr bwMode="auto">
          <a:xfrm>
            <a:off x="3671496" y="5038798"/>
            <a:ext cx="7062251" cy="930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B0F0"/>
            </a:solidFill>
            <a:prstDash val="sysDash"/>
          </a:ln>
          <a:effec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后两种方法都是根据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数字的特点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，利用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运算定律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使计算变得简便。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64" grpId="0"/>
      <p:bldP spid="1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278" y="2186221"/>
            <a:ext cx="5938373" cy="294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4332439" y="2511072"/>
            <a:ext cx="2988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812800" y="5580353"/>
            <a:ext cx="5959432" cy="5232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(2)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每支羽毛球拍多少钱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24"/>
          <p:cNvSpPr txBox="1"/>
          <p:nvPr/>
        </p:nvSpPr>
        <p:spPr>
          <a:xfrm>
            <a:off x="509207" y="1277647"/>
            <a:ext cx="7416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说一说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解决这个问题需要哪些条件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902307" y="2228702"/>
            <a:ext cx="444989" cy="28066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424455" y="5636999"/>
            <a:ext cx="736375" cy="43190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49" y="2125680"/>
            <a:ext cx="5938373" cy="294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4506610" y="2450531"/>
            <a:ext cx="2988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964996" y="5330734"/>
            <a:ext cx="5959432" cy="5232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(2)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每支羽毛球拍多少钱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076478" y="2168161"/>
            <a:ext cx="444989" cy="28066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576651" y="5387380"/>
            <a:ext cx="736375" cy="43190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24"/>
          <p:cNvSpPr txBox="1"/>
          <p:nvPr/>
        </p:nvSpPr>
        <p:spPr>
          <a:xfrm>
            <a:off x="964996" y="1220906"/>
            <a:ext cx="7083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思考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你是如何解决问题的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4"/>
          <p:cNvSpPr txBox="1"/>
          <p:nvPr/>
        </p:nvSpPr>
        <p:spPr>
          <a:xfrm>
            <a:off x="812800" y="1265552"/>
            <a:ext cx="8705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交流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展示你的答案并说说你是怎样思考的？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911589" y="5296379"/>
            <a:ext cx="4442112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每支羽毛球拍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元钱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609297" y="2094704"/>
            <a:ext cx="7276417" cy="13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0075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方法一：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先算每副球拍的价钱，再算每支球拍的价钱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5945" y="3409936"/>
            <a:ext cx="3167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330÷5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÷2</a:t>
            </a:r>
          </a:p>
        </p:txBody>
      </p:sp>
      <p:sp>
        <p:nvSpPr>
          <p:cNvPr id="11" name="TextBox 9"/>
          <p:cNvSpPr txBox="1"/>
          <p:nvPr/>
        </p:nvSpPr>
        <p:spPr>
          <a:xfrm>
            <a:off x="5660221" y="3925028"/>
            <a:ext cx="3167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=66÷2</a:t>
            </a:r>
          </a:p>
        </p:txBody>
      </p:sp>
      <p:sp>
        <p:nvSpPr>
          <p:cNvPr id="12" name="TextBox 9"/>
          <p:cNvSpPr txBox="1"/>
          <p:nvPr/>
        </p:nvSpPr>
        <p:spPr>
          <a:xfrm>
            <a:off x="5660221" y="4470514"/>
            <a:ext cx="3167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（元）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4"/>
          <p:cNvSpPr txBox="1"/>
          <p:nvPr/>
        </p:nvSpPr>
        <p:spPr>
          <a:xfrm>
            <a:off x="812800" y="1659420"/>
            <a:ext cx="7083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交流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展示你的答案并说说你是怎样思考的？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030483" y="2427563"/>
            <a:ext cx="667403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0075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方法二：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先算一共有多少支球拍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再算每支球拍有多少钱</a:t>
            </a:r>
          </a:p>
        </p:txBody>
      </p:sp>
      <p:sp>
        <p:nvSpPr>
          <p:cNvPr id="19" name="TextBox 9"/>
          <p:cNvSpPr txBox="1"/>
          <p:nvPr/>
        </p:nvSpPr>
        <p:spPr>
          <a:xfrm>
            <a:off x="3057129" y="3487424"/>
            <a:ext cx="3167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330÷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5×2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3081405" y="4002516"/>
            <a:ext cx="3167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=330÷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</a:t>
            </a:r>
          </a:p>
        </p:txBody>
      </p:sp>
      <p:sp>
        <p:nvSpPr>
          <p:cNvPr id="21" name="TextBox 9"/>
          <p:cNvSpPr txBox="1"/>
          <p:nvPr/>
        </p:nvSpPr>
        <p:spPr>
          <a:xfrm>
            <a:off x="3081405" y="4548002"/>
            <a:ext cx="3167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（元）</a:t>
            </a: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332774" y="5315428"/>
            <a:ext cx="4361429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每支羽毛球拍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元钱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364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9"/>
          <p:cNvSpPr txBox="1"/>
          <p:nvPr/>
        </p:nvSpPr>
        <p:spPr>
          <a:xfrm>
            <a:off x="5838828" y="1974025"/>
            <a:ext cx="28303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330÷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5×2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=330÷10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=33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8" name="TextBox 11"/>
          <p:cNvSpPr txBox="1"/>
          <p:nvPr/>
        </p:nvSpPr>
        <p:spPr>
          <a:xfrm>
            <a:off x="3537925" y="1981820"/>
            <a:ext cx="21459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330÷5÷2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=66÷2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=33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9" name="下箭头 158"/>
          <p:cNvSpPr/>
          <p:nvPr/>
        </p:nvSpPr>
        <p:spPr>
          <a:xfrm>
            <a:off x="5015521" y="3533895"/>
            <a:ext cx="193584" cy="21869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0" name="矩形 159"/>
          <p:cNvSpPr/>
          <p:nvPr/>
        </p:nvSpPr>
        <p:spPr>
          <a:xfrm>
            <a:off x="3217202" y="3558516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330÷5÷2</a:t>
            </a:r>
          </a:p>
        </p:txBody>
      </p:sp>
      <p:sp>
        <p:nvSpPr>
          <p:cNvPr id="161" name="矩形 160"/>
          <p:cNvSpPr/>
          <p:nvPr/>
        </p:nvSpPr>
        <p:spPr>
          <a:xfrm>
            <a:off x="5212080" y="3568506"/>
            <a:ext cx="2701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330÷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5×2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2" name="TextBox 14"/>
          <p:cNvSpPr txBox="1"/>
          <p:nvPr/>
        </p:nvSpPr>
        <p:spPr>
          <a:xfrm>
            <a:off x="4934539" y="3577128"/>
            <a:ext cx="406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63" name="组合 162"/>
          <p:cNvGrpSpPr/>
          <p:nvPr/>
        </p:nvGrpSpPr>
        <p:grpSpPr>
          <a:xfrm>
            <a:off x="2151432" y="4152806"/>
            <a:ext cx="10040568" cy="812535"/>
            <a:chOff x="-61042" y="2805105"/>
            <a:chExt cx="9618249" cy="1049485"/>
          </a:xfrm>
        </p:grpSpPr>
        <p:pic>
          <p:nvPicPr>
            <p:cNvPr id="164" name="圆角矩形 5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042" y="2805105"/>
              <a:ext cx="9618249" cy="1049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" name="矩形 164"/>
            <p:cNvSpPr/>
            <p:nvPr/>
          </p:nvSpPr>
          <p:spPr>
            <a:xfrm>
              <a:off x="437505" y="2950118"/>
              <a:ext cx="8614822" cy="675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一个数连续除以两个数，可以用这个数除以两个数的积。</a:t>
              </a:r>
            </a:p>
          </p:txBody>
        </p:sp>
      </p:grpSp>
      <p:sp>
        <p:nvSpPr>
          <p:cNvPr id="16" name="任意多边形: 形状 15"/>
          <p:cNvSpPr>
            <a:spLocks noChangeArrowheads="1"/>
          </p:cNvSpPr>
          <p:nvPr/>
        </p:nvSpPr>
        <p:spPr bwMode="auto">
          <a:xfrm>
            <a:off x="1075796" y="1323699"/>
            <a:ext cx="6733607" cy="335002"/>
          </a:xfrm>
          <a:custGeom>
            <a:avLst/>
            <a:gdLst/>
            <a:ahLst/>
            <a:cxnLst/>
            <a:rect l="l" t="t" r="r" b="b"/>
            <a:pathLst>
              <a:path w="6733607" h="335002">
                <a:moveTo>
                  <a:pt x="6663333" y="237584"/>
                </a:moveTo>
                <a:cubicBezTo>
                  <a:pt x="6670131" y="237584"/>
                  <a:pt x="6675669" y="239724"/>
                  <a:pt x="6679950" y="244004"/>
                </a:cubicBezTo>
                <a:cubicBezTo>
                  <a:pt x="6684231" y="248285"/>
                  <a:pt x="6686371" y="253358"/>
                  <a:pt x="6686371" y="259223"/>
                </a:cubicBezTo>
                <a:cubicBezTo>
                  <a:pt x="6686371" y="265791"/>
                  <a:pt x="6684173" y="271272"/>
                  <a:pt x="6679778" y="275668"/>
                </a:cubicBezTo>
                <a:cubicBezTo>
                  <a:pt x="6675383" y="280063"/>
                  <a:pt x="6669901" y="282260"/>
                  <a:pt x="6663333" y="282260"/>
                </a:cubicBezTo>
                <a:cubicBezTo>
                  <a:pt x="6656737" y="282260"/>
                  <a:pt x="6651252" y="280074"/>
                  <a:pt x="6646877" y="275700"/>
                </a:cubicBezTo>
                <a:cubicBezTo>
                  <a:pt x="6642504" y="271326"/>
                  <a:pt x="6640317" y="265834"/>
                  <a:pt x="6640317" y="259223"/>
                </a:cubicBezTo>
                <a:cubicBezTo>
                  <a:pt x="6640317" y="253315"/>
                  <a:pt x="6642447" y="248231"/>
                  <a:pt x="6646705" y="243972"/>
                </a:cubicBezTo>
                <a:cubicBezTo>
                  <a:pt x="6650965" y="239713"/>
                  <a:pt x="6656507" y="237584"/>
                  <a:pt x="6663333" y="237584"/>
                </a:cubicBezTo>
                <a:close/>
                <a:moveTo>
                  <a:pt x="766003" y="237584"/>
                </a:moveTo>
                <a:cubicBezTo>
                  <a:pt x="772801" y="237584"/>
                  <a:pt x="778566" y="239950"/>
                  <a:pt x="783298" y="244682"/>
                </a:cubicBezTo>
                <a:cubicBezTo>
                  <a:pt x="788030" y="249414"/>
                  <a:pt x="790396" y="254713"/>
                  <a:pt x="790396" y="260578"/>
                </a:cubicBezTo>
                <a:cubicBezTo>
                  <a:pt x="790396" y="268035"/>
                  <a:pt x="787973" y="274187"/>
                  <a:pt x="783126" y="279034"/>
                </a:cubicBezTo>
                <a:cubicBezTo>
                  <a:pt x="778279" y="283881"/>
                  <a:pt x="772571" y="286304"/>
                  <a:pt x="766003" y="286304"/>
                </a:cubicBezTo>
                <a:cubicBezTo>
                  <a:pt x="759407" y="286304"/>
                  <a:pt x="753696" y="283892"/>
                  <a:pt x="748871" y="279066"/>
                </a:cubicBezTo>
                <a:cubicBezTo>
                  <a:pt x="744045" y="274241"/>
                  <a:pt x="741632" y="268078"/>
                  <a:pt x="741632" y="260578"/>
                </a:cubicBezTo>
                <a:cubicBezTo>
                  <a:pt x="741632" y="254670"/>
                  <a:pt x="743988" y="249360"/>
                  <a:pt x="748698" y="244650"/>
                </a:cubicBezTo>
                <a:cubicBezTo>
                  <a:pt x="753409" y="239939"/>
                  <a:pt x="759178" y="237584"/>
                  <a:pt x="766003" y="237584"/>
                </a:cubicBezTo>
                <a:close/>
                <a:moveTo>
                  <a:pt x="4143406" y="236323"/>
                </a:moveTo>
                <a:cubicBezTo>
                  <a:pt x="4147389" y="235679"/>
                  <a:pt x="4151791" y="235977"/>
                  <a:pt x="4156613" y="237218"/>
                </a:cubicBezTo>
                <a:cubicBezTo>
                  <a:pt x="4166257" y="239699"/>
                  <a:pt x="4172556" y="244915"/>
                  <a:pt x="4175510" y="252867"/>
                </a:cubicBezTo>
                <a:cubicBezTo>
                  <a:pt x="4178464" y="260818"/>
                  <a:pt x="4178048" y="270767"/>
                  <a:pt x="4174262" y="282712"/>
                </a:cubicBezTo>
                <a:cubicBezTo>
                  <a:pt x="4170476" y="294658"/>
                  <a:pt x="4163600" y="306083"/>
                  <a:pt x="4153634" y="316989"/>
                </a:cubicBezTo>
                <a:cubicBezTo>
                  <a:pt x="4143667" y="327895"/>
                  <a:pt x="4134059" y="333831"/>
                  <a:pt x="4124810" y="334799"/>
                </a:cubicBezTo>
                <a:cubicBezTo>
                  <a:pt x="4115560" y="335767"/>
                  <a:pt x="4113753" y="333283"/>
                  <a:pt x="4119389" y="327346"/>
                </a:cubicBezTo>
                <a:cubicBezTo>
                  <a:pt x="4125025" y="321409"/>
                  <a:pt x="4130220" y="315419"/>
                  <a:pt x="4134973" y="309374"/>
                </a:cubicBezTo>
                <a:cubicBezTo>
                  <a:pt x="4139727" y="303330"/>
                  <a:pt x="4143861" y="296092"/>
                  <a:pt x="4147374" y="287660"/>
                </a:cubicBezTo>
                <a:cubicBezTo>
                  <a:pt x="4141050" y="287660"/>
                  <a:pt x="4135734" y="286043"/>
                  <a:pt x="4131424" y="282809"/>
                </a:cubicBezTo>
                <a:cubicBezTo>
                  <a:pt x="4127115" y="279575"/>
                  <a:pt x="4124197" y="275345"/>
                  <a:pt x="4122670" y="270118"/>
                </a:cubicBezTo>
                <a:cubicBezTo>
                  <a:pt x="4121142" y="264891"/>
                  <a:pt x="4120863" y="260008"/>
                  <a:pt x="4121831" y="255469"/>
                </a:cubicBezTo>
                <a:cubicBezTo>
                  <a:pt x="4122799" y="250931"/>
                  <a:pt x="4126427" y="246134"/>
                  <a:pt x="4132715" y="241079"/>
                </a:cubicBezTo>
                <a:cubicBezTo>
                  <a:pt x="4135859" y="238552"/>
                  <a:pt x="4139423" y="236966"/>
                  <a:pt x="4143406" y="236323"/>
                </a:cubicBezTo>
                <a:close/>
                <a:moveTo>
                  <a:pt x="3832954" y="235535"/>
                </a:moveTo>
                <a:cubicBezTo>
                  <a:pt x="3835846" y="235058"/>
                  <a:pt x="3840183" y="236157"/>
                  <a:pt x="3845965" y="238831"/>
                </a:cubicBezTo>
                <a:cubicBezTo>
                  <a:pt x="3857530" y="244180"/>
                  <a:pt x="3864984" y="251314"/>
                  <a:pt x="3868325" y="260234"/>
                </a:cubicBezTo>
                <a:cubicBezTo>
                  <a:pt x="3871666" y="269154"/>
                  <a:pt x="3869763" y="277754"/>
                  <a:pt x="3862614" y="286036"/>
                </a:cubicBezTo>
                <a:cubicBezTo>
                  <a:pt x="3855465" y="294317"/>
                  <a:pt x="3847417" y="288706"/>
                  <a:pt x="3838469" y="269204"/>
                </a:cubicBezTo>
                <a:cubicBezTo>
                  <a:pt x="3831901" y="256097"/>
                  <a:pt x="3828617" y="246926"/>
                  <a:pt x="3828617" y="241692"/>
                </a:cubicBezTo>
                <a:cubicBezTo>
                  <a:pt x="3828617" y="238064"/>
                  <a:pt x="3830063" y="236012"/>
                  <a:pt x="3832954" y="235535"/>
                </a:cubicBezTo>
                <a:close/>
                <a:moveTo>
                  <a:pt x="1409529" y="234529"/>
                </a:moveTo>
                <a:cubicBezTo>
                  <a:pt x="1410970" y="234339"/>
                  <a:pt x="1412926" y="234475"/>
                  <a:pt x="1415398" y="234938"/>
                </a:cubicBezTo>
                <a:cubicBezTo>
                  <a:pt x="1425286" y="236788"/>
                  <a:pt x="1435435" y="239606"/>
                  <a:pt x="1445846" y="243391"/>
                </a:cubicBezTo>
                <a:cubicBezTo>
                  <a:pt x="1457375" y="247235"/>
                  <a:pt x="1465112" y="252150"/>
                  <a:pt x="1469055" y="258137"/>
                </a:cubicBezTo>
                <a:cubicBezTo>
                  <a:pt x="1472999" y="264124"/>
                  <a:pt x="1473784" y="271667"/>
                  <a:pt x="1471411" y="280766"/>
                </a:cubicBezTo>
                <a:cubicBezTo>
                  <a:pt x="1469038" y="289864"/>
                  <a:pt x="1463187" y="290926"/>
                  <a:pt x="1453858" y="283949"/>
                </a:cubicBezTo>
                <a:cubicBezTo>
                  <a:pt x="1444530" y="276973"/>
                  <a:pt x="1436621" y="270892"/>
                  <a:pt x="1430132" y="265708"/>
                </a:cubicBezTo>
                <a:cubicBezTo>
                  <a:pt x="1423644" y="260524"/>
                  <a:pt x="1417094" y="253637"/>
                  <a:pt x="1410483" y="245048"/>
                </a:cubicBezTo>
                <a:cubicBezTo>
                  <a:pt x="1405525" y="238605"/>
                  <a:pt x="1405207" y="235099"/>
                  <a:pt x="1409529" y="234529"/>
                </a:cubicBezTo>
                <a:close/>
                <a:moveTo>
                  <a:pt x="1325278" y="229837"/>
                </a:moveTo>
                <a:cubicBezTo>
                  <a:pt x="1328779" y="228692"/>
                  <a:pt x="1330529" y="233540"/>
                  <a:pt x="1330529" y="244381"/>
                </a:cubicBezTo>
                <a:cubicBezTo>
                  <a:pt x="1330529" y="256928"/>
                  <a:pt x="1325033" y="270204"/>
                  <a:pt x="1314041" y="284207"/>
                </a:cubicBezTo>
                <a:cubicBezTo>
                  <a:pt x="1303050" y="298210"/>
                  <a:pt x="1296052" y="299985"/>
                  <a:pt x="1293047" y="289531"/>
                </a:cubicBezTo>
                <a:cubicBezTo>
                  <a:pt x="1290043" y="279077"/>
                  <a:pt x="1290341" y="271548"/>
                  <a:pt x="1293940" y="266945"/>
                </a:cubicBezTo>
                <a:cubicBezTo>
                  <a:pt x="1297539" y="262342"/>
                  <a:pt x="1301253" y="257172"/>
                  <a:pt x="1305083" y="251436"/>
                </a:cubicBezTo>
                <a:cubicBezTo>
                  <a:pt x="1309599" y="245987"/>
                  <a:pt x="1314970" y="239835"/>
                  <a:pt x="1321193" y="232980"/>
                </a:cubicBezTo>
                <a:cubicBezTo>
                  <a:pt x="1322750" y="231267"/>
                  <a:pt x="1324111" y="230219"/>
                  <a:pt x="1325278" y="229837"/>
                </a:cubicBezTo>
                <a:close/>
                <a:moveTo>
                  <a:pt x="3900526" y="227710"/>
                </a:moveTo>
                <a:cubicBezTo>
                  <a:pt x="3902473" y="227800"/>
                  <a:pt x="3904860" y="228266"/>
                  <a:pt x="3907689" y="229109"/>
                </a:cubicBezTo>
                <a:cubicBezTo>
                  <a:pt x="3919003" y="232478"/>
                  <a:pt x="3927901" y="237870"/>
                  <a:pt x="3934383" y="245284"/>
                </a:cubicBezTo>
                <a:cubicBezTo>
                  <a:pt x="3941367" y="253473"/>
                  <a:pt x="3943159" y="262808"/>
                  <a:pt x="3939761" y="273291"/>
                </a:cubicBezTo>
                <a:cubicBezTo>
                  <a:pt x="3936362" y="283773"/>
                  <a:pt x="3930881" y="286104"/>
                  <a:pt x="3923316" y="280282"/>
                </a:cubicBezTo>
                <a:cubicBezTo>
                  <a:pt x="3915752" y="274459"/>
                  <a:pt x="3909826" y="267970"/>
                  <a:pt x="3905538" y="260815"/>
                </a:cubicBezTo>
                <a:cubicBezTo>
                  <a:pt x="3901250" y="253659"/>
                  <a:pt x="3897708" y="245743"/>
                  <a:pt x="3894912" y="237067"/>
                </a:cubicBezTo>
                <a:cubicBezTo>
                  <a:pt x="3892815" y="230560"/>
                  <a:pt x="3894686" y="227441"/>
                  <a:pt x="3900526" y="227710"/>
                </a:cubicBezTo>
                <a:close/>
                <a:moveTo>
                  <a:pt x="3785927" y="226258"/>
                </a:moveTo>
                <a:cubicBezTo>
                  <a:pt x="3789303" y="226115"/>
                  <a:pt x="3791440" y="231202"/>
                  <a:pt x="3792340" y="241520"/>
                </a:cubicBezTo>
                <a:cubicBezTo>
                  <a:pt x="3794139" y="262156"/>
                  <a:pt x="3789479" y="280403"/>
                  <a:pt x="3778358" y="296264"/>
                </a:cubicBezTo>
                <a:cubicBezTo>
                  <a:pt x="3767238" y="312124"/>
                  <a:pt x="3759336" y="314888"/>
                  <a:pt x="3754654" y="304556"/>
                </a:cubicBezTo>
                <a:cubicBezTo>
                  <a:pt x="3749972" y="294224"/>
                  <a:pt x="3749506" y="285451"/>
                  <a:pt x="3753256" y="278238"/>
                </a:cubicBezTo>
                <a:cubicBezTo>
                  <a:pt x="3757006" y="271025"/>
                  <a:pt x="3763283" y="259072"/>
                  <a:pt x="3772088" y="242380"/>
                </a:cubicBezTo>
                <a:cubicBezTo>
                  <a:pt x="3777939" y="231776"/>
                  <a:pt x="3782552" y="226402"/>
                  <a:pt x="3785927" y="226258"/>
                </a:cubicBezTo>
                <a:close/>
                <a:moveTo>
                  <a:pt x="3969125" y="220068"/>
                </a:moveTo>
                <a:cubicBezTo>
                  <a:pt x="3972938" y="220477"/>
                  <a:pt x="3978042" y="221806"/>
                  <a:pt x="3984438" y="224054"/>
                </a:cubicBezTo>
                <a:cubicBezTo>
                  <a:pt x="4003195" y="232744"/>
                  <a:pt x="4016585" y="241843"/>
                  <a:pt x="4024609" y="251350"/>
                </a:cubicBezTo>
                <a:cubicBezTo>
                  <a:pt x="4032632" y="260858"/>
                  <a:pt x="4035242" y="271534"/>
                  <a:pt x="4032438" y="283379"/>
                </a:cubicBezTo>
                <a:cubicBezTo>
                  <a:pt x="4029634" y="295224"/>
                  <a:pt x="4022411" y="296264"/>
                  <a:pt x="4010766" y="286498"/>
                </a:cubicBezTo>
                <a:cubicBezTo>
                  <a:pt x="3999122" y="276732"/>
                  <a:pt x="3985427" y="261636"/>
                  <a:pt x="3969682" y="241208"/>
                </a:cubicBezTo>
                <a:cubicBezTo>
                  <a:pt x="3957872" y="225887"/>
                  <a:pt x="3957687" y="218841"/>
                  <a:pt x="3969125" y="220068"/>
                </a:cubicBezTo>
                <a:close/>
                <a:moveTo>
                  <a:pt x="61352" y="208816"/>
                </a:moveTo>
                <a:cubicBezTo>
                  <a:pt x="63584" y="208148"/>
                  <a:pt x="68210" y="211850"/>
                  <a:pt x="75229" y="219924"/>
                </a:cubicBezTo>
                <a:cubicBezTo>
                  <a:pt x="84163" y="233346"/>
                  <a:pt x="96392" y="244370"/>
                  <a:pt x="111915" y="252996"/>
                </a:cubicBezTo>
                <a:cubicBezTo>
                  <a:pt x="127439" y="261621"/>
                  <a:pt x="144213" y="265934"/>
                  <a:pt x="162239" y="265934"/>
                </a:cubicBezTo>
                <a:cubicBezTo>
                  <a:pt x="180580" y="265934"/>
                  <a:pt x="193249" y="264805"/>
                  <a:pt x="200248" y="262546"/>
                </a:cubicBezTo>
                <a:cubicBezTo>
                  <a:pt x="207245" y="260288"/>
                  <a:pt x="209877" y="256706"/>
                  <a:pt x="208142" y="251802"/>
                </a:cubicBezTo>
                <a:cubicBezTo>
                  <a:pt x="206406" y="246898"/>
                  <a:pt x="203259" y="237221"/>
                  <a:pt x="198699" y="222774"/>
                </a:cubicBezTo>
                <a:cubicBezTo>
                  <a:pt x="194138" y="208326"/>
                  <a:pt x="199358" y="209369"/>
                  <a:pt x="214358" y="225903"/>
                </a:cubicBezTo>
                <a:cubicBezTo>
                  <a:pt x="229358" y="242438"/>
                  <a:pt x="242659" y="254129"/>
                  <a:pt x="254260" y="260976"/>
                </a:cubicBezTo>
                <a:cubicBezTo>
                  <a:pt x="265861" y="267823"/>
                  <a:pt x="260508" y="275556"/>
                  <a:pt x="238203" y="284175"/>
                </a:cubicBezTo>
                <a:cubicBezTo>
                  <a:pt x="215896" y="292793"/>
                  <a:pt x="189718" y="296188"/>
                  <a:pt x="159668" y="294360"/>
                </a:cubicBezTo>
                <a:cubicBezTo>
                  <a:pt x="129618" y="292532"/>
                  <a:pt x="107079" y="285042"/>
                  <a:pt x="92050" y="271893"/>
                </a:cubicBezTo>
                <a:cubicBezTo>
                  <a:pt x="77022" y="258743"/>
                  <a:pt x="66952" y="242757"/>
                  <a:pt x="61839" y="223935"/>
                </a:cubicBezTo>
                <a:cubicBezTo>
                  <a:pt x="59283" y="214525"/>
                  <a:pt x="59121" y="209485"/>
                  <a:pt x="61352" y="208816"/>
                </a:cubicBezTo>
                <a:close/>
                <a:moveTo>
                  <a:pt x="1425212" y="190264"/>
                </a:moveTo>
                <a:cubicBezTo>
                  <a:pt x="1431450" y="190414"/>
                  <a:pt x="1437640" y="193364"/>
                  <a:pt x="1443781" y="199112"/>
                </a:cubicBezTo>
                <a:cubicBezTo>
                  <a:pt x="1451969" y="206777"/>
                  <a:pt x="1451747" y="211513"/>
                  <a:pt x="1443114" y="213320"/>
                </a:cubicBezTo>
                <a:cubicBezTo>
                  <a:pt x="1434481" y="215127"/>
                  <a:pt x="1415854" y="217536"/>
                  <a:pt x="1387230" y="220547"/>
                </a:cubicBezTo>
                <a:cubicBezTo>
                  <a:pt x="1393526" y="223544"/>
                  <a:pt x="1395999" y="227022"/>
                  <a:pt x="1394651" y="230980"/>
                </a:cubicBezTo>
                <a:cubicBezTo>
                  <a:pt x="1393303" y="234938"/>
                  <a:pt x="1392630" y="240308"/>
                  <a:pt x="1392630" y="247091"/>
                </a:cubicBezTo>
                <a:lnTo>
                  <a:pt x="1392630" y="271376"/>
                </a:lnTo>
                <a:cubicBezTo>
                  <a:pt x="1392630" y="280769"/>
                  <a:pt x="1391403" y="289144"/>
                  <a:pt x="1388951" y="296500"/>
                </a:cubicBezTo>
                <a:cubicBezTo>
                  <a:pt x="1386499" y="303857"/>
                  <a:pt x="1381627" y="310296"/>
                  <a:pt x="1374335" y="315817"/>
                </a:cubicBezTo>
                <a:cubicBezTo>
                  <a:pt x="1367043" y="321338"/>
                  <a:pt x="1362260" y="320699"/>
                  <a:pt x="1359987" y="313902"/>
                </a:cubicBezTo>
                <a:cubicBezTo>
                  <a:pt x="1357715" y="307105"/>
                  <a:pt x="1351312" y="299203"/>
                  <a:pt x="1340779" y="290198"/>
                </a:cubicBezTo>
                <a:cubicBezTo>
                  <a:pt x="1330246" y="281192"/>
                  <a:pt x="1330561" y="277589"/>
                  <a:pt x="1341725" y="279389"/>
                </a:cubicBezTo>
                <a:cubicBezTo>
                  <a:pt x="1352889" y="281189"/>
                  <a:pt x="1359428" y="282027"/>
                  <a:pt x="1361342" y="281906"/>
                </a:cubicBezTo>
                <a:cubicBezTo>
                  <a:pt x="1363257" y="281784"/>
                  <a:pt x="1364422" y="277525"/>
                  <a:pt x="1364838" y="269128"/>
                </a:cubicBezTo>
                <a:cubicBezTo>
                  <a:pt x="1365254" y="260732"/>
                  <a:pt x="1365462" y="252031"/>
                  <a:pt x="1365462" y="243026"/>
                </a:cubicBezTo>
                <a:cubicBezTo>
                  <a:pt x="1365462" y="233905"/>
                  <a:pt x="1364293" y="227187"/>
                  <a:pt x="1361955" y="222871"/>
                </a:cubicBezTo>
                <a:cubicBezTo>
                  <a:pt x="1356635" y="223760"/>
                  <a:pt x="1349419" y="225108"/>
                  <a:pt x="1340305" y="226914"/>
                </a:cubicBezTo>
                <a:cubicBezTo>
                  <a:pt x="1331192" y="228721"/>
                  <a:pt x="1322534" y="225552"/>
                  <a:pt x="1314332" y="217407"/>
                </a:cubicBezTo>
                <a:cubicBezTo>
                  <a:pt x="1306129" y="209262"/>
                  <a:pt x="1306552" y="205189"/>
                  <a:pt x="1315601" y="205189"/>
                </a:cubicBezTo>
                <a:cubicBezTo>
                  <a:pt x="1322713" y="205189"/>
                  <a:pt x="1333970" y="204307"/>
                  <a:pt x="1349372" y="202543"/>
                </a:cubicBezTo>
                <a:cubicBezTo>
                  <a:pt x="1364774" y="200779"/>
                  <a:pt x="1378131" y="198994"/>
                  <a:pt x="1389446" y="197187"/>
                </a:cubicBezTo>
                <a:cubicBezTo>
                  <a:pt x="1400760" y="195380"/>
                  <a:pt x="1410597" y="193333"/>
                  <a:pt x="1418958" y="191046"/>
                </a:cubicBezTo>
                <a:cubicBezTo>
                  <a:pt x="1421048" y="190474"/>
                  <a:pt x="1423133" y="190213"/>
                  <a:pt x="1425212" y="190264"/>
                </a:cubicBezTo>
                <a:close/>
                <a:moveTo>
                  <a:pt x="4689311" y="186500"/>
                </a:moveTo>
                <a:cubicBezTo>
                  <a:pt x="4693050" y="187121"/>
                  <a:pt x="4697852" y="188461"/>
                  <a:pt x="4703717" y="190519"/>
                </a:cubicBezTo>
                <a:cubicBezTo>
                  <a:pt x="4724883" y="198220"/>
                  <a:pt x="4737610" y="206899"/>
                  <a:pt x="4741898" y="216557"/>
                </a:cubicBezTo>
                <a:cubicBezTo>
                  <a:pt x="4746186" y="226215"/>
                  <a:pt x="4746580" y="235981"/>
                  <a:pt x="4743081" y="245854"/>
                </a:cubicBezTo>
                <a:cubicBezTo>
                  <a:pt x="4739582" y="255728"/>
                  <a:pt x="4731562" y="254290"/>
                  <a:pt x="4719021" y="241541"/>
                </a:cubicBezTo>
                <a:cubicBezTo>
                  <a:pt x="4706481" y="228793"/>
                  <a:pt x="4694930" y="215044"/>
                  <a:pt x="4684368" y="200295"/>
                </a:cubicBezTo>
                <a:cubicBezTo>
                  <a:pt x="4676447" y="189234"/>
                  <a:pt x="4678095" y="184635"/>
                  <a:pt x="4689311" y="186500"/>
                </a:cubicBezTo>
                <a:close/>
                <a:moveTo>
                  <a:pt x="2477531" y="182240"/>
                </a:moveTo>
                <a:lnTo>
                  <a:pt x="2418925" y="188863"/>
                </a:lnTo>
                <a:cubicBezTo>
                  <a:pt x="2417591" y="190931"/>
                  <a:pt x="2416310" y="192571"/>
                  <a:pt x="2415082" y="193783"/>
                </a:cubicBezTo>
                <a:lnTo>
                  <a:pt x="2413652" y="194736"/>
                </a:lnTo>
                <a:lnTo>
                  <a:pt x="2420840" y="196574"/>
                </a:lnTo>
                <a:cubicBezTo>
                  <a:pt x="2426762" y="198861"/>
                  <a:pt x="2429250" y="201310"/>
                  <a:pt x="2428304" y="203920"/>
                </a:cubicBezTo>
                <a:cubicBezTo>
                  <a:pt x="2427357" y="206530"/>
                  <a:pt x="2426483" y="209190"/>
                  <a:pt x="2425679" y="211900"/>
                </a:cubicBezTo>
                <a:cubicBezTo>
                  <a:pt x="2439217" y="211112"/>
                  <a:pt x="2457608" y="209054"/>
                  <a:pt x="2480853" y="205727"/>
                </a:cubicBezTo>
                <a:cubicBezTo>
                  <a:pt x="2480853" y="199044"/>
                  <a:pt x="2479731" y="193003"/>
                  <a:pt x="2477487" y="187604"/>
                </a:cubicBezTo>
                <a:close/>
                <a:moveTo>
                  <a:pt x="2488210" y="181033"/>
                </a:moveTo>
                <a:lnTo>
                  <a:pt x="2480526" y="181901"/>
                </a:lnTo>
                <a:lnTo>
                  <a:pt x="2484403" y="181678"/>
                </a:lnTo>
                <a:lnTo>
                  <a:pt x="2490993" y="183658"/>
                </a:lnTo>
                <a:close/>
                <a:moveTo>
                  <a:pt x="32814" y="178828"/>
                </a:moveTo>
                <a:cubicBezTo>
                  <a:pt x="35178" y="179380"/>
                  <a:pt x="37758" y="182854"/>
                  <a:pt x="40555" y="189250"/>
                </a:cubicBezTo>
                <a:cubicBezTo>
                  <a:pt x="46147" y="202041"/>
                  <a:pt x="43079" y="219389"/>
                  <a:pt x="31349" y="241294"/>
                </a:cubicBezTo>
                <a:cubicBezTo>
                  <a:pt x="19618" y="263199"/>
                  <a:pt x="11269" y="269992"/>
                  <a:pt x="6300" y="261675"/>
                </a:cubicBezTo>
                <a:cubicBezTo>
                  <a:pt x="1331" y="253358"/>
                  <a:pt x="-698" y="245826"/>
                  <a:pt x="212" y="239079"/>
                </a:cubicBezTo>
                <a:cubicBezTo>
                  <a:pt x="1123" y="232331"/>
                  <a:pt x="4948" y="224132"/>
                  <a:pt x="11688" y="214481"/>
                </a:cubicBezTo>
                <a:cubicBezTo>
                  <a:pt x="17611" y="206035"/>
                  <a:pt x="22504" y="196520"/>
                  <a:pt x="26369" y="185937"/>
                </a:cubicBezTo>
                <a:cubicBezTo>
                  <a:pt x="28301" y="180646"/>
                  <a:pt x="30449" y="178276"/>
                  <a:pt x="32814" y="178828"/>
                </a:cubicBezTo>
                <a:close/>
                <a:moveTo>
                  <a:pt x="4591958" y="173693"/>
                </a:moveTo>
                <a:cubicBezTo>
                  <a:pt x="4594429" y="174851"/>
                  <a:pt x="4595828" y="179914"/>
                  <a:pt x="4596155" y="188884"/>
                </a:cubicBezTo>
                <a:cubicBezTo>
                  <a:pt x="4596807" y="206824"/>
                  <a:pt x="4591989" y="223720"/>
                  <a:pt x="4581700" y="239573"/>
                </a:cubicBezTo>
                <a:cubicBezTo>
                  <a:pt x="4571411" y="255426"/>
                  <a:pt x="4564187" y="257696"/>
                  <a:pt x="4560028" y="246381"/>
                </a:cubicBezTo>
                <a:cubicBezTo>
                  <a:pt x="4555870" y="235067"/>
                  <a:pt x="4557182" y="224376"/>
                  <a:pt x="4563964" y="214309"/>
                </a:cubicBezTo>
                <a:cubicBezTo>
                  <a:pt x="4570748" y="204243"/>
                  <a:pt x="4576534" y="193452"/>
                  <a:pt x="4581323" y="181936"/>
                </a:cubicBezTo>
                <a:cubicBezTo>
                  <a:pt x="4585941" y="175283"/>
                  <a:pt x="4589486" y="172535"/>
                  <a:pt x="4591958" y="173693"/>
                </a:cubicBezTo>
                <a:close/>
                <a:moveTo>
                  <a:pt x="124337" y="169584"/>
                </a:moveTo>
                <a:cubicBezTo>
                  <a:pt x="129794" y="170441"/>
                  <a:pt x="136642" y="172486"/>
                  <a:pt x="144880" y="175720"/>
                </a:cubicBezTo>
                <a:cubicBezTo>
                  <a:pt x="161902" y="180839"/>
                  <a:pt x="168531" y="190652"/>
                  <a:pt x="164766" y="205157"/>
                </a:cubicBezTo>
                <a:cubicBezTo>
                  <a:pt x="161002" y="219662"/>
                  <a:pt x="149953" y="218285"/>
                  <a:pt x="131618" y="201027"/>
                </a:cubicBezTo>
                <a:cubicBezTo>
                  <a:pt x="113285" y="183768"/>
                  <a:pt x="106792" y="173619"/>
                  <a:pt x="112141" y="170579"/>
                </a:cubicBezTo>
                <a:cubicBezTo>
                  <a:pt x="114815" y="169059"/>
                  <a:pt x="118881" y="168727"/>
                  <a:pt x="124337" y="169584"/>
                </a:cubicBezTo>
                <a:close/>
                <a:moveTo>
                  <a:pt x="218940" y="159286"/>
                </a:moveTo>
                <a:cubicBezTo>
                  <a:pt x="224977" y="159286"/>
                  <a:pt x="234958" y="159752"/>
                  <a:pt x="248882" y="160684"/>
                </a:cubicBezTo>
                <a:cubicBezTo>
                  <a:pt x="264212" y="161717"/>
                  <a:pt x="274540" y="167682"/>
                  <a:pt x="279868" y="178581"/>
                </a:cubicBezTo>
                <a:cubicBezTo>
                  <a:pt x="285195" y="189479"/>
                  <a:pt x="285794" y="198012"/>
                  <a:pt x="281664" y="204178"/>
                </a:cubicBezTo>
                <a:cubicBezTo>
                  <a:pt x="277534" y="210344"/>
                  <a:pt x="270629" y="210638"/>
                  <a:pt x="260949" y="205060"/>
                </a:cubicBezTo>
                <a:cubicBezTo>
                  <a:pt x="251270" y="199482"/>
                  <a:pt x="239808" y="190458"/>
                  <a:pt x="226565" y="177989"/>
                </a:cubicBezTo>
                <a:cubicBezTo>
                  <a:pt x="213322" y="165520"/>
                  <a:pt x="210780" y="159286"/>
                  <a:pt x="218940" y="159286"/>
                </a:cubicBezTo>
                <a:close/>
                <a:moveTo>
                  <a:pt x="2797105" y="157920"/>
                </a:moveTo>
                <a:cubicBezTo>
                  <a:pt x="2803852" y="156120"/>
                  <a:pt x="2810932" y="158157"/>
                  <a:pt x="2818346" y="164029"/>
                </a:cubicBezTo>
                <a:cubicBezTo>
                  <a:pt x="2825760" y="169901"/>
                  <a:pt x="2824014" y="175315"/>
                  <a:pt x="2813108" y="180269"/>
                </a:cubicBezTo>
                <a:cubicBezTo>
                  <a:pt x="2802203" y="185224"/>
                  <a:pt x="2793710" y="187909"/>
                  <a:pt x="2787629" y="188325"/>
                </a:cubicBezTo>
                <a:cubicBezTo>
                  <a:pt x="2793036" y="192398"/>
                  <a:pt x="2795043" y="195986"/>
                  <a:pt x="2793652" y="199091"/>
                </a:cubicBezTo>
                <a:cubicBezTo>
                  <a:pt x="2792261" y="202196"/>
                  <a:pt x="2791157" y="210516"/>
                  <a:pt x="2790340" y="224054"/>
                </a:cubicBezTo>
                <a:cubicBezTo>
                  <a:pt x="2804006" y="220540"/>
                  <a:pt x="2817769" y="217636"/>
                  <a:pt x="2831629" y="215342"/>
                </a:cubicBezTo>
                <a:cubicBezTo>
                  <a:pt x="2845489" y="213047"/>
                  <a:pt x="2847758" y="215693"/>
                  <a:pt x="2838437" y="223279"/>
                </a:cubicBezTo>
                <a:cubicBezTo>
                  <a:pt x="2829116" y="230865"/>
                  <a:pt x="2809606" y="239606"/>
                  <a:pt x="2779907" y="249500"/>
                </a:cubicBezTo>
                <a:cubicBezTo>
                  <a:pt x="2751958" y="261216"/>
                  <a:pt x="2733829" y="269605"/>
                  <a:pt x="2725518" y="274667"/>
                </a:cubicBezTo>
                <a:cubicBezTo>
                  <a:pt x="2717208" y="279729"/>
                  <a:pt x="2709181" y="279324"/>
                  <a:pt x="2701438" y="273452"/>
                </a:cubicBezTo>
                <a:cubicBezTo>
                  <a:pt x="2693694" y="267580"/>
                  <a:pt x="2688549" y="262209"/>
                  <a:pt x="2686004" y="257341"/>
                </a:cubicBezTo>
                <a:cubicBezTo>
                  <a:pt x="2683459" y="252472"/>
                  <a:pt x="2688754" y="249776"/>
                  <a:pt x="2701889" y="249253"/>
                </a:cubicBezTo>
                <a:cubicBezTo>
                  <a:pt x="2715025" y="248730"/>
                  <a:pt x="2736800" y="242975"/>
                  <a:pt x="2767216" y="231991"/>
                </a:cubicBezTo>
                <a:cubicBezTo>
                  <a:pt x="2767216" y="216489"/>
                  <a:pt x="2765796" y="203999"/>
                  <a:pt x="2762957" y="194520"/>
                </a:cubicBezTo>
                <a:cubicBezTo>
                  <a:pt x="2756246" y="195423"/>
                  <a:pt x="2749599" y="195875"/>
                  <a:pt x="2743017" y="195875"/>
                </a:cubicBezTo>
                <a:cubicBezTo>
                  <a:pt x="2736994" y="195875"/>
                  <a:pt x="2730301" y="193839"/>
                  <a:pt x="2722937" y="189766"/>
                </a:cubicBezTo>
                <a:cubicBezTo>
                  <a:pt x="2715574" y="185693"/>
                  <a:pt x="2717129" y="181861"/>
                  <a:pt x="2727605" y="178269"/>
                </a:cubicBezTo>
                <a:cubicBezTo>
                  <a:pt x="2738080" y="174677"/>
                  <a:pt x="2750596" y="170837"/>
                  <a:pt x="2765151" y="166750"/>
                </a:cubicBezTo>
                <a:cubicBezTo>
                  <a:pt x="2779707" y="162663"/>
                  <a:pt x="2790358" y="159720"/>
                  <a:pt x="2797105" y="157920"/>
                </a:cubicBezTo>
                <a:close/>
                <a:moveTo>
                  <a:pt x="1406901" y="157073"/>
                </a:moveTo>
                <a:cubicBezTo>
                  <a:pt x="1410626" y="158046"/>
                  <a:pt x="1413580" y="160089"/>
                  <a:pt x="1415764" y="163201"/>
                </a:cubicBezTo>
                <a:cubicBezTo>
                  <a:pt x="1420131" y="169425"/>
                  <a:pt x="1417040" y="174168"/>
                  <a:pt x="1406493" y="177430"/>
                </a:cubicBezTo>
                <a:cubicBezTo>
                  <a:pt x="1395945" y="180692"/>
                  <a:pt x="1386395" y="182782"/>
                  <a:pt x="1377841" y="183700"/>
                </a:cubicBezTo>
                <a:cubicBezTo>
                  <a:pt x="1369287" y="184618"/>
                  <a:pt x="1360586" y="183105"/>
                  <a:pt x="1351738" y="179162"/>
                </a:cubicBezTo>
                <a:cubicBezTo>
                  <a:pt x="1342890" y="175218"/>
                  <a:pt x="1341162" y="172077"/>
                  <a:pt x="1346554" y="169740"/>
                </a:cubicBezTo>
                <a:cubicBezTo>
                  <a:pt x="1351946" y="167403"/>
                  <a:pt x="1358406" y="165302"/>
                  <a:pt x="1365935" y="163438"/>
                </a:cubicBezTo>
                <a:cubicBezTo>
                  <a:pt x="1373722" y="161717"/>
                  <a:pt x="1382881" y="159691"/>
                  <a:pt x="1393414" y="157361"/>
                </a:cubicBezTo>
                <a:cubicBezTo>
                  <a:pt x="1398681" y="156196"/>
                  <a:pt x="1403177" y="156100"/>
                  <a:pt x="1406901" y="157073"/>
                </a:cubicBezTo>
                <a:close/>
                <a:moveTo>
                  <a:pt x="3184964" y="155026"/>
                </a:moveTo>
                <a:cubicBezTo>
                  <a:pt x="3187283" y="155337"/>
                  <a:pt x="3190087" y="155972"/>
                  <a:pt x="3193378" y="156931"/>
                </a:cubicBezTo>
                <a:cubicBezTo>
                  <a:pt x="3206543" y="160767"/>
                  <a:pt x="3216018" y="166578"/>
                  <a:pt x="3221804" y="174365"/>
                </a:cubicBezTo>
                <a:cubicBezTo>
                  <a:pt x="3227591" y="182151"/>
                  <a:pt x="3229018" y="191731"/>
                  <a:pt x="3226085" y="203103"/>
                </a:cubicBezTo>
                <a:cubicBezTo>
                  <a:pt x="3223152" y="214474"/>
                  <a:pt x="3213907" y="211793"/>
                  <a:pt x="3198347" y="195058"/>
                </a:cubicBezTo>
                <a:cubicBezTo>
                  <a:pt x="3186660" y="178868"/>
                  <a:pt x="3179619" y="167507"/>
                  <a:pt x="3177224" y="160975"/>
                </a:cubicBezTo>
                <a:cubicBezTo>
                  <a:pt x="3175428" y="156076"/>
                  <a:pt x="3178008" y="154093"/>
                  <a:pt x="3184964" y="155026"/>
                </a:cubicBezTo>
                <a:close/>
                <a:moveTo>
                  <a:pt x="3929931" y="144573"/>
                </a:moveTo>
                <a:cubicBezTo>
                  <a:pt x="3923979" y="144573"/>
                  <a:pt x="3910657" y="145928"/>
                  <a:pt x="3889964" y="148638"/>
                </a:cubicBezTo>
                <a:lnTo>
                  <a:pt x="3843631" y="154833"/>
                </a:lnTo>
                <a:lnTo>
                  <a:pt x="3846277" y="173935"/>
                </a:lnTo>
                <a:lnTo>
                  <a:pt x="3848665" y="198413"/>
                </a:lnTo>
                <a:cubicBezTo>
                  <a:pt x="3862589" y="196692"/>
                  <a:pt x="3888896" y="193681"/>
                  <a:pt x="3927586" y="189379"/>
                </a:cubicBezTo>
                <a:cubicBezTo>
                  <a:pt x="3930899" y="172916"/>
                  <a:pt x="3933007" y="161333"/>
                  <a:pt x="3933910" y="154629"/>
                </a:cubicBezTo>
                <a:cubicBezTo>
                  <a:pt x="3934813" y="147925"/>
                  <a:pt x="3933487" y="144573"/>
                  <a:pt x="3929931" y="144573"/>
                </a:cubicBezTo>
                <a:close/>
                <a:moveTo>
                  <a:pt x="766003" y="135001"/>
                </a:moveTo>
                <a:cubicBezTo>
                  <a:pt x="772801" y="135001"/>
                  <a:pt x="778566" y="137367"/>
                  <a:pt x="783298" y="142099"/>
                </a:cubicBezTo>
                <a:cubicBezTo>
                  <a:pt x="788030" y="146832"/>
                  <a:pt x="790396" y="152130"/>
                  <a:pt x="790396" y="157995"/>
                </a:cubicBezTo>
                <a:cubicBezTo>
                  <a:pt x="790396" y="165452"/>
                  <a:pt x="787973" y="171604"/>
                  <a:pt x="783126" y="176451"/>
                </a:cubicBezTo>
                <a:cubicBezTo>
                  <a:pt x="778279" y="181298"/>
                  <a:pt x="772571" y="183722"/>
                  <a:pt x="766003" y="183722"/>
                </a:cubicBezTo>
                <a:cubicBezTo>
                  <a:pt x="759407" y="183722"/>
                  <a:pt x="753696" y="181309"/>
                  <a:pt x="748871" y="176484"/>
                </a:cubicBezTo>
                <a:cubicBezTo>
                  <a:pt x="744045" y="171658"/>
                  <a:pt x="741632" y="165495"/>
                  <a:pt x="741632" y="157995"/>
                </a:cubicBezTo>
                <a:cubicBezTo>
                  <a:pt x="741632" y="152087"/>
                  <a:pt x="743988" y="146778"/>
                  <a:pt x="748698" y="142067"/>
                </a:cubicBezTo>
                <a:cubicBezTo>
                  <a:pt x="753409" y="137356"/>
                  <a:pt x="759178" y="135001"/>
                  <a:pt x="766003" y="135001"/>
                </a:cubicBezTo>
                <a:close/>
                <a:moveTo>
                  <a:pt x="1758391" y="131086"/>
                </a:moveTo>
                <a:lnTo>
                  <a:pt x="1717779" y="136098"/>
                </a:lnTo>
                <a:cubicBezTo>
                  <a:pt x="1716991" y="148588"/>
                  <a:pt x="1715284" y="157981"/>
                  <a:pt x="1712660" y="164276"/>
                </a:cubicBezTo>
                <a:cubicBezTo>
                  <a:pt x="1725580" y="166757"/>
                  <a:pt x="1733535" y="171343"/>
                  <a:pt x="1736525" y="178032"/>
                </a:cubicBezTo>
                <a:lnTo>
                  <a:pt x="1736231" y="193537"/>
                </a:lnTo>
                <a:lnTo>
                  <a:pt x="1744398" y="181495"/>
                </a:lnTo>
                <a:cubicBezTo>
                  <a:pt x="1751934" y="166417"/>
                  <a:pt x="1756598" y="149614"/>
                  <a:pt x="1758391" y="131086"/>
                </a:cubicBezTo>
                <a:close/>
                <a:moveTo>
                  <a:pt x="4634862" y="129602"/>
                </a:moveTo>
                <a:cubicBezTo>
                  <a:pt x="4641961" y="129602"/>
                  <a:pt x="4649597" y="131728"/>
                  <a:pt x="4657771" y="135980"/>
                </a:cubicBezTo>
                <a:cubicBezTo>
                  <a:pt x="4665945" y="140231"/>
                  <a:pt x="4668684" y="145143"/>
                  <a:pt x="4665988" y="150714"/>
                </a:cubicBezTo>
                <a:cubicBezTo>
                  <a:pt x="4663292" y="156285"/>
                  <a:pt x="4661944" y="170414"/>
                  <a:pt x="4661944" y="193100"/>
                </a:cubicBezTo>
                <a:cubicBezTo>
                  <a:pt x="4661944" y="215944"/>
                  <a:pt x="4662618" y="235354"/>
                  <a:pt x="4663966" y="251329"/>
                </a:cubicBezTo>
                <a:cubicBezTo>
                  <a:pt x="4665314" y="267304"/>
                  <a:pt x="4661152" y="281626"/>
                  <a:pt x="4651479" y="294296"/>
                </a:cubicBezTo>
                <a:cubicBezTo>
                  <a:pt x="4641807" y="306965"/>
                  <a:pt x="4634282" y="308596"/>
                  <a:pt x="4628904" y="299189"/>
                </a:cubicBezTo>
                <a:cubicBezTo>
                  <a:pt x="4623526" y="289782"/>
                  <a:pt x="4615288" y="280533"/>
                  <a:pt x="4604189" y="271441"/>
                </a:cubicBezTo>
                <a:cubicBezTo>
                  <a:pt x="4593089" y="262349"/>
                  <a:pt x="4593448" y="258703"/>
                  <a:pt x="4605264" y="260503"/>
                </a:cubicBezTo>
                <a:cubicBezTo>
                  <a:pt x="4617081" y="262303"/>
                  <a:pt x="4624964" y="263267"/>
                  <a:pt x="4628915" y="263396"/>
                </a:cubicBezTo>
                <a:cubicBezTo>
                  <a:pt x="4632866" y="263525"/>
                  <a:pt x="4635056" y="254795"/>
                  <a:pt x="4635486" y="237207"/>
                </a:cubicBezTo>
                <a:cubicBezTo>
                  <a:pt x="4635916" y="219619"/>
                  <a:pt x="4635691" y="201102"/>
                  <a:pt x="4634809" y="181657"/>
                </a:cubicBezTo>
                <a:cubicBezTo>
                  <a:pt x="4633927" y="162211"/>
                  <a:pt x="4631679" y="148674"/>
                  <a:pt x="4628065" y="141045"/>
                </a:cubicBezTo>
                <a:cubicBezTo>
                  <a:pt x="4624451" y="133416"/>
                  <a:pt x="4626718" y="129602"/>
                  <a:pt x="4634862" y="129602"/>
                </a:cubicBezTo>
                <a:close/>
                <a:moveTo>
                  <a:pt x="3108832" y="127698"/>
                </a:moveTo>
                <a:cubicBezTo>
                  <a:pt x="3103906" y="128135"/>
                  <a:pt x="3091369" y="130362"/>
                  <a:pt x="3071221" y="134377"/>
                </a:cubicBezTo>
                <a:lnTo>
                  <a:pt x="3072404" y="172773"/>
                </a:lnTo>
                <a:cubicBezTo>
                  <a:pt x="3080335" y="172027"/>
                  <a:pt x="3086935" y="170263"/>
                  <a:pt x="3092205" y="167481"/>
                </a:cubicBezTo>
                <a:cubicBezTo>
                  <a:pt x="3097475" y="164699"/>
                  <a:pt x="3103168" y="166316"/>
                  <a:pt x="3109284" y="172332"/>
                </a:cubicBezTo>
                <a:cubicBezTo>
                  <a:pt x="3115400" y="178348"/>
                  <a:pt x="3113643" y="183324"/>
                  <a:pt x="3104014" y="187260"/>
                </a:cubicBezTo>
                <a:cubicBezTo>
                  <a:pt x="3094384" y="191197"/>
                  <a:pt x="3083905" y="193165"/>
                  <a:pt x="3072577" y="193165"/>
                </a:cubicBezTo>
                <a:lnTo>
                  <a:pt x="3073738" y="228098"/>
                </a:lnTo>
                <a:cubicBezTo>
                  <a:pt x="3078270" y="228227"/>
                  <a:pt x="3085024" y="226459"/>
                  <a:pt x="3094001" y="222795"/>
                </a:cubicBezTo>
                <a:cubicBezTo>
                  <a:pt x="3102978" y="219131"/>
                  <a:pt x="3108997" y="219325"/>
                  <a:pt x="3112059" y="223376"/>
                </a:cubicBezTo>
                <a:cubicBezTo>
                  <a:pt x="3115120" y="227427"/>
                  <a:pt x="3117376" y="227169"/>
                  <a:pt x="3118824" y="222602"/>
                </a:cubicBezTo>
                <a:cubicBezTo>
                  <a:pt x="3120272" y="218034"/>
                  <a:pt x="3121222" y="202518"/>
                  <a:pt x="3121674" y="176053"/>
                </a:cubicBezTo>
                <a:cubicBezTo>
                  <a:pt x="3122126" y="149588"/>
                  <a:pt x="3121330" y="134804"/>
                  <a:pt x="3119286" y="131699"/>
                </a:cubicBezTo>
                <a:cubicBezTo>
                  <a:pt x="3117243" y="128594"/>
                  <a:pt x="3113758" y="127261"/>
                  <a:pt x="3108832" y="127698"/>
                </a:cubicBezTo>
                <a:close/>
                <a:moveTo>
                  <a:pt x="2084752" y="118201"/>
                </a:moveTo>
                <a:cubicBezTo>
                  <a:pt x="2095228" y="119621"/>
                  <a:pt x="2103792" y="122238"/>
                  <a:pt x="2110446" y="126053"/>
                </a:cubicBezTo>
                <a:cubicBezTo>
                  <a:pt x="2118950" y="129552"/>
                  <a:pt x="2121620" y="134377"/>
                  <a:pt x="2118459" y="140529"/>
                </a:cubicBezTo>
                <a:cubicBezTo>
                  <a:pt x="2115296" y="146681"/>
                  <a:pt x="2114164" y="171690"/>
                  <a:pt x="2115060" y="215557"/>
                </a:cubicBezTo>
                <a:cubicBezTo>
                  <a:pt x="2115956" y="259424"/>
                  <a:pt x="2114411" y="289155"/>
                  <a:pt x="2110425" y="304750"/>
                </a:cubicBezTo>
                <a:cubicBezTo>
                  <a:pt x="2106438" y="320345"/>
                  <a:pt x="2100569" y="321951"/>
                  <a:pt x="2092818" y="309568"/>
                </a:cubicBezTo>
                <a:cubicBezTo>
                  <a:pt x="2085068" y="297185"/>
                  <a:pt x="2081866" y="287462"/>
                  <a:pt x="2083214" y="280400"/>
                </a:cubicBezTo>
                <a:cubicBezTo>
                  <a:pt x="2084562" y="273337"/>
                  <a:pt x="2086136" y="259062"/>
                  <a:pt x="2087936" y="237573"/>
                </a:cubicBezTo>
                <a:cubicBezTo>
                  <a:pt x="2089735" y="216084"/>
                  <a:pt x="2089531" y="194359"/>
                  <a:pt x="2087322" y="172397"/>
                </a:cubicBezTo>
                <a:cubicBezTo>
                  <a:pt x="2085114" y="150435"/>
                  <a:pt x="2081514" y="135557"/>
                  <a:pt x="2076524" y="127763"/>
                </a:cubicBezTo>
                <a:cubicBezTo>
                  <a:pt x="2071534" y="119969"/>
                  <a:pt x="2074276" y="116782"/>
                  <a:pt x="2084752" y="118201"/>
                </a:cubicBezTo>
                <a:close/>
                <a:moveTo>
                  <a:pt x="1328808" y="112178"/>
                </a:moveTo>
                <a:cubicBezTo>
                  <a:pt x="1326299" y="116050"/>
                  <a:pt x="1322828" y="119205"/>
                  <a:pt x="1318397" y="121643"/>
                </a:cubicBezTo>
                <a:cubicBezTo>
                  <a:pt x="1325926" y="122862"/>
                  <a:pt x="1330956" y="126393"/>
                  <a:pt x="1333487" y="132237"/>
                </a:cubicBezTo>
                <a:lnTo>
                  <a:pt x="1332538" y="143310"/>
                </a:lnTo>
                <a:lnTo>
                  <a:pt x="1339327" y="133216"/>
                </a:lnTo>
                <a:cubicBezTo>
                  <a:pt x="1345063" y="122819"/>
                  <a:pt x="1347694" y="117165"/>
                  <a:pt x="1347221" y="116255"/>
                </a:cubicBezTo>
                <a:cubicBezTo>
                  <a:pt x="1346748" y="115344"/>
                  <a:pt x="1344762" y="114889"/>
                  <a:pt x="1341262" y="114889"/>
                </a:cubicBezTo>
                <a:cubicBezTo>
                  <a:pt x="1335125" y="114889"/>
                  <a:pt x="1330974" y="113985"/>
                  <a:pt x="1328808" y="112178"/>
                </a:cubicBezTo>
                <a:close/>
                <a:moveTo>
                  <a:pt x="2478460" y="94629"/>
                </a:moveTo>
                <a:cubicBezTo>
                  <a:pt x="2474226" y="94864"/>
                  <a:pt x="2468499" y="95544"/>
                  <a:pt x="2461279" y="96669"/>
                </a:cubicBezTo>
                <a:cubicBezTo>
                  <a:pt x="2446838" y="98921"/>
                  <a:pt x="2430921" y="101230"/>
                  <a:pt x="2413526" y="103596"/>
                </a:cubicBezTo>
                <a:cubicBezTo>
                  <a:pt x="2413526" y="110078"/>
                  <a:pt x="2413713" y="113785"/>
                  <a:pt x="2414085" y="114717"/>
                </a:cubicBezTo>
                <a:cubicBezTo>
                  <a:pt x="2423593" y="113928"/>
                  <a:pt x="2433932" y="111483"/>
                  <a:pt x="2445103" y="107382"/>
                </a:cubicBezTo>
                <a:cubicBezTo>
                  <a:pt x="2456274" y="103280"/>
                  <a:pt x="2464828" y="104607"/>
                  <a:pt x="2470765" y="111361"/>
                </a:cubicBezTo>
                <a:cubicBezTo>
                  <a:pt x="2476702" y="118115"/>
                  <a:pt x="2472318" y="123088"/>
                  <a:pt x="2457611" y="126278"/>
                </a:cubicBezTo>
                <a:cubicBezTo>
                  <a:pt x="2442905" y="129469"/>
                  <a:pt x="2429114" y="131430"/>
                  <a:pt x="2416236" y="132162"/>
                </a:cubicBezTo>
                <a:cubicBezTo>
                  <a:pt x="2417140" y="135890"/>
                  <a:pt x="2417591" y="139074"/>
                  <a:pt x="2417591" y="141712"/>
                </a:cubicBezTo>
                <a:cubicBezTo>
                  <a:pt x="2428375" y="139346"/>
                  <a:pt x="2438905" y="136732"/>
                  <a:pt x="2449179" y="133872"/>
                </a:cubicBezTo>
                <a:cubicBezTo>
                  <a:pt x="2459454" y="131011"/>
                  <a:pt x="2467556" y="132692"/>
                  <a:pt x="2473486" y="138916"/>
                </a:cubicBezTo>
                <a:cubicBezTo>
                  <a:pt x="2479416" y="145139"/>
                  <a:pt x="2475970" y="149886"/>
                  <a:pt x="2463150" y="153156"/>
                </a:cubicBezTo>
                <a:cubicBezTo>
                  <a:pt x="2450330" y="156425"/>
                  <a:pt x="2435589" y="158447"/>
                  <a:pt x="2418925" y="159221"/>
                </a:cubicBezTo>
                <a:lnTo>
                  <a:pt x="2419936" y="172773"/>
                </a:lnTo>
                <a:cubicBezTo>
                  <a:pt x="2420954" y="171999"/>
                  <a:pt x="2429738" y="170235"/>
                  <a:pt x="2446286" y="167481"/>
                </a:cubicBezTo>
                <a:cubicBezTo>
                  <a:pt x="2462835" y="164728"/>
                  <a:pt x="2473038" y="163351"/>
                  <a:pt x="2476895" y="163351"/>
                </a:cubicBezTo>
                <a:cubicBezTo>
                  <a:pt x="2481656" y="163351"/>
                  <a:pt x="2485335" y="163337"/>
                  <a:pt x="2487930" y="163308"/>
                </a:cubicBezTo>
                <a:cubicBezTo>
                  <a:pt x="2490411" y="139002"/>
                  <a:pt x="2491447" y="121912"/>
                  <a:pt x="2491038" y="112039"/>
                </a:cubicBezTo>
                <a:cubicBezTo>
                  <a:pt x="2490630" y="102165"/>
                  <a:pt x="2489178" y="96573"/>
                  <a:pt x="2486683" y="95261"/>
                </a:cubicBezTo>
                <a:cubicBezTo>
                  <a:pt x="2485435" y="94604"/>
                  <a:pt x="2482694" y="94394"/>
                  <a:pt x="2478460" y="94629"/>
                </a:cubicBezTo>
                <a:close/>
                <a:moveTo>
                  <a:pt x="5342483" y="81010"/>
                </a:moveTo>
                <a:cubicBezTo>
                  <a:pt x="5345681" y="81010"/>
                  <a:pt x="5351668" y="82347"/>
                  <a:pt x="5360444" y="85022"/>
                </a:cubicBezTo>
                <a:cubicBezTo>
                  <a:pt x="5369220" y="87696"/>
                  <a:pt x="5372691" y="91697"/>
                  <a:pt x="5370855" y="97024"/>
                </a:cubicBezTo>
                <a:cubicBezTo>
                  <a:pt x="5369020" y="102352"/>
                  <a:pt x="5367880" y="108601"/>
                  <a:pt x="5367435" y="115771"/>
                </a:cubicBezTo>
                <a:cubicBezTo>
                  <a:pt x="5366991" y="122941"/>
                  <a:pt x="5366088" y="132832"/>
                  <a:pt x="5364725" y="145444"/>
                </a:cubicBezTo>
                <a:cubicBezTo>
                  <a:pt x="5363363" y="158056"/>
                  <a:pt x="5361377" y="169518"/>
                  <a:pt x="5358766" y="179828"/>
                </a:cubicBezTo>
                <a:cubicBezTo>
                  <a:pt x="5373164" y="187271"/>
                  <a:pt x="5378990" y="193584"/>
                  <a:pt x="5376244" y="198768"/>
                </a:cubicBezTo>
                <a:cubicBezTo>
                  <a:pt x="5373498" y="203952"/>
                  <a:pt x="5371472" y="213030"/>
                  <a:pt x="5370167" y="226000"/>
                </a:cubicBezTo>
                <a:cubicBezTo>
                  <a:pt x="5368862" y="238971"/>
                  <a:pt x="5370049" y="249124"/>
                  <a:pt x="5373727" y="256459"/>
                </a:cubicBezTo>
                <a:cubicBezTo>
                  <a:pt x="5377405" y="263794"/>
                  <a:pt x="5386920" y="267651"/>
                  <a:pt x="5402271" y="268031"/>
                </a:cubicBezTo>
                <a:cubicBezTo>
                  <a:pt x="5417622" y="268411"/>
                  <a:pt x="5429310" y="267426"/>
                  <a:pt x="5437333" y="265074"/>
                </a:cubicBezTo>
                <a:cubicBezTo>
                  <a:pt x="5445357" y="262722"/>
                  <a:pt x="5452939" y="250124"/>
                  <a:pt x="5460080" y="227280"/>
                </a:cubicBezTo>
                <a:cubicBezTo>
                  <a:pt x="5467221" y="204436"/>
                  <a:pt x="5470792" y="200686"/>
                  <a:pt x="5470792" y="216030"/>
                </a:cubicBezTo>
                <a:cubicBezTo>
                  <a:pt x="5470792" y="228463"/>
                  <a:pt x="5471007" y="238724"/>
                  <a:pt x="5471437" y="246811"/>
                </a:cubicBezTo>
                <a:cubicBezTo>
                  <a:pt x="5471868" y="254899"/>
                  <a:pt x="5473445" y="263002"/>
                  <a:pt x="5476170" y="271118"/>
                </a:cubicBezTo>
                <a:cubicBezTo>
                  <a:pt x="5478895" y="279235"/>
                  <a:pt x="5473115" y="286046"/>
                  <a:pt x="5458832" y="291553"/>
                </a:cubicBezTo>
                <a:cubicBezTo>
                  <a:pt x="5444550" y="297060"/>
                  <a:pt x="5423896" y="298167"/>
                  <a:pt x="5396872" y="294876"/>
                </a:cubicBezTo>
                <a:cubicBezTo>
                  <a:pt x="5369848" y="291585"/>
                  <a:pt x="5355139" y="281031"/>
                  <a:pt x="5352744" y="263213"/>
                </a:cubicBezTo>
                <a:cubicBezTo>
                  <a:pt x="5350349" y="245395"/>
                  <a:pt x="5349829" y="231188"/>
                  <a:pt x="5351184" y="220590"/>
                </a:cubicBezTo>
                <a:cubicBezTo>
                  <a:pt x="5352540" y="209993"/>
                  <a:pt x="5353403" y="203103"/>
                  <a:pt x="5353776" y="199919"/>
                </a:cubicBezTo>
                <a:cubicBezTo>
                  <a:pt x="5347696" y="220282"/>
                  <a:pt x="5337235" y="238118"/>
                  <a:pt x="5322393" y="253426"/>
                </a:cubicBezTo>
                <a:cubicBezTo>
                  <a:pt x="5307550" y="268734"/>
                  <a:pt x="5291429" y="279167"/>
                  <a:pt x="5274027" y="284723"/>
                </a:cubicBezTo>
                <a:cubicBezTo>
                  <a:pt x="5256625" y="290280"/>
                  <a:pt x="5252140" y="289606"/>
                  <a:pt x="5260572" y="282701"/>
                </a:cubicBezTo>
                <a:cubicBezTo>
                  <a:pt x="5269004" y="275797"/>
                  <a:pt x="5279648" y="266135"/>
                  <a:pt x="5292504" y="253716"/>
                </a:cubicBezTo>
                <a:cubicBezTo>
                  <a:pt x="5305360" y="241298"/>
                  <a:pt x="5315771" y="227345"/>
                  <a:pt x="5323737" y="211857"/>
                </a:cubicBezTo>
                <a:cubicBezTo>
                  <a:pt x="5331703" y="196370"/>
                  <a:pt x="5336808" y="179660"/>
                  <a:pt x="5339053" y="161727"/>
                </a:cubicBezTo>
                <a:cubicBezTo>
                  <a:pt x="5341297" y="143795"/>
                  <a:pt x="5342200" y="128336"/>
                  <a:pt x="5341763" y="115351"/>
                </a:cubicBezTo>
                <a:cubicBezTo>
                  <a:pt x="5341325" y="102366"/>
                  <a:pt x="5339974" y="93396"/>
                  <a:pt x="5337708" y="88442"/>
                </a:cubicBezTo>
                <a:cubicBezTo>
                  <a:pt x="5335442" y="83487"/>
                  <a:pt x="5337034" y="81010"/>
                  <a:pt x="5342483" y="81010"/>
                </a:cubicBezTo>
                <a:close/>
                <a:moveTo>
                  <a:pt x="1049780" y="72532"/>
                </a:moveTo>
                <a:cubicBezTo>
                  <a:pt x="1051325" y="72380"/>
                  <a:pt x="1053298" y="72539"/>
                  <a:pt x="1055696" y="73008"/>
                </a:cubicBezTo>
                <a:cubicBezTo>
                  <a:pt x="1065289" y="74887"/>
                  <a:pt x="1072965" y="77482"/>
                  <a:pt x="1078722" y="80795"/>
                </a:cubicBezTo>
                <a:cubicBezTo>
                  <a:pt x="1084481" y="84107"/>
                  <a:pt x="1086212" y="88123"/>
                  <a:pt x="1083917" y="92841"/>
                </a:cubicBezTo>
                <a:cubicBezTo>
                  <a:pt x="1081623" y="97559"/>
                  <a:pt x="1080038" y="103621"/>
                  <a:pt x="1079164" y="111028"/>
                </a:cubicBezTo>
                <a:cubicBezTo>
                  <a:pt x="1078289" y="118434"/>
                  <a:pt x="1077188" y="126960"/>
                  <a:pt x="1075862" y="136603"/>
                </a:cubicBezTo>
                <a:cubicBezTo>
                  <a:pt x="1074535" y="146247"/>
                  <a:pt x="1072073" y="160634"/>
                  <a:pt x="1068473" y="179764"/>
                </a:cubicBezTo>
                <a:cubicBezTo>
                  <a:pt x="1082870" y="187192"/>
                  <a:pt x="1089370" y="192605"/>
                  <a:pt x="1087972" y="196004"/>
                </a:cubicBezTo>
                <a:cubicBezTo>
                  <a:pt x="1086574" y="199403"/>
                  <a:pt x="1085000" y="209810"/>
                  <a:pt x="1083250" y="227226"/>
                </a:cubicBezTo>
                <a:cubicBezTo>
                  <a:pt x="1081501" y="244643"/>
                  <a:pt x="1082619" y="256140"/>
                  <a:pt x="1086606" y="261718"/>
                </a:cubicBezTo>
                <a:cubicBezTo>
                  <a:pt x="1090592" y="267296"/>
                  <a:pt x="1100276" y="270297"/>
                  <a:pt x="1115656" y="270720"/>
                </a:cubicBezTo>
                <a:cubicBezTo>
                  <a:pt x="1131036" y="271143"/>
                  <a:pt x="1142121" y="269756"/>
                  <a:pt x="1148911" y="266558"/>
                </a:cubicBezTo>
                <a:cubicBezTo>
                  <a:pt x="1155701" y="263360"/>
                  <a:pt x="1160398" y="257423"/>
                  <a:pt x="1163000" y="248747"/>
                </a:cubicBezTo>
                <a:cubicBezTo>
                  <a:pt x="1165603" y="240072"/>
                  <a:pt x="1169227" y="229962"/>
                  <a:pt x="1173873" y="218418"/>
                </a:cubicBezTo>
                <a:cubicBezTo>
                  <a:pt x="1178520" y="206874"/>
                  <a:pt x="1181223" y="209810"/>
                  <a:pt x="1181983" y="227226"/>
                </a:cubicBezTo>
                <a:cubicBezTo>
                  <a:pt x="1182743" y="244643"/>
                  <a:pt x="1184711" y="256821"/>
                  <a:pt x="1187887" y="263762"/>
                </a:cubicBezTo>
                <a:cubicBezTo>
                  <a:pt x="1191064" y="270702"/>
                  <a:pt x="1188636" y="277295"/>
                  <a:pt x="1180606" y="283540"/>
                </a:cubicBezTo>
                <a:cubicBezTo>
                  <a:pt x="1172576" y="289786"/>
                  <a:pt x="1159659" y="294059"/>
                  <a:pt x="1141855" y="296361"/>
                </a:cubicBezTo>
                <a:cubicBezTo>
                  <a:pt x="1124052" y="298662"/>
                  <a:pt x="1107471" y="297432"/>
                  <a:pt x="1092113" y="292671"/>
                </a:cubicBezTo>
                <a:cubicBezTo>
                  <a:pt x="1076754" y="287911"/>
                  <a:pt x="1067598" y="280572"/>
                  <a:pt x="1064644" y="270656"/>
                </a:cubicBezTo>
                <a:cubicBezTo>
                  <a:pt x="1061690" y="260739"/>
                  <a:pt x="1060887" y="245793"/>
                  <a:pt x="1062235" y="225817"/>
                </a:cubicBezTo>
                <a:cubicBezTo>
                  <a:pt x="1063583" y="205842"/>
                  <a:pt x="1064135" y="195409"/>
                  <a:pt x="1063891" y="194520"/>
                </a:cubicBezTo>
                <a:cubicBezTo>
                  <a:pt x="1057481" y="211427"/>
                  <a:pt x="1046152" y="226843"/>
                  <a:pt x="1029905" y="240767"/>
                </a:cubicBezTo>
                <a:cubicBezTo>
                  <a:pt x="1013657" y="254691"/>
                  <a:pt x="996198" y="264188"/>
                  <a:pt x="977527" y="269258"/>
                </a:cubicBezTo>
                <a:cubicBezTo>
                  <a:pt x="958856" y="274327"/>
                  <a:pt x="959104" y="270050"/>
                  <a:pt x="978269" y="256427"/>
                </a:cubicBezTo>
                <a:cubicBezTo>
                  <a:pt x="997435" y="242803"/>
                  <a:pt x="1012976" y="227832"/>
                  <a:pt x="1024893" y="211513"/>
                </a:cubicBezTo>
                <a:cubicBezTo>
                  <a:pt x="1036810" y="195194"/>
                  <a:pt x="1044324" y="178581"/>
                  <a:pt x="1047436" y="161674"/>
                </a:cubicBezTo>
                <a:cubicBezTo>
                  <a:pt x="1050548" y="144767"/>
                  <a:pt x="1052329" y="129329"/>
                  <a:pt x="1052781" y="115362"/>
                </a:cubicBezTo>
                <a:cubicBezTo>
                  <a:pt x="1053233" y="101395"/>
                  <a:pt x="1051433" y="90374"/>
                  <a:pt x="1047382" y="82301"/>
                </a:cubicBezTo>
                <a:cubicBezTo>
                  <a:pt x="1044344" y="76245"/>
                  <a:pt x="1045143" y="72989"/>
                  <a:pt x="1049780" y="72532"/>
                </a:cubicBezTo>
                <a:close/>
                <a:moveTo>
                  <a:pt x="542914" y="71259"/>
                </a:moveTo>
                <a:lnTo>
                  <a:pt x="537407" y="72890"/>
                </a:lnTo>
                <a:cubicBezTo>
                  <a:pt x="523661" y="75693"/>
                  <a:pt x="511118" y="78257"/>
                  <a:pt x="499774" y="80580"/>
                </a:cubicBezTo>
                <a:lnTo>
                  <a:pt x="498634" y="110694"/>
                </a:lnTo>
                <a:cubicBezTo>
                  <a:pt x="500929" y="110694"/>
                  <a:pt x="505374" y="109963"/>
                  <a:pt x="511971" y="108500"/>
                </a:cubicBezTo>
                <a:cubicBezTo>
                  <a:pt x="521177" y="97982"/>
                  <a:pt x="529124" y="88629"/>
                  <a:pt x="535812" y="80443"/>
                </a:cubicBezTo>
                <a:close/>
                <a:moveTo>
                  <a:pt x="1755078" y="66297"/>
                </a:moveTo>
                <a:cubicBezTo>
                  <a:pt x="1738157" y="68993"/>
                  <a:pt x="1724017" y="71144"/>
                  <a:pt x="1712660" y="72750"/>
                </a:cubicBezTo>
                <a:cubicBezTo>
                  <a:pt x="1721652" y="77038"/>
                  <a:pt x="1725225" y="81490"/>
                  <a:pt x="1723383" y="86108"/>
                </a:cubicBezTo>
                <a:cubicBezTo>
                  <a:pt x="1721540" y="90725"/>
                  <a:pt x="1719766" y="101165"/>
                  <a:pt x="1718059" y="117427"/>
                </a:cubicBezTo>
                <a:cubicBezTo>
                  <a:pt x="1729732" y="116638"/>
                  <a:pt x="1743678" y="115025"/>
                  <a:pt x="1759897" y="112587"/>
                </a:cubicBezTo>
                <a:cubicBezTo>
                  <a:pt x="1761588" y="89600"/>
                  <a:pt x="1759983" y="74170"/>
                  <a:pt x="1755078" y="66297"/>
                </a:cubicBezTo>
                <a:close/>
                <a:moveTo>
                  <a:pt x="1328614" y="62968"/>
                </a:moveTo>
                <a:cubicBezTo>
                  <a:pt x="1331905" y="63187"/>
                  <a:pt x="1336688" y="65501"/>
                  <a:pt x="1342962" y="69911"/>
                </a:cubicBezTo>
                <a:cubicBezTo>
                  <a:pt x="1353574" y="78730"/>
                  <a:pt x="1356628" y="84893"/>
                  <a:pt x="1352126" y="88399"/>
                </a:cubicBezTo>
                <a:cubicBezTo>
                  <a:pt x="1347623" y="91905"/>
                  <a:pt x="1342675" y="95501"/>
                  <a:pt x="1337283" y="99186"/>
                </a:cubicBezTo>
                <a:cubicBezTo>
                  <a:pt x="1344525" y="98742"/>
                  <a:pt x="1350824" y="97171"/>
                  <a:pt x="1356180" y="94475"/>
                </a:cubicBezTo>
                <a:cubicBezTo>
                  <a:pt x="1361536" y="91779"/>
                  <a:pt x="1366304" y="91729"/>
                  <a:pt x="1370484" y="94325"/>
                </a:cubicBezTo>
                <a:cubicBezTo>
                  <a:pt x="1374665" y="96920"/>
                  <a:pt x="1378726" y="100609"/>
                  <a:pt x="1382670" y="105392"/>
                </a:cubicBezTo>
                <a:cubicBezTo>
                  <a:pt x="1386614" y="110174"/>
                  <a:pt x="1386112" y="113724"/>
                  <a:pt x="1381164" y="116040"/>
                </a:cubicBezTo>
                <a:cubicBezTo>
                  <a:pt x="1376217" y="118355"/>
                  <a:pt x="1367286" y="129749"/>
                  <a:pt x="1354373" y="150219"/>
                </a:cubicBezTo>
                <a:cubicBezTo>
                  <a:pt x="1341460" y="170690"/>
                  <a:pt x="1326306" y="189167"/>
                  <a:pt x="1308911" y="205652"/>
                </a:cubicBezTo>
                <a:cubicBezTo>
                  <a:pt x="1291517" y="222136"/>
                  <a:pt x="1273197" y="233852"/>
                  <a:pt x="1253952" y="240799"/>
                </a:cubicBezTo>
                <a:cubicBezTo>
                  <a:pt x="1234708" y="247747"/>
                  <a:pt x="1234661" y="243295"/>
                  <a:pt x="1253812" y="227441"/>
                </a:cubicBezTo>
                <a:cubicBezTo>
                  <a:pt x="1263388" y="219515"/>
                  <a:pt x="1272577" y="211285"/>
                  <a:pt x="1281381" y="202750"/>
                </a:cubicBezTo>
                <a:lnTo>
                  <a:pt x="1301031" y="182117"/>
                </a:lnTo>
                <a:lnTo>
                  <a:pt x="1299172" y="182197"/>
                </a:lnTo>
                <a:cubicBezTo>
                  <a:pt x="1295677" y="181177"/>
                  <a:pt x="1291388" y="177849"/>
                  <a:pt x="1286304" y="172214"/>
                </a:cubicBezTo>
                <a:cubicBezTo>
                  <a:pt x="1282389" y="164384"/>
                  <a:pt x="1280431" y="158297"/>
                  <a:pt x="1280431" y="153951"/>
                </a:cubicBezTo>
                <a:cubicBezTo>
                  <a:pt x="1280431" y="147599"/>
                  <a:pt x="1284350" y="145925"/>
                  <a:pt x="1292187" y="148929"/>
                </a:cubicBezTo>
                <a:cubicBezTo>
                  <a:pt x="1300024" y="151933"/>
                  <a:pt x="1305452" y="155787"/>
                  <a:pt x="1308470" y="160491"/>
                </a:cubicBezTo>
                <a:cubicBezTo>
                  <a:pt x="1309979" y="162842"/>
                  <a:pt x="1310635" y="165505"/>
                  <a:pt x="1310436" y="168479"/>
                </a:cubicBezTo>
                <a:lnTo>
                  <a:pt x="1308784" y="173631"/>
                </a:lnTo>
                <a:lnTo>
                  <a:pt x="1326851" y="151768"/>
                </a:lnTo>
                <a:lnTo>
                  <a:pt x="1327055" y="151464"/>
                </a:lnTo>
                <a:lnTo>
                  <a:pt x="1326238" y="151679"/>
                </a:lnTo>
                <a:cubicBezTo>
                  <a:pt x="1324036" y="151613"/>
                  <a:pt x="1321595" y="150316"/>
                  <a:pt x="1318913" y="147789"/>
                </a:cubicBezTo>
                <a:cubicBezTo>
                  <a:pt x="1313550" y="142734"/>
                  <a:pt x="1309700" y="137618"/>
                  <a:pt x="1307362" y="132441"/>
                </a:cubicBezTo>
                <a:cubicBezTo>
                  <a:pt x="1275914" y="150438"/>
                  <a:pt x="1267680" y="151130"/>
                  <a:pt x="1282658" y="134517"/>
                </a:cubicBezTo>
                <a:cubicBezTo>
                  <a:pt x="1297636" y="117904"/>
                  <a:pt x="1307986" y="104750"/>
                  <a:pt x="1313708" y="95056"/>
                </a:cubicBezTo>
                <a:cubicBezTo>
                  <a:pt x="1319430" y="85362"/>
                  <a:pt x="1322599" y="76543"/>
                  <a:pt x="1323215" y="68599"/>
                </a:cubicBezTo>
                <a:cubicBezTo>
                  <a:pt x="1323524" y="64626"/>
                  <a:pt x="1325324" y="62750"/>
                  <a:pt x="1328614" y="62968"/>
                </a:cubicBezTo>
                <a:close/>
                <a:moveTo>
                  <a:pt x="6436021" y="60175"/>
                </a:moveTo>
                <a:cubicBezTo>
                  <a:pt x="6438323" y="59176"/>
                  <a:pt x="6441888" y="60238"/>
                  <a:pt x="6446717" y="63361"/>
                </a:cubicBezTo>
                <a:cubicBezTo>
                  <a:pt x="6456375" y="69606"/>
                  <a:pt x="6464051" y="76310"/>
                  <a:pt x="6469745" y="83473"/>
                </a:cubicBezTo>
                <a:cubicBezTo>
                  <a:pt x="6475437" y="90636"/>
                  <a:pt x="6475158" y="96795"/>
                  <a:pt x="6468905" y="101950"/>
                </a:cubicBezTo>
                <a:cubicBezTo>
                  <a:pt x="6462653" y="107106"/>
                  <a:pt x="6451855" y="118072"/>
                  <a:pt x="6436511" y="134850"/>
                </a:cubicBezTo>
                <a:cubicBezTo>
                  <a:pt x="6421167" y="151628"/>
                  <a:pt x="6403876" y="171156"/>
                  <a:pt x="6384639" y="193434"/>
                </a:cubicBezTo>
                <a:cubicBezTo>
                  <a:pt x="6365401" y="215711"/>
                  <a:pt x="6353255" y="228858"/>
                  <a:pt x="6348200" y="232873"/>
                </a:cubicBezTo>
                <a:cubicBezTo>
                  <a:pt x="6343145" y="236888"/>
                  <a:pt x="6343227" y="238910"/>
                  <a:pt x="6348447" y="238939"/>
                </a:cubicBezTo>
                <a:cubicBezTo>
                  <a:pt x="6353667" y="238967"/>
                  <a:pt x="6368545" y="237641"/>
                  <a:pt x="6393081" y="234959"/>
                </a:cubicBezTo>
                <a:cubicBezTo>
                  <a:pt x="6417618" y="232278"/>
                  <a:pt x="6436969" y="229840"/>
                  <a:pt x="6451138" y="227646"/>
                </a:cubicBezTo>
                <a:cubicBezTo>
                  <a:pt x="6446937" y="221236"/>
                  <a:pt x="6442061" y="212062"/>
                  <a:pt x="6436511" y="200123"/>
                </a:cubicBezTo>
                <a:cubicBezTo>
                  <a:pt x="6430961" y="188185"/>
                  <a:pt x="6434998" y="185525"/>
                  <a:pt x="6448621" y="192143"/>
                </a:cubicBezTo>
                <a:cubicBezTo>
                  <a:pt x="6462244" y="198761"/>
                  <a:pt x="6474609" y="207394"/>
                  <a:pt x="6485715" y="218041"/>
                </a:cubicBezTo>
                <a:cubicBezTo>
                  <a:pt x="6496823" y="228689"/>
                  <a:pt x="6503533" y="239684"/>
                  <a:pt x="6505849" y="251028"/>
                </a:cubicBezTo>
                <a:cubicBezTo>
                  <a:pt x="6508165" y="262371"/>
                  <a:pt x="6506961" y="272212"/>
                  <a:pt x="6502236" y="280550"/>
                </a:cubicBezTo>
                <a:cubicBezTo>
                  <a:pt x="6497511" y="288889"/>
                  <a:pt x="6491079" y="288502"/>
                  <a:pt x="6482941" y="279389"/>
                </a:cubicBezTo>
                <a:cubicBezTo>
                  <a:pt x="6474803" y="270276"/>
                  <a:pt x="6466640" y="258183"/>
                  <a:pt x="6458451" y="243112"/>
                </a:cubicBezTo>
                <a:cubicBezTo>
                  <a:pt x="6432510" y="247615"/>
                  <a:pt x="6404604" y="253655"/>
                  <a:pt x="6374733" y="261234"/>
                </a:cubicBezTo>
                <a:cubicBezTo>
                  <a:pt x="6344863" y="268813"/>
                  <a:pt x="6323739" y="276012"/>
                  <a:pt x="6311364" y="282831"/>
                </a:cubicBezTo>
                <a:cubicBezTo>
                  <a:pt x="6298989" y="289649"/>
                  <a:pt x="6291743" y="286347"/>
                  <a:pt x="6289628" y="272925"/>
                </a:cubicBezTo>
                <a:cubicBezTo>
                  <a:pt x="6287513" y="259503"/>
                  <a:pt x="6290463" y="250407"/>
                  <a:pt x="6298479" y="245639"/>
                </a:cubicBezTo>
                <a:cubicBezTo>
                  <a:pt x="6306496" y="240871"/>
                  <a:pt x="6316053" y="233382"/>
                  <a:pt x="6327153" y="223172"/>
                </a:cubicBezTo>
                <a:cubicBezTo>
                  <a:pt x="6338252" y="212961"/>
                  <a:pt x="6354112" y="194850"/>
                  <a:pt x="6374733" y="168837"/>
                </a:cubicBezTo>
                <a:cubicBezTo>
                  <a:pt x="6395355" y="142823"/>
                  <a:pt x="6410319" y="122299"/>
                  <a:pt x="6419625" y="107263"/>
                </a:cubicBezTo>
                <a:cubicBezTo>
                  <a:pt x="6428933" y="92228"/>
                  <a:pt x="6433359" y="79590"/>
                  <a:pt x="6432907" y="69351"/>
                </a:cubicBezTo>
                <a:cubicBezTo>
                  <a:pt x="6432681" y="64232"/>
                  <a:pt x="6433720" y="61173"/>
                  <a:pt x="6436021" y="60175"/>
                </a:cubicBezTo>
                <a:close/>
                <a:moveTo>
                  <a:pt x="111023" y="55499"/>
                </a:moveTo>
                <a:cubicBezTo>
                  <a:pt x="87576" y="59098"/>
                  <a:pt x="72734" y="61507"/>
                  <a:pt x="66496" y="62726"/>
                </a:cubicBezTo>
                <a:cubicBezTo>
                  <a:pt x="70984" y="87922"/>
                  <a:pt x="76140" y="114251"/>
                  <a:pt x="81962" y="141712"/>
                </a:cubicBezTo>
                <a:cubicBezTo>
                  <a:pt x="90150" y="140837"/>
                  <a:pt x="101135" y="138866"/>
                  <a:pt x="114916" y="135797"/>
                </a:cubicBezTo>
                <a:lnTo>
                  <a:pt x="114916" y="108134"/>
                </a:lnTo>
                <a:cubicBezTo>
                  <a:pt x="110169" y="109898"/>
                  <a:pt x="105746" y="111239"/>
                  <a:pt x="101644" y="112157"/>
                </a:cubicBezTo>
                <a:cubicBezTo>
                  <a:pt x="97543" y="113075"/>
                  <a:pt x="91530" y="110626"/>
                  <a:pt x="83607" y="104811"/>
                </a:cubicBezTo>
                <a:cubicBezTo>
                  <a:pt x="75685" y="98996"/>
                  <a:pt x="76387" y="95149"/>
                  <a:pt x="85716" y="93271"/>
                </a:cubicBezTo>
                <a:cubicBezTo>
                  <a:pt x="95044" y="91392"/>
                  <a:pt x="104813" y="89356"/>
                  <a:pt x="115023" y="87162"/>
                </a:cubicBezTo>
                <a:cubicBezTo>
                  <a:pt x="115856" y="74672"/>
                  <a:pt x="114521" y="64117"/>
                  <a:pt x="111023" y="55499"/>
                </a:cubicBezTo>
                <a:close/>
                <a:moveTo>
                  <a:pt x="5267003" y="54278"/>
                </a:moveTo>
                <a:cubicBezTo>
                  <a:pt x="5270922" y="54601"/>
                  <a:pt x="5274776" y="55922"/>
                  <a:pt x="5278566" y="58241"/>
                </a:cubicBezTo>
                <a:cubicBezTo>
                  <a:pt x="5286144" y="62880"/>
                  <a:pt x="5286112" y="67821"/>
                  <a:pt x="5278468" y="73062"/>
                </a:cubicBezTo>
                <a:cubicBezTo>
                  <a:pt x="5270825" y="78303"/>
                  <a:pt x="5258902" y="82975"/>
                  <a:pt x="5242697" y="87076"/>
                </a:cubicBezTo>
                <a:cubicBezTo>
                  <a:pt x="5249896" y="90661"/>
                  <a:pt x="5252818" y="95780"/>
                  <a:pt x="5251463" y="102434"/>
                </a:cubicBezTo>
                <a:cubicBezTo>
                  <a:pt x="5250107" y="109088"/>
                  <a:pt x="5249430" y="117685"/>
                  <a:pt x="5249430" y="128225"/>
                </a:cubicBezTo>
                <a:cubicBezTo>
                  <a:pt x="5249846" y="127594"/>
                  <a:pt x="5253240" y="126085"/>
                  <a:pt x="5259615" y="123697"/>
                </a:cubicBezTo>
                <a:cubicBezTo>
                  <a:pt x="5265989" y="121310"/>
                  <a:pt x="5271510" y="122256"/>
                  <a:pt x="5276178" y="126537"/>
                </a:cubicBezTo>
                <a:cubicBezTo>
                  <a:pt x="5280846" y="130817"/>
                  <a:pt x="5280322" y="135284"/>
                  <a:pt x="5274608" y="139937"/>
                </a:cubicBezTo>
                <a:cubicBezTo>
                  <a:pt x="5268893" y="144591"/>
                  <a:pt x="5260436" y="148918"/>
                  <a:pt x="5249236" y="152919"/>
                </a:cubicBezTo>
                <a:cubicBezTo>
                  <a:pt x="5248476" y="169195"/>
                  <a:pt x="5248096" y="186611"/>
                  <a:pt x="5248096" y="205168"/>
                </a:cubicBezTo>
                <a:cubicBezTo>
                  <a:pt x="5263899" y="198198"/>
                  <a:pt x="5275723" y="193530"/>
                  <a:pt x="5283566" y="191164"/>
                </a:cubicBezTo>
                <a:cubicBezTo>
                  <a:pt x="5291411" y="188798"/>
                  <a:pt x="5292787" y="190895"/>
                  <a:pt x="5287696" y="197456"/>
                </a:cubicBezTo>
                <a:cubicBezTo>
                  <a:pt x="5282606" y="204017"/>
                  <a:pt x="5274170" y="210570"/>
                  <a:pt x="5262390" y="217117"/>
                </a:cubicBezTo>
                <a:cubicBezTo>
                  <a:pt x="5250609" y="223663"/>
                  <a:pt x="5238022" y="230862"/>
                  <a:pt x="5224628" y="238713"/>
                </a:cubicBezTo>
                <a:cubicBezTo>
                  <a:pt x="5211235" y="246564"/>
                  <a:pt x="5201630" y="252859"/>
                  <a:pt x="5195815" y="257599"/>
                </a:cubicBezTo>
                <a:cubicBezTo>
                  <a:pt x="5190000" y="262338"/>
                  <a:pt x="5181934" y="259062"/>
                  <a:pt x="5171616" y="247769"/>
                </a:cubicBezTo>
                <a:cubicBezTo>
                  <a:pt x="5161298" y="236476"/>
                  <a:pt x="5162019" y="230829"/>
                  <a:pt x="5173778" y="230829"/>
                </a:cubicBezTo>
                <a:cubicBezTo>
                  <a:pt x="5182827" y="230829"/>
                  <a:pt x="5199891" y="224555"/>
                  <a:pt x="5224972" y="212008"/>
                </a:cubicBezTo>
                <a:lnTo>
                  <a:pt x="5224972" y="159437"/>
                </a:lnTo>
                <a:cubicBezTo>
                  <a:pt x="5220140" y="161200"/>
                  <a:pt x="5215261" y="162315"/>
                  <a:pt x="5210335" y="162781"/>
                </a:cubicBezTo>
                <a:cubicBezTo>
                  <a:pt x="5205409" y="163247"/>
                  <a:pt x="5199644" y="161982"/>
                  <a:pt x="5193041" y="158985"/>
                </a:cubicBezTo>
                <a:cubicBezTo>
                  <a:pt x="5186437" y="155988"/>
                  <a:pt x="5186433" y="153095"/>
                  <a:pt x="5193029" y="150305"/>
                </a:cubicBezTo>
                <a:cubicBezTo>
                  <a:pt x="5199626" y="147516"/>
                  <a:pt x="5210274" y="142852"/>
                  <a:pt x="5224972" y="136313"/>
                </a:cubicBezTo>
                <a:cubicBezTo>
                  <a:pt x="5224972" y="114286"/>
                  <a:pt x="5223961" y="99494"/>
                  <a:pt x="5221939" y="91937"/>
                </a:cubicBezTo>
                <a:cubicBezTo>
                  <a:pt x="5210080" y="92841"/>
                  <a:pt x="5200648" y="91446"/>
                  <a:pt x="5193643" y="87753"/>
                </a:cubicBezTo>
                <a:cubicBezTo>
                  <a:pt x="5186637" y="84061"/>
                  <a:pt x="5187595" y="80931"/>
                  <a:pt x="5196514" y="78364"/>
                </a:cubicBezTo>
                <a:cubicBezTo>
                  <a:pt x="5205434" y="75797"/>
                  <a:pt x="5215397" y="72316"/>
                  <a:pt x="5226403" y="67921"/>
                </a:cubicBezTo>
                <a:cubicBezTo>
                  <a:pt x="5237409" y="63526"/>
                  <a:pt x="5246959" y="59654"/>
                  <a:pt x="5255055" y="56305"/>
                </a:cubicBezTo>
                <a:cubicBezTo>
                  <a:pt x="5259102" y="54631"/>
                  <a:pt x="5263085" y="53955"/>
                  <a:pt x="5267003" y="54278"/>
                </a:cubicBezTo>
                <a:close/>
                <a:moveTo>
                  <a:pt x="963137" y="53307"/>
                </a:moveTo>
                <a:cubicBezTo>
                  <a:pt x="965596" y="53187"/>
                  <a:pt x="968343" y="53742"/>
                  <a:pt x="971375" y="54972"/>
                </a:cubicBezTo>
                <a:cubicBezTo>
                  <a:pt x="977441" y="57431"/>
                  <a:pt x="983443" y="61081"/>
                  <a:pt x="989379" y="65920"/>
                </a:cubicBezTo>
                <a:cubicBezTo>
                  <a:pt x="995316" y="70760"/>
                  <a:pt x="995725" y="75994"/>
                  <a:pt x="990605" y="81623"/>
                </a:cubicBezTo>
                <a:cubicBezTo>
                  <a:pt x="985486" y="87252"/>
                  <a:pt x="980492" y="98469"/>
                  <a:pt x="975624" y="115276"/>
                </a:cubicBezTo>
                <a:cubicBezTo>
                  <a:pt x="970755" y="132083"/>
                  <a:pt x="965711" y="146236"/>
                  <a:pt x="960492" y="157737"/>
                </a:cubicBezTo>
                <a:cubicBezTo>
                  <a:pt x="966428" y="163373"/>
                  <a:pt x="972411" y="171145"/>
                  <a:pt x="978442" y="181054"/>
                </a:cubicBezTo>
                <a:cubicBezTo>
                  <a:pt x="984472" y="190964"/>
                  <a:pt x="985124" y="200636"/>
                  <a:pt x="980399" y="210072"/>
                </a:cubicBezTo>
                <a:cubicBezTo>
                  <a:pt x="975674" y="219508"/>
                  <a:pt x="968844" y="219250"/>
                  <a:pt x="959910" y="209298"/>
                </a:cubicBezTo>
                <a:lnTo>
                  <a:pt x="945326" y="183722"/>
                </a:lnTo>
                <a:cubicBezTo>
                  <a:pt x="936737" y="197230"/>
                  <a:pt x="927408" y="209018"/>
                  <a:pt x="917342" y="219085"/>
                </a:cubicBezTo>
                <a:cubicBezTo>
                  <a:pt x="907275" y="229152"/>
                  <a:pt x="895050" y="237698"/>
                  <a:pt x="880666" y="244725"/>
                </a:cubicBezTo>
                <a:cubicBezTo>
                  <a:pt x="866283" y="251752"/>
                  <a:pt x="864150" y="249611"/>
                  <a:pt x="874267" y="238304"/>
                </a:cubicBezTo>
                <a:cubicBezTo>
                  <a:pt x="884384" y="226997"/>
                  <a:pt x="894766" y="214471"/>
                  <a:pt x="905414" y="200726"/>
                </a:cubicBezTo>
                <a:cubicBezTo>
                  <a:pt x="916062" y="186981"/>
                  <a:pt x="924017" y="174795"/>
                  <a:pt x="929280" y="164169"/>
                </a:cubicBezTo>
                <a:cubicBezTo>
                  <a:pt x="914882" y="146172"/>
                  <a:pt x="905658" y="133656"/>
                  <a:pt x="901607" y="126623"/>
                </a:cubicBezTo>
                <a:cubicBezTo>
                  <a:pt x="897556" y="119589"/>
                  <a:pt x="900452" y="117975"/>
                  <a:pt x="910297" y="121783"/>
                </a:cubicBezTo>
                <a:cubicBezTo>
                  <a:pt x="920141" y="125590"/>
                  <a:pt x="930369" y="132233"/>
                  <a:pt x="940981" y="141712"/>
                </a:cubicBezTo>
                <a:cubicBezTo>
                  <a:pt x="944910" y="131588"/>
                  <a:pt x="948442" y="119219"/>
                  <a:pt x="951575" y="104607"/>
                </a:cubicBezTo>
                <a:cubicBezTo>
                  <a:pt x="954708" y="89994"/>
                  <a:pt x="955404" y="82430"/>
                  <a:pt x="953662" y="81913"/>
                </a:cubicBezTo>
                <a:cubicBezTo>
                  <a:pt x="951919" y="81397"/>
                  <a:pt x="947879" y="82168"/>
                  <a:pt x="941540" y="84226"/>
                </a:cubicBezTo>
                <a:cubicBezTo>
                  <a:pt x="935202" y="86284"/>
                  <a:pt x="928358" y="88309"/>
                  <a:pt x="921009" y="90302"/>
                </a:cubicBezTo>
                <a:cubicBezTo>
                  <a:pt x="913660" y="92296"/>
                  <a:pt x="905776" y="90553"/>
                  <a:pt x="897358" y="85075"/>
                </a:cubicBezTo>
                <a:cubicBezTo>
                  <a:pt x="888941" y="79597"/>
                  <a:pt x="889704" y="76220"/>
                  <a:pt x="899650" y="74944"/>
                </a:cubicBezTo>
                <a:cubicBezTo>
                  <a:pt x="909594" y="73668"/>
                  <a:pt x="918740" y="71714"/>
                  <a:pt x="927085" y="69083"/>
                </a:cubicBezTo>
                <a:cubicBezTo>
                  <a:pt x="935432" y="66451"/>
                  <a:pt x="941497" y="64296"/>
                  <a:pt x="945283" y="62619"/>
                </a:cubicBezTo>
                <a:cubicBezTo>
                  <a:pt x="949069" y="60941"/>
                  <a:pt x="952848" y="58632"/>
                  <a:pt x="956619" y="55692"/>
                </a:cubicBezTo>
                <a:cubicBezTo>
                  <a:pt x="958505" y="54222"/>
                  <a:pt x="960678" y="53427"/>
                  <a:pt x="963137" y="53307"/>
                </a:cubicBezTo>
                <a:close/>
                <a:moveTo>
                  <a:pt x="2506166" y="48293"/>
                </a:moveTo>
                <a:cubicBezTo>
                  <a:pt x="2508894" y="47583"/>
                  <a:pt x="2514209" y="48572"/>
                  <a:pt x="2522110" y="51261"/>
                </a:cubicBezTo>
                <a:cubicBezTo>
                  <a:pt x="2537913" y="56639"/>
                  <a:pt x="2544631" y="64537"/>
                  <a:pt x="2542265" y="74955"/>
                </a:cubicBezTo>
                <a:cubicBezTo>
                  <a:pt x="2539899" y="85373"/>
                  <a:pt x="2533252" y="86531"/>
                  <a:pt x="2522325" y="78429"/>
                </a:cubicBezTo>
                <a:cubicBezTo>
                  <a:pt x="2516159" y="71373"/>
                  <a:pt x="2510631" y="63737"/>
                  <a:pt x="2505741" y="55520"/>
                </a:cubicBezTo>
                <a:cubicBezTo>
                  <a:pt x="2503296" y="51412"/>
                  <a:pt x="2503437" y="49003"/>
                  <a:pt x="2506166" y="48293"/>
                </a:cubicBezTo>
                <a:close/>
                <a:moveTo>
                  <a:pt x="182305" y="46454"/>
                </a:moveTo>
                <a:cubicBezTo>
                  <a:pt x="179367" y="45948"/>
                  <a:pt x="175381" y="46027"/>
                  <a:pt x="170348" y="46690"/>
                </a:cubicBezTo>
                <a:cubicBezTo>
                  <a:pt x="160281" y="48017"/>
                  <a:pt x="148609" y="49641"/>
                  <a:pt x="135330" y="51562"/>
                </a:cubicBezTo>
                <a:cubicBezTo>
                  <a:pt x="141625" y="55764"/>
                  <a:pt x="144080" y="59657"/>
                  <a:pt x="142697" y="63242"/>
                </a:cubicBezTo>
                <a:cubicBezTo>
                  <a:pt x="141313" y="66828"/>
                  <a:pt x="140205" y="73187"/>
                  <a:pt x="139373" y="82322"/>
                </a:cubicBezTo>
                <a:cubicBezTo>
                  <a:pt x="144894" y="81533"/>
                  <a:pt x="150462" y="80214"/>
                  <a:pt x="156076" y="78364"/>
                </a:cubicBezTo>
                <a:cubicBezTo>
                  <a:pt x="161690" y="76514"/>
                  <a:pt x="167734" y="78353"/>
                  <a:pt x="174209" y="83882"/>
                </a:cubicBezTo>
                <a:cubicBezTo>
                  <a:pt x="180684" y="89410"/>
                  <a:pt x="179988" y="93705"/>
                  <a:pt x="172122" y="96766"/>
                </a:cubicBezTo>
                <a:cubicBezTo>
                  <a:pt x="164258" y="99828"/>
                  <a:pt x="153219" y="102542"/>
                  <a:pt x="139008" y="104908"/>
                </a:cubicBezTo>
                <a:cubicBezTo>
                  <a:pt x="138305" y="112623"/>
                  <a:pt x="137531" y="121292"/>
                  <a:pt x="136684" y="130914"/>
                </a:cubicBezTo>
                <a:cubicBezTo>
                  <a:pt x="155413" y="129136"/>
                  <a:pt x="168190" y="128247"/>
                  <a:pt x="175016" y="128247"/>
                </a:cubicBezTo>
                <a:cubicBezTo>
                  <a:pt x="179045" y="114709"/>
                  <a:pt x="182634" y="99075"/>
                  <a:pt x="185782" y="81343"/>
                </a:cubicBezTo>
                <a:cubicBezTo>
                  <a:pt x="188929" y="63612"/>
                  <a:pt x="189661" y="53072"/>
                  <a:pt x="187976" y="49723"/>
                </a:cubicBezTo>
                <a:cubicBezTo>
                  <a:pt x="187133" y="48049"/>
                  <a:pt x="185243" y="46959"/>
                  <a:pt x="182305" y="46454"/>
                </a:cubicBezTo>
                <a:close/>
                <a:moveTo>
                  <a:pt x="6666043" y="40506"/>
                </a:moveTo>
                <a:cubicBezTo>
                  <a:pt x="6687181" y="40506"/>
                  <a:pt x="6703726" y="46242"/>
                  <a:pt x="6715679" y="57714"/>
                </a:cubicBezTo>
                <a:cubicBezTo>
                  <a:pt x="6727631" y="69186"/>
                  <a:pt x="6733607" y="83720"/>
                  <a:pt x="6733607" y="101316"/>
                </a:cubicBezTo>
                <a:cubicBezTo>
                  <a:pt x="6733607" y="113706"/>
                  <a:pt x="6730765" y="125113"/>
                  <a:pt x="6725079" y="135539"/>
                </a:cubicBezTo>
                <a:cubicBezTo>
                  <a:pt x="6719393" y="145964"/>
                  <a:pt x="6711803" y="154977"/>
                  <a:pt x="6702310" y="162577"/>
                </a:cubicBezTo>
                <a:cubicBezTo>
                  <a:pt x="6693821" y="169403"/>
                  <a:pt x="6687916" y="176129"/>
                  <a:pt x="6684597" y="182754"/>
                </a:cubicBezTo>
                <a:cubicBezTo>
                  <a:pt x="6681277" y="189379"/>
                  <a:pt x="6679617" y="193724"/>
                  <a:pt x="6679617" y="195789"/>
                </a:cubicBezTo>
                <a:lnTo>
                  <a:pt x="6679617" y="209362"/>
                </a:lnTo>
                <a:lnTo>
                  <a:pt x="6647050" y="209362"/>
                </a:lnTo>
                <a:lnTo>
                  <a:pt x="6647050" y="191745"/>
                </a:lnTo>
                <a:cubicBezTo>
                  <a:pt x="6647050" y="183385"/>
                  <a:pt x="6649151" y="175232"/>
                  <a:pt x="6653353" y="167288"/>
                </a:cubicBezTo>
                <a:cubicBezTo>
                  <a:pt x="6657555" y="159343"/>
                  <a:pt x="6664688" y="150797"/>
                  <a:pt x="6674755" y="141648"/>
                </a:cubicBezTo>
                <a:cubicBezTo>
                  <a:pt x="6681696" y="135582"/>
                  <a:pt x="6686464" y="129311"/>
                  <a:pt x="6689059" y="122837"/>
                </a:cubicBezTo>
                <a:cubicBezTo>
                  <a:pt x="6691655" y="116362"/>
                  <a:pt x="6692953" y="110085"/>
                  <a:pt x="6692953" y="104005"/>
                </a:cubicBezTo>
                <a:cubicBezTo>
                  <a:pt x="6692953" y="93450"/>
                  <a:pt x="6690623" y="85653"/>
                  <a:pt x="6685962" y="80612"/>
                </a:cubicBezTo>
                <a:cubicBezTo>
                  <a:pt x="6681302" y="75571"/>
                  <a:pt x="6674662" y="73051"/>
                  <a:pt x="6666043" y="73051"/>
                </a:cubicBezTo>
                <a:cubicBezTo>
                  <a:pt x="6657353" y="73051"/>
                  <a:pt x="6650018" y="76439"/>
                  <a:pt x="6644039" y="83215"/>
                </a:cubicBezTo>
                <a:cubicBezTo>
                  <a:pt x="6638059" y="89991"/>
                  <a:pt x="6635069" y="102800"/>
                  <a:pt x="6635069" y="121643"/>
                </a:cubicBezTo>
                <a:lnTo>
                  <a:pt x="6595769" y="121643"/>
                </a:lnTo>
                <a:cubicBezTo>
                  <a:pt x="6596687" y="93149"/>
                  <a:pt x="6603782" y="72503"/>
                  <a:pt x="6617054" y="59704"/>
                </a:cubicBezTo>
                <a:cubicBezTo>
                  <a:pt x="6630326" y="46905"/>
                  <a:pt x="6646655" y="40506"/>
                  <a:pt x="6666043" y="40506"/>
                </a:cubicBezTo>
                <a:close/>
                <a:moveTo>
                  <a:pt x="5384456" y="31335"/>
                </a:moveTo>
                <a:cubicBezTo>
                  <a:pt x="5387990" y="31254"/>
                  <a:pt x="5391692" y="32174"/>
                  <a:pt x="5395560" y="34096"/>
                </a:cubicBezTo>
                <a:cubicBezTo>
                  <a:pt x="5403296" y="37939"/>
                  <a:pt x="5410123" y="42019"/>
                  <a:pt x="5416038" y="46335"/>
                </a:cubicBezTo>
                <a:cubicBezTo>
                  <a:pt x="5421953" y="50652"/>
                  <a:pt x="5423294" y="54703"/>
                  <a:pt x="5420060" y="58489"/>
                </a:cubicBezTo>
                <a:cubicBezTo>
                  <a:pt x="5416826" y="62274"/>
                  <a:pt x="5414790" y="67523"/>
                  <a:pt x="5413951" y="74234"/>
                </a:cubicBezTo>
                <a:cubicBezTo>
                  <a:pt x="5413113" y="80945"/>
                  <a:pt x="5412464" y="94920"/>
                  <a:pt x="5412004" y="116158"/>
                </a:cubicBezTo>
                <a:cubicBezTo>
                  <a:pt x="5411546" y="137396"/>
                  <a:pt x="5410402" y="154418"/>
                  <a:pt x="5408574" y="167223"/>
                </a:cubicBezTo>
                <a:cubicBezTo>
                  <a:pt x="5406745" y="180029"/>
                  <a:pt x="5403447" y="189580"/>
                  <a:pt x="5398679" y="195875"/>
                </a:cubicBezTo>
                <a:cubicBezTo>
                  <a:pt x="5393911" y="202170"/>
                  <a:pt x="5389190" y="199743"/>
                  <a:pt x="5384514" y="188594"/>
                </a:cubicBezTo>
                <a:cubicBezTo>
                  <a:pt x="5379840" y="177444"/>
                  <a:pt x="5378180" y="169041"/>
                  <a:pt x="5379535" y="163384"/>
                </a:cubicBezTo>
                <a:cubicBezTo>
                  <a:pt x="5380890" y="157727"/>
                  <a:pt x="5382242" y="147954"/>
                  <a:pt x="5383589" y="134065"/>
                </a:cubicBezTo>
                <a:cubicBezTo>
                  <a:pt x="5384938" y="120177"/>
                  <a:pt x="5385611" y="105209"/>
                  <a:pt x="5385611" y="89162"/>
                </a:cubicBezTo>
                <a:cubicBezTo>
                  <a:pt x="5385611" y="72972"/>
                  <a:pt x="5384600" y="63314"/>
                  <a:pt x="5382578" y="60188"/>
                </a:cubicBezTo>
                <a:cubicBezTo>
                  <a:pt x="5380556" y="57062"/>
                  <a:pt x="5376362" y="55943"/>
                  <a:pt x="5369995" y="56832"/>
                </a:cubicBezTo>
                <a:cubicBezTo>
                  <a:pt x="5342233" y="62224"/>
                  <a:pt x="5326795" y="65178"/>
                  <a:pt x="5323683" y="65695"/>
                </a:cubicBezTo>
                <a:cubicBezTo>
                  <a:pt x="5324530" y="99423"/>
                  <a:pt x="5324727" y="124952"/>
                  <a:pt x="5324275" y="142282"/>
                </a:cubicBezTo>
                <a:cubicBezTo>
                  <a:pt x="5323823" y="159612"/>
                  <a:pt x="5322242" y="173325"/>
                  <a:pt x="5319532" y="183421"/>
                </a:cubicBezTo>
                <a:cubicBezTo>
                  <a:pt x="5316821" y="193516"/>
                  <a:pt x="5313287" y="197639"/>
                  <a:pt x="5308927" y="195789"/>
                </a:cubicBezTo>
                <a:cubicBezTo>
                  <a:pt x="5304568" y="193939"/>
                  <a:pt x="5301409" y="189049"/>
                  <a:pt x="5299452" y="181119"/>
                </a:cubicBezTo>
                <a:cubicBezTo>
                  <a:pt x="5297495" y="173189"/>
                  <a:pt x="5296967" y="166678"/>
                  <a:pt x="5297871" y="161588"/>
                </a:cubicBezTo>
                <a:cubicBezTo>
                  <a:pt x="5298774" y="156497"/>
                  <a:pt x="5299678" y="148678"/>
                  <a:pt x="5300581" y="138131"/>
                </a:cubicBezTo>
                <a:cubicBezTo>
                  <a:pt x="5301484" y="127583"/>
                  <a:pt x="5302159" y="117509"/>
                  <a:pt x="5302603" y="107909"/>
                </a:cubicBezTo>
                <a:cubicBezTo>
                  <a:pt x="5303048" y="98308"/>
                  <a:pt x="5302840" y="89019"/>
                  <a:pt x="5301979" y="80042"/>
                </a:cubicBezTo>
                <a:cubicBezTo>
                  <a:pt x="5301119" y="71065"/>
                  <a:pt x="5298420" y="62902"/>
                  <a:pt x="5293881" y="55553"/>
                </a:cubicBezTo>
                <a:cubicBezTo>
                  <a:pt x="5289342" y="48203"/>
                  <a:pt x="5291048" y="44998"/>
                  <a:pt x="5299000" y="45937"/>
                </a:cubicBezTo>
                <a:cubicBezTo>
                  <a:pt x="5306952" y="46877"/>
                  <a:pt x="5312810" y="47554"/>
                  <a:pt x="5316574" y="47970"/>
                </a:cubicBezTo>
                <a:cubicBezTo>
                  <a:pt x="5320339" y="48386"/>
                  <a:pt x="5329308" y="47300"/>
                  <a:pt x="5343484" y="44711"/>
                </a:cubicBezTo>
                <a:cubicBezTo>
                  <a:pt x="5357659" y="42123"/>
                  <a:pt x="5367948" y="38746"/>
                  <a:pt x="5374351" y="34580"/>
                </a:cubicBezTo>
                <a:cubicBezTo>
                  <a:pt x="5377553" y="32497"/>
                  <a:pt x="5380920" y="31415"/>
                  <a:pt x="5384456" y="31335"/>
                </a:cubicBezTo>
                <a:close/>
                <a:moveTo>
                  <a:pt x="5020119" y="29610"/>
                </a:moveTo>
                <a:cubicBezTo>
                  <a:pt x="5022327" y="29272"/>
                  <a:pt x="5025199" y="29337"/>
                  <a:pt x="5028734" y="29805"/>
                </a:cubicBezTo>
                <a:cubicBezTo>
                  <a:pt x="5042874" y="31676"/>
                  <a:pt x="5053700" y="35118"/>
                  <a:pt x="5061214" y="40130"/>
                </a:cubicBezTo>
                <a:cubicBezTo>
                  <a:pt x="5068729" y="45142"/>
                  <a:pt x="5072196" y="52104"/>
                  <a:pt x="5071615" y="61016"/>
                </a:cubicBezTo>
                <a:cubicBezTo>
                  <a:pt x="5071034" y="69929"/>
                  <a:pt x="5067316" y="73650"/>
                  <a:pt x="5060461" y="72180"/>
                </a:cubicBezTo>
                <a:cubicBezTo>
                  <a:pt x="5053607" y="70710"/>
                  <a:pt x="5046444" y="67172"/>
                  <a:pt x="5038973" y="61565"/>
                </a:cubicBezTo>
                <a:cubicBezTo>
                  <a:pt x="5031502" y="55958"/>
                  <a:pt x="5024561" y="49949"/>
                  <a:pt x="5018151" y="43539"/>
                </a:cubicBezTo>
                <a:cubicBezTo>
                  <a:pt x="5012838" y="35268"/>
                  <a:pt x="5013494" y="30625"/>
                  <a:pt x="5020119" y="29610"/>
                </a:cubicBezTo>
                <a:close/>
                <a:moveTo>
                  <a:pt x="1824960" y="29125"/>
                </a:moveTo>
                <a:cubicBezTo>
                  <a:pt x="1833297" y="28927"/>
                  <a:pt x="1841232" y="32015"/>
                  <a:pt x="1848766" y="38387"/>
                </a:cubicBezTo>
                <a:cubicBezTo>
                  <a:pt x="1858812" y="46884"/>
                  <a:pt x="1857360" y="52534"/>
                  <a:pt x="1844410" y="55337"/>
                </a:cubicBezTo>
                <a:cubicBezTo>
                  <a:pt x="1831461" y="58141"/>
                  <a:pt x="1808237" y="61027"/>
                  <a:pt x="1774738" y="63995"/>
                </a:cubicBezTo>
                <a:cubicBezTo>
                  <a:pt x="1787344" y="70520"/>
                  <a:pt x="1792721" y="76095"/>
                  <a:pt x="1790871" y="80720"/>
                </a:cubicBezTo>
                <a:cubicBezTo>
                  <a:pt x="1789021" y="85344"/>
                  <a:pt x="1787243" y="94432"/>
                  <a:pt x="1785537" y="107984"/>
                </a:cubicBezTo>
                <a:cubicBezTo>
                  <a:pt x="1804222" y="105431"/>
                  <a:pt x="1816243" y="102768"/>
                  <a:pt x="1821599" y="99993"/>
                </a:cubicBezTo>
                <a:cubicBezTo>
                  <a:pt x="1826955" y="97218"/>
                  <a:pt x="1833637" y="97250"/>
                  <a:pt x="1841647" y="100090"/>
                </a:cubicBezTo>
                <a:cubicBezTo>
                  <a:pt x="1849655" y="102929"/>
                  <a:pt x="1857603" y="106869"/>
                  <a:pt x="1865490" y="111910"/>
                </a:cubicBezTo>
                <a:cubicBezTo>
                  <a:pt x="1873378" y="116950"/>
                  <a:pt x="1875511" y="124454"/>
                  <a:pt x="1871890" y="134420"/>
                </a:cubicBezTo>
                <a:cubicBezTo>
                  <a:pt x="1868269" y="144387"/>
                  <a:pt x="1866233" y="167152"/>
                  <a:pt x="1865781" y="202715"/>
                </a:cubicBezTo>
                <a:cubicBezTo>
                  <a:pt x="1865330" y="238279"/>
                  <a:pt x="1862486" y="262245"/>
                  <a:pt x="1857252" y="274614"/>
                </a:cubicBezTo>
                <a:cubicBezTo>
                  <a:pt x="1852018" y="286982"/>
                  <a:pt x="1844306" y="295848"/>
                  <a:pt x="1834118" y="301211"/>
                </a:cubicBezTo>
                <a:cubicBezTo>
                  <a:pt x="1823929" y="306574"/>
                  <a:pt x="1818035" y="305158"/>
                  <a:pt x="1816436" y="296963"/>
                </a:cubicBezTo>
                <a:cubicBezTo>
                  <a:pt x="1814838" y="288767"/>
                  <a:pt x="1807463" y="279292"/>
                  <a:pt x="1794313" y="268537"/>
                </a:cubicBezTo>
                <a:cubicBezTo>
                  <a:pt x="1781163" y="257782"/>
                  <a:pt x="1781202" y="253982"/>
                  <a:pt x="1794431" y="257136"/>
                </a:cubicBezTo>
                <a:cubicBezTo>
                  <a:pt x="1807660" y="260291"/>
                  <a:pt x="1817150" y="261689"/>
                  <a:pt x="1822900" y="261331"/>
                </a:cubicBezTo>
                <a:cubicBezTo>
                  <a:pt x="1828651" y="260972"/>
                  <a:pt x="1832609" y="251698"/>
                  <a:pt x="1834774" y="233507"/>
                </a:cubicBezTo>
                <a:cubicBezTo>
                  <a:pt x="1836939" y="215317"/>
                  <a:pt x="1838022" y="195997"/>
                  <a:pt x="1838022" y="175548"/>
                </a:cubicBezTo>
                <a:cubicBezTo>
                  <a:pt x="1838022" y="155371"/>
                  <a:pt x="1837036" y="142325"/>
                  <a:pt x="1835064" y="136410"/>
                </a:cubicBezTo>
                <a:cubicBezTo>
                  <a:pt x="1833092" y="130494"/>
                  <a:pt x="1829894" y="126777"/>
                  <a:pt x="1825471" y="125257"/>
                </a:cubicBezTo>
                <a:cubicBezTo>
                  <a:pt x="1821047" y="123737"/>
                  <a:pt x="1807542" y="124633"/>
                  <a:pt x="1784956" y="127945"/>
                </a:cubicBezTo>
                <a:cubicBezTo>
                  <a:pt x="1782604" y="141268"/>
                  <a:pt x="1780102" y="152546"/>
                  <a:pt x="1777449" y="161781"/>
                </a:cubicBezTo>
                <a:cubicBezTo>
                  <a:pt x="1782152" y="163043"/>
                  <a:pt x="1788803" y="165581"/>
                  <a:pt x="1797400" y="169396"/>
                </a:cubicBezTo>
                <a:cubicBezTo>
                  <a:pt x="1805997" y="173210"/>
                  <a:pt x="1812694" y="178545"/>
                  <a:pt x="1817490" y="185400"/>
                </a:cubicBezTo>
                <a:cubicBezTo>
                  <a:pt x="1822287" y="192254"/>
                  <a:pt x="1823172" y="199539"/>
                  <a:pt x="1820147" y="207254"/>
                </a:cubicBezTo>
                <a:cubicBezTo>
                  <a:pt x="1817121" y="214969"/>
                  <a:pt x="1810295" y="214560"/>
                  <a:pt x="1799669" y="206028"/>
                </a:cubicBezTo>
                <a:cubicBezTo>
                  <a:pt x="1789043" y="197495"/>
                  <a:pt x="1780073" y="186912"/>
                  <a:pt x="1772760" y="174279"/>
                </a:cubicBezTo>
                <a:cubicBezTo>
                  <a:pt x="1761775" y="200478"/>
                  <a:pt x="1746510" y="218726"/>
                  <a:pt x="1726964" y="229022"/>
                </a:cubicBezTo>
                <a:cubicBezTo>
                  <a:pt x="1707419" y="239319"/>
                  <a:pt x="1703554" y="237741"/>
                  <a:pt x="1715370" y="224290"/>
                </a:cubicBezTo>
                <a:lnTo>
                  <a:pt x="1731407" y="200647"/>
                </a:lnTo>
                <a:lnTo>
                  <a:pt x="1729970" y="201140"/>
                </a:lnTo>
                <a:cubicBezTo>
                  <a:pt x="1727450" y="201229"/>
                  <a:pt x="1724476" y="199926"/>
                  <a:pt x="1721049" y="197230"/>
                </a:cubicBezTo>
                <a:cubicBezTo>
                  <a:pt x="1714194" y="191838"/>
                  <a:pt x="1709863" y="185987"/>
                  <a:pt x="1708057" y="179678"/>
                </a:cubicBezTo>
                <a:cubicBezTo>
                  <a:pt x="1704386" y="192899"/>
                  <a:pt x="1697889" y="204637"/>
                  <a:pt x="1688568" y="214890"/>
                </a:cubicBezTo>
                <a:cubicBezTo>
                  <a:pt x="1679247" y="225143"/>
                  <a:pt x="1668083" y="232862"/>
                  <a:pt x="1655077" y="238046"/>
                </a:cubicBezTo>
                <a:cubicBezTo>
                  <a:pt x="1642070" y="243230"/>
                  <a:pt x="1640360" y="240656"/>
                  <a:pt x="1649947" y="230324"/>
                </a:cubicBezTo>
                <a:cubicBezTo>
                  <a:pt x="1659533" y="219992"/>
                  <a:pt x="1668535" y="207526"/>
                  <a:pt x="1676953" y="192928"/>
                </a:cubicBezTo>
                <a:cubicBezTo>
                  <a:pt x="1685370" y="178330"/>
                  <a:pt x="1690468" y="160412"/>
                  <a:pt x="1692247" y="139174"/>
                </a:cubicBezTo>
                <a:cubicBezTo>
                  <a:pt x="1675440" y="140981"/>
                  <a:pt x="1659300" y="142659"/>
                  <a:pt x="1643827" y="144207"/>
                </a:cubicBezTo>
                <a:lnTo>
                  <a:pt x="1643827" y="203898"/>
                </a:lnTo>
                <a:cubicBezTo>
                  <a:pt x="1643827" y="216962"/>
                  <a:pt x="1643353" y="230560"/>
                  <a:pt x="1642408" y="244693"/>
                </a:cubicBezTo>
                <a:cubicBezTo>
                  <a:pt x="1641460" y="258825"/>
                  <a:pt x="1638976" y="268845"/>
                  <a:pt x="1634954" y="274753"/>
                </a:cubicBezTo>
                <a:cubicBezTo>
                  <a:pt x="1630931" y="280662"/>
                  <a:pt x="1625977" y="278987"/>
                  <a:pt x="1620090" y="269731"/>
                </a:cubicBezTo>
                <a:cubicBezTo>
                  <a:pt x="1614204" y="260474"/>
                  <a:pt x="1612389" y="251157"/>
                  <a:pt x="1614648" y="241778"/>
                </a:cubicBezTo>
                <a:cubicBezTo>
                  <a:pt x="1616907" y="232400"/>
                  <a:pt x="1618480" y="214277"/>
                  <a:pt x="1619369" y="187411"/>
                </a:cubicBezTo>
                <a:cubicBezTo>
                  <a:pt x="1620259" y="160544"/>
                  <a:pt x="1618004" y="142164"/>
                  <a:pt x="1612604" y="132269"/>
                </a:cubicBezTo>
                <a:cubicBezTo>
                  <a:pt x="1607205" y="122374"/>
                  <a:pt x="1608593" y="118366"/>
                  <a:pt x="1616767" y="120245"/>
                </a:cubicBezTo>
                <a:cubicBezTo>
                  <a:pt x="1624941" y="122123"/>
                  <a:pt x="1631143" y="123697"/>
                  <a:pt x="1635374" y="124966"/>
                </a:cubicBezTo>
                <a:cubicBezTo>
                  <a:pt x="1639604" y="126235"/>
                  <a:pt x="1659042" y="125235"/>
                  <a:pt x="1693688" y="121966"/>
                </a:cubicBezTo>
                <a:cubicBezTo>
                  <a:pt x="1694534" y="97931"/>
                  <a:pt x="1693630" y="82523"/>
                  <a:pt x="1690977" y="75740"/>
                </a:cubicBezTo>
                <a:cubicBezTo>
                  <a:pt x="1677096" y="77518"/>
                  <a:pt x="1666674" y="78637"/>
                  <a:pt x="1659712" y="79096"/>
                </a:cubicBezTo>
                <a:cubicBezTo>
                  <a:pt x="1652750" y="79554"/>
                  <a:pt x="1644734" y="75715"/>
                  <a:pt x="1635664" y="67577"/>
                </a:cubicBezTo>
                <a:cubicBezTo>
                  <a:pt x="1626593" y="59439"/>
                  <a:pt x="1629286" y="55370"/>
                  <a:pt x="1643741" y="55370"/>
                </a:cubicBezTo>
                <a:cubicBezTo>
                  <a:pt x="1656173" y="55370"/>
                  <a:pt x="1676171" y="53591"/>
                  <a:pt x="1703733" y="50035"/>
                </a:cubicBezTo>
                <a:cubicBezTo>
                  <a:pt x="1731295" y="46479"/>
                  <a:pt x="1754110" y="43116"/>
                  <a:pt x="1772179" y="39947"/>
                </a:cubicBezTo>
                <a:cubicBezTo>
                  <a:pt x="1790248" y="36778"/>
                  <a:pt x="1805018" y="33601"/>
                  <a:pt x="1816490" y="30418"/>
                </a:cubicBezTo>
                <a:cubicBezTo>
                  <a:pt x="1819358" y="29622"/>
                  <a:pt x="1822181" y="29191"/>
                  <a:pt x="1824960" y="29125"/>
                </a:cubicBezTo>
                <a:close/>
                <a:moveTo>
                  <a:pt x="5748744" y="28377"/>
                </a:moveTo>
                <a:cubicBezTo>
                  <a:pt x="5752784" y="29035"/>
                  <a:pt x="5757097" y="31056"/>
                  <a:pt x="5761683" y="34440"/>
                </a:cubicBezTo>
                <a:cubicBezTo>
                  <a:pt x="5770854" y="41209"/>
                  <a:pt x="5777342" y="47988"/>
                  <a:pt x="5781149" y="54778"/>
                </a:cubicBezTo>
                <a:cubicBezTo>
                  <a:pt x="5784957" y="61568"/>
                  <a:pt x="5782623" y="66046"/>
                  <a:pt x="5774148" y="68211"/>
                </a:cubicBezTo>
                <a:cubicBezTo>
                  <a:pt x="5765673" y="70377"/>
                  <a:pt x="5753649" y="76353"/>
                  <a:pt x="5738075" y="86140"/>
                </a:cubicBezTo>
                <a:cubicBezTo>
                  <a:pt x="5722502" y="95927"/>
                  <a:pt x="5707266" y="106320"/>
                  <a:pt x="5692366" y="117319"/>
                </a:cubicBezTo>
                <a:cubicBezTo>
                  <a:pt x="5704067" y="122338"/>
                  <a:pt x="5708545" y="127246"/>
                  <a:pt x="5705799" y="132043"/>
                </a:cubicBezTo>
                <a:cubicBezTo>
                  <a:pt x="5703053" y="136840"/>
                  <a:pt x="5701246" y="145322"/>
                  <a:pt x="5700379" y="157490"/>
                </a:cubicBezTo>
                <a:cubicBezTo>
                  <a:pt x="5699511" y="169658"/>
                  <a:pt x="5699747" y="187404"/>
                  <a:pt x="5701089" y="210728"/>
                </a:cubicBezTo>
                <a:cubicBezTo>
                  <a:pt x="5702429" y="234052"/>
                  <a:pt x="5702870" y="251598"/>
                  <a:pt x="5702411" y="263364"/>
                </a:cubicBezTo>
                <a:cubicBezTo>
                  <a:pt x="5701952" y="275130"/>
                  <a:pt x="5696464" y="287746"/>
                  <a:pt x="5685945" y="301211"/>
                </a:cubicBezTo>
                <a:cubicBezTo>
                  <a:pt x="5675427" y="314677"/>
                  <a:pt x="5667231" y="316444"/>
                  <a:pt x="5661359" y="306513"/>
                </a:cubicBezTo>
                <a:cubicBezTo>
                  <a:pt x="5655487" y="296583"/>
                  <a:pt x="5647012" y="285982"/>
                  <a:pt x="5635934" y="274710"/>
                </a:cubicBezTo>
                <a:cubicBezTo>
                  <a:pt x="5624856" y="263439"/>
                  <a:pt x="5625247" y="259377"/>
                  <a:pt x="5637106" y="262525"/>
                </a:cubicBezTo>
                <a:cubicBezTo>
                  <a:pt x="5648966" y="265672"/>
                  <a:pt x="5657132" y="267114"/>
                  <a:pt x="5661606" y="266848"/>
                </a:cubicBezTo>
                <a:cubicBezTo>
                  <a:pt x="5666080" y="266583"/>
                  <a:pt x="5668927" y="263195"/>
                  <a:pt x="5670146" y="256685"/>
                </a:cubicBezTo>
                <a:cubicBezTo>
                  <a:pt x="5671365" y="250174"/>
                  <a:pt x="5672197" y="234210"/>
                  <a:pt x="5672641" y="208792"/>
                </a:cubicBezTo>
                <a:cubicBezTo>
                  <a:pt x="5673086" y="183374"/>
                  <a:pt x="5672433" y="163674"/>
                  <a:pt x="5670683" y="149692"/>
                </a:cubicBezTo>
                <a:cubicBezTo>
                  <a:pt x="5668934" y="135711"/>
                  <a:pt x="5665561" y="124812"/>
                  <a:pt x="5660563" y="116997"/>
                </a:cubicBezTo>
                <a:cubicBezTo>
                  <a:pt x="5655565" y="109181"/>
                  <a:pt x="5656193" y="105750"/>
                  <a:pt x="5662445" y="106704"/>
                </a:cubicBezTo>
                <a:cubicBezTo>
                  <a:pt x="5668698" y="107658"/>
                  <a:pt x="5674541" y="108529"/>
                  <a:pt x="5679976" y="109318"/>
                </a:cubicBezTo>
                <a:cubicBezTo>
                  <a:pt x="5702045" y="88653"/>
                  <a:pt x="5717250" y="73843"/>
                  <a:pt x="5725589" y="64888"/>
                </a:cubicBezTo>
                <a:cubicBezTo>
                  <a:pt x="5733927" y="55933"/>
                  <a:pt x="5729446" y="53029"/>
                  <a:pt x="5712145" y="56176"/>
                </a:cubicBezTo>
                <a:cubicBezTo>
                  <a:pt x="5694843" y="59324"/>
                  <a:pt x="5675269" y="63117"/>
                  <a:pt x="5653422" y="67555"/>
                </a:cubicBezTo>
                <a:cubicBezTo>
                  <a:pt x="5631574" y="71994"/>
                  <a:pt x="5617295" y="75593"/>
                  <a:pt x="5610584" y="78353"/>
                </a:cubicBezTo>
                <a:cubicBezTo>
                  <a:pt x="5603872" y="81114"/>
                  <a:pt x="5596742" y="81046"/>
                  <a:pt x="5589192" y="78149"/>
                </a:cubicBezTo>
                <a:cubicBezTo>
                  <a:pt x="5581642" y="75252"/>
                  <a:pt x="5575103" y="70050"/>
                  <a:pt x="5569575" y="62543"/>
                </a:cubicBezTo>
                <a:cubicBezTo>
                  <a:pt x="5564046" y="55036"/>
                  <a:pt x="5567093" y="51742"/>
                  <a:pt x="5578716" y="52659"/>
                </a:cubicBezTo>
                <a:cubicBezTo>
                  <a:pt x="5590339" y="53577"/>
                  <a:pt x="5607734" y="52921"/>
                  <a:pt x="5630900" y="50691"/>
                </a:cubicBezTo>
                <a:cubicBezTo>
                  <a:pt x="5654067" y="48461"/>
                  <a:pt x="5675867" y="45572"/>
                  <a:pt x="5696302" y="42023"/>
                </a:cubicBezTo>
                <a:cubicBezTo>
                  <a:pt x="5716737" y="38473"/>
                  <a:pt x="5730450" y="34630"/>
                  <a:pt x="5737440" y="30493"/>
                </a:cubicBezTo>
                <a:cubicBezTo>
                  <a:pt x="5740936" y="28424"/>
                  <a:pt x="5744704" y="27719"/>
                  <a:pt x="5748744" y="28377"/>
                </a:cubicBezTo>
                <a:close/>
                <a:moveTo>
                  <a:pt x="1096985" y="28267"/>
                </a:moveTo>
                <a:cubicBezTo>
                  <a:pt x="1099906" y="28392"/>
                  <a:pt x="1102889" y="29392"/>
                  <a:pt x="1105933" y="31267"/>
                </a:cubicBezTo>
                <a:cubicBezTo>
                  <a:pt x="1112020" y="35017"/>
                  <a:pt x="1118323" y="39022"/>
                  <a:pt x="1124841" y="43281"/>
                </a:cubicBezTo>
                <a:cubicBezTo>
                  <a:pt x="1131358" y="47540"/>
                  <a:pt x="1133420" y="51627"/>
                  <a:pt x="1131025" y="55542"/>
                </a:cubicBezTo>
                <a:cubicBezTo>
                  <a:pt x="1128630" y="59457"/>
                  <a:pt x="1126604" y="64314"/>
                  <a:pt x="1124948" y="70115"/>
                </a:cubicBezTo>
                <a:cubicBezTo>
                  <a:pt x="1123292" y="75916"/>
                  <a:pt x="1122464" y="89012"/>
                  <a:pt x="1122464" y="109404"/>
                </a:cubicBezTo>
                <a:lnTo>
                  <a:pt x="1122464" y="160706"/>
                </a:lnTo>
                <a:cubicBezTo>
                  <a:pt x="1122464" y="174673"/>
                  <a:pt x="1120245" y="186274"/>
                  <a:pt x="1115807" y="195509"/>
                </a:cubicBezTo>
                <a:cubicBezTo>
                  <a:pt x="1111368" y="204744"/>
                  <a:pt x="1106166" y="203845"/>
                  <a:pt x="1100200" y="192810"/>
                </a:cubicBezTo>
                <a:cubicBezTo>
                  <a:pt x="1094235" y="181775"/>
                  <a:pt x="1092378" y="169812"/>
                  <a:pt x="1094629" y="156920"/>
                </a:cubicBezTo>
                <a:cubicBezTo>
                  <a:pt x="1096881" y="144028"/>
                  <a:pt x="1098232" y="124783"/>
                  <a:pt x="1098684" y="99186"/>
                </a:cubicBezTo>
                <a:cubicBezTo>
                  <a:pt x="1099136" y="73589"/>
                  <a:pt x="1098157" y="59009"/>
                  <a:pt x="1095748" y="55445"/>
                </a:cubicBezTo>
                <a:cubicBezTo>
                  <a:pt x="1093339" y="51881"/>
                  <a:pt x="1085792" y="51225"/>
                  <a:pt x="1073108" y="53477"/>
                </a:cubicBezTo>
                <a:cubicBezTo>
                  <a:pt x="1060425" y="55728"/>
                  <a:pt x="1046733" y="58410"/>
                  <a:pt x="1032034" y="61522"/>
                </a:cubicBezTo>
                <a:cubicBezTo>
                  <a:pt x="1032034" y="95580"/>
                  <a:pt x="1031794" y="121198"/>
                  <a:pt x="1031314" y="138378"/>
                </a:cubicBezTo>
                <a:cubicBezTo>
                  <a:pt x="1030834" y="155558"/>
                  <a:pt x="1029044" y="169435"/>
                  <a:pt x="1025947" y="180011"/>
                </a:cubicBezTo>
                <a:cubicBezTo>
                  <a:pt x="1022849" y="190587"/>
                  <a:pt x="1017888" y="190802"/>
                  <a:pt x="1011062" y="180657"/>
                </a:cubicBezTo>
                <a:cubicBezTo>
                  <a:pt x="1004236" y="170511"/>
                  <a:pt x="1001723" y="162122"/>
                  <a:pt x="1003522" y="155489"/>
                </a:cubicBezTo>
                <a:cubicBezTo>
                  <a:pt x="1005322" y="148857"/>
                  <a:pt x="1006448" y="140841"/>
                  <a:pt x="1006900" y="131441"/>
                </a:cubicBezTo>
                <a:cubicBezTo>
                  <a:pt x="1007351" y="122041"/>
                  <a:pt x="1007355" y="108120"/>
                  <a:pt x="1006910" y="89679"/>
                </a:cubicBezTo>
                <a:cubicBezTo>
                  <a:pt x="1006466" y="71237"/>
                  <a:pt x="1004666" y="58202"/>
                  <a:pt x="1001511" y="50573"/>
                </a:cubicBezTo>
                <a:cubicBezTo>
                  <a:pt x="998356" y="42944"/>
                  <a:pt x="1000482" y="40036"/>
                  <a:pt x="1007889" y="41850"/>
                </a:cubicBezTo>
                <a:cubicBezTo>
                  <a:pt x="1015296" y="43664"/>
                  <a:pt x="1020612" y="44572"/>
                  <a:pt x="1023839" y="44572"/>
                </a:cubicBezTo>
                <a:cubicBezTo>
                  <a:pt x="1027238" y="44572"/>
                  <a:pt x="1037448" y="43041"/>
                  <a:pt x="1054470" y="39979"/>
                </a:cubicBezTo>
                <a:cubicBezTo>
                  <a:pt x="1071491" y="36917"/>
                  <a:pt x="1082802" y="33763"/>
                  <a:pt x="1088403" y="30515"/>
                </a:cubicBezTo>
                <a:cubicBezTo>
                  <a:pt x="1091202" y="28890"/>
                  <a:pt x="1094063" y="28141"/>
                  <a:pt x="1096985" y="28267"/>
                </a:cubicBezTo>
                <a:close/>
                <a:moveTo>
                  <a:pt x="6373299" y="27822"/>
                </a:moveTo>
                <a:cubicBezTo>
                  <a:pt x="6375125" y="27832"/>
                  <a:pt x="6377291" y="28381"/>
                  <a:pt x="6379799" y="29471"/>
                </a:cubicBezTo>
                <a:cubicBezTo>
                  <a:pt x="6389830" y="33831"/>
                  <a:pt x="6397279" y="38914"/>
                  <a:pt x="6402148" y="44722"/>
                </a:cubicBezTo>
                <a:cubicBezTo>
                  <a:pt x="6407017" y="50530"/>
                  <a:pt x="6407027" y="55793"/>
                  <a:pt x="6402181" y="60511"/>
                </a:cubicBezTo>
                <a:cubicBezTo>
                  <a:pt x="6397333" y="65229"/>
                  <a:pt x="6387926" y="76378"/>
                  <a:pt x="6373959" y="93959"/>
                </a:cubicBezTo>
                <a:cubicBezTo>
                  <a:pt x="6359991" y="111540"/>
                  <a:pt x="6345447" y="126748"/>
                  <a:pt x="6330325" y="139583"/>
                </a:cubicBezTo>
                <a:cubicBezTo>
                  <a:pt x="6315203" y="152417"/>
                  <a:pt x="6300738" y="161408"/>
                  <a:pt x="6286928" y="166557"/>
                </a:cubicBezTo>
                <a:cubicBezTo>
                  <a:pt x="6273119" y="171705"/>
                  <a:pt x="6273746" y="167281"/>
                  <a:pt x="6288810" y="153285"/>
                </a:cubicBezTo>
                <a:cubicBezTo>
                  <a:pt x="6303875" y="139289"/>
                  <a:pt x="6320746" y="119628"/>
                  <a:pt x="6339424" y="94303"/>
                </a:cubicBezTo>
                <a:cubicBezTo>
                  <a:pt x="6358103" y="68979"/>
                  <a:pt x="6366989" y="51648"/>
                  <a:pt x="6366086" y="42313"/>
                </a:cubicBezTo>
                <a:cubicBezTo>
                  <a:pt x="6365419" y="32623"/>
                  <a:pt x="6367824" y="27792"/>
                  <a:pt x="6373299" y="27822"/>
                </a:cubicBezTo>
                <a:close/>
                <a:moveTo>
                  <a:pt x="2867537" y="22361"/>
                </a:moveTo>
                <a:cubicBezTo>
                  <a:pt x="2869941" y="22132"/>
                  <a:pt x="2873240" y="22366"/>
                  <a:pt x="2877435" y="23061"/>
                </a:cubicBezTo>
                <a:cubicBezTo>
                  <a:pt x="2892550" y="23979"/>
                  <a:pt x="2903631" y="26976"/>
                  <a:pt x="2910679" y="32052"/>
                </a:cubicBezTo>
                <a:cubicBezTo>
                  <a:pt x="2917728" y="37129"/>
                  <a:pt x="2920678" y="44331"/>
                  <a:pt x="2919531" y="53660"/>
                </a:cubicBezTo>
                <a:cubicBezTo>
                  <a:pt x="2918383" y="62988"/>
                  <a:pt x="2912819" y="65526"/>
                  <a:pt x="2902839" y="61274"/>
                </a:cubicBezTo>
                <a:cubicBezTo>
                  <a:pt x="2892858" y="57022"/>
                  <a:pt x="2881934" y="48895"/>
                  <a:pt x="2870068" y="36892"/>
                </a:cubicBezTo>
                <a:cubicBezTo>
                  <a:pt x="2861168" y="27890"/>
                  <a:pt x="2860324" y="23046"/>
                  <a:pt x="2867537" y="22361"/>
                </a:cubicBezTo>
                <a:close/>
                <a:moveTo>
                  <a:pt x="5974977" y="21279"/>
                </a:moveTo>
                <a:cubicBezTo>
                  <a:pt x="5978477" y="21521"/>
                  <a:pt x="5983953" y="23907"/>
                  <a:pt x="5991402" y="28439"/>
                </a:cubicBezTo>
                <a:cubicBezTo>
                  <a:pt x="6006302" y="37502"/>
                  <a:pt x="6011568" y="44260"/>
                  <a:pt x="6007201" y="48712"/>
                </a:cubicBezTo>
                <a:cubicBezTo>
                  <a:pt x="6002835" y="53165"/>
                  <a:pt x="5995980" y="62956"/>
                  <a:pt x="5986637" y="78085"/>
                </a:cubicBezTo>
                <a:cubicBezTo>
                  <a:pt x="5977295" y="93213"/>
                  <a:pt x="5968788" y="106815"/>
                  <a:pt x="5961116" y="118890"/>
                </a:cubicBezTo>
                <a:cubicBezTo>
                  <a:pt x="5970107" y="128340"/>
                  <a:pt x="5974154" y="140475"/>
                  <a:pt x="5973258" y="155296"/>
                </a:cubicBezTo>
                <a:cubicBezTo>
                  <a:pt x="5972362" y="170116"/>
                  <a:pt x="5971914" y="194864"/>
                  <a:pt x="5971914" y="229539"/>
                </a:cubicBezTo>
                <a:cubicBezTo>
                  <a:pt x="5971914" y="264572"/>
                  <a:pt x="5969014" y="285491"/>
                  <a:pt x="5963213" y="292295"/>
                </a:cubicBezTo>
                <a:cubicBezTo>
                  <a:pt x="5957412" y="299099"/>
                  <a:pt x="5951984" y="296450"/>
                  <a:pt x="5946929" y="284347"/>
                </a:cubicBezTo>
                <a:cubicBezTo>
                  <a:pt x="5941874" y="272244"/>
                  <a:pt x="5940702" y="262948"/>
                  <a:pt x="5943413" y="256459"/>
                </a:cubicBezTo>
                <a:cubicBezTo>
                  <a:pt x="5946123" y="249970"/>
                  <a:pt x="5948375" y="228811"/>
                  <a:pt x="5950167" y="192982"/>
                </a:cubicBezTo>
                <a:cubicBezTo>
                  <a:pt x="5951960" y="157153"/>
                  <a:pt x="5951501" y="136973"/>
                  <a:pt x="5948790" y="132441"/>
                </a:cubicBezTo>
                <a:cubicBezTo>
                  <a:pt x="5929847" y="155299"/>
                  <a:pt x="5911391" y="171812"/>
                  <a:pt x="5893423" y="181979"/>
                </a:cubicBezTo>
                <a:cubicBezTo>
                  <a:pt x="5875455" y="192147"/>
                  <a:pt x="5874182" y="188698"/>
                  <a:pt x="5889604" y="171633"/>
                </a:cubicBezTo>
                <a:cubicBezTo>
                  <a:pt x="5905027" y="154568"/>
                  <a:pt x="5920798" y="133280"/>
                  <a:pt x="5936917" y="107769"/>
                </a:cubicBezTo>
                <a:cubicBezTo>
                  <a:pt x="5953035" y="82258"/>
                  <a:pt x="5962869" y="64440"/>
                  <a:pt x="5966418" y="54316"/>
                </a:cubicBezTo>
                <a:cubicBezTo>
                  <a:pt x="5969967" y="44191"/>
                  <a:pt x="5971294" y="35082"/>
                  <a:pt x="5970397" y="26987"/>
                </a:cubicBezTo>
                <a:cubicBezTo>
                  <a:pt x="5969949" y="22939"/>
                  <a:pt x="5971476" y="21037"/>
                  <a:pt x="5974977" y="21279"/>
                </a:cubicBezTo>
                <a:close/>
                <a:moveTo>
                  <a:pt x="198223" y="18504"/>
                </a:moveTo>
                <a:cubicBezTo>
                  <a:pt x="201730" y="18638"/>
                  <a:pt x="205625" y="19541"/>
                  <a:pt x="209905" y="21211"/>
                </a:cubicBezTo>
                <a:cubicBezTo>
                  <a:pt x="218466" y="24553"/>
                  <a:pt x="225949" y="28890"/>
                  <a:pt x="232352" y="34225"/>
                </a:cubicBezTo>
                <a:cubicBezTo>
                  <a:pt x="238755" y="39560"/>
                  <a:pt x="238726" y="45471"/>
                  <a:pt x="232265" y="51960"/>
                </a:cubicBezTo>
                <a:cubicBezTo>
                  <a:pt x="225805" y="58449"/>
                  <a:pt x="220130" y="71026"/>
                  <a:pt x="215240" y="89689"/>
                </a:cubicBezTo>
                <a:cubicBezTo>
                  <a:pt x="210350" y="108353"/>
                  <a:pt x="203588" y="125544"/>
                  <a:pt x="194956" y="141260"/>
                </a:cubicBezTo>
                <a:cubicBezTo>
                  <a:pt x="186323" y="156977"/>
                  <a:pt x="179031" y="158985"/>
                  <a:pt x="173080" y="147283"/>
                </a:cubicBezTo>
                <a:cubicBezTo>
                  <a:pt x="141302" y="152632"/>
                  <a:pt x="111309" y="156597"/>
                  <a:pt x="83102" y="159178"/>
                </a:cubicBezTo>
                <a:cubicBezTo>
                  <a:pt x="77667" y="172845"/>
                  <a:pt x="71734" y="171984"/>
                  <a:pt x="65302" y="156597"/>
                </a:cubicBezTo>
                <a:cubicBezTo>
                  <a:pt x="58871" y="141210"/>
                  <a:pt x="52328" y="121758"/>
                  <a:pt x="45674" y="98240"/>
                </a:cubicBezTo>
                <a:cubicBezTo>
                  <a:pt x="39021" y="74722"/>
                  <a:pt x="33374" y="59672"/>
                  <a:pt x="28735" y="53090"/>
                </a:cubicBezTo>
                <a:cubicBezTo>
                  <a:pt x="24096" y="46507"/>
                  <a:pt x="25856" y="43216"/>
                  <a:pt x="34016" y="43216"/>
                </a:cubicBezTo>
                <a:cubicBezTo>
                  <a:pt x="40727" y="43216"/>
                  <a:pt x="46710" y="43661"/>
                  <a:pt x="51967" y="44550"/>
                </a:cubicBezTo>
                <a:cubicBezTo>
                  <a:pt x="57222" y="45439"/>
                  <a:pt x="70978" y="44313"/>
                  <a:pt x="93234" y="41173"/>
                </a:cubicBezTo>
                <a:cubicBezTo>
                  <a:pt x="115490" y="38032"/>
                  <a:pt x="135623" y="34487"/>
                  <a:pt x="153635" y="30536"/>
                </a:cubicBezTo>
                <a:cubicBezTo>
                  <a:pt x="171646" y="26585"/>
                  <a:pt x="183387" y="23208"/>
                  <a:pt x="188857" y="20405"/>
                </a:cubicBezTo>
                <a:cubicBezTo>
                  <a:pt x="191593" y="19003"/>
                  <a:pt x="194715" y="18369"/>
                  <a:pt x="198223" y="18504"/>
                </a:cubicBezTo>
                <a:close/>
                <a:moveTo>
                  <a:pt x="6069316" y="17671"/>
                </a:moveTo>
                <a:cubicBezTo>
                  <a:pt x="6072362" y="18045"/>
                  <a:pt x="6076086" y="18910"/>
                  <a:pt x="6080487" y="20265"/>
                </a:cubicBezTo>
                <a:cubicBezTo>
                  <a:pt x="6098090" y="25685"/>
                  <a:pt x="6104866" y="32838"/>
                  <a:pt x="6100814" y="41721"/>
                </a:cubicBezTo>
                <a:cubicBezTo>
                  <a:pt x="6096763" y="50605"/>
                  <a:pt x="6094738" y="78536"/>
                  <a:pt x="6094738" y="125515"/>
                </a:cubicBezTo>
                <a:cubicBezTo>
                  <a:pt x="6110569" y="123751"/>
                  <a:pt x="6122927" y="121980"/>
                  <a:pt x="6131811" y="120202"/>
                </a:cubicBezTo>
                <a:cubicBezTo>
                  <a:pt x="6140694" y="118424"/>
                  <a:pt x="6149155" y="116617"/>
                  <a:pt x="6157193" y="114781"/>
                </a:cubicBezTo>
                <a:cubicBezTo>
                  <a:pt x="6165231" y="112946"/>
                  <a:pt x="6173028" y="116778"/>
                  <a:pt x="6180585" y="126278"/>
                </a:cubicBezTo>
                <a:cubicBezTo>
                  <a:pt x="6188143" y="135779"/>
                  <a:pt x="6183346" y="140529"/>
                  <a:pt x="6166195" y="140529"/>
                </a:cubicBezTo>
                <a:cubicBezTo>
                  <a:pt x="6152056" y="140529"/>
                  <a:pt x="6128237" y="142207"/>
                  <a:pt x="6094738" y="145562"/>
                </a:cubicBezTo>
                <a:cubicBezTo>
                  <a:pt x="6094738" y="201991"/>
                  <a:pt x="6093791" y="245123"/>
                  <a:pt x="6091898" y="274958"/>
                </a:cubicBezTo>
                <a:cubicBezTo>
                  <a:pt x="6090006" y="304793"/>
                  <a:pt x="6085481" y="319993"/>
                  <a:pt x="6078325" y="320560"/>
                </a:cubicBezTo>
                <a:cubicBezTo>
                  <a:pt x="6071170" y="321126"/>
                  <a:pt x="6067592" y="306983"/>
                  <a:pt x="6067592" y="278131"/>
                </a:cubicBezTo>
                <a:lnTo>
                  <a:pt x="6067592" y="149972"/>
                </a:lnTo>
                <a:cubicBezTo>
                  <a:pt x="6045365" y="155221"/>
                  <a:pt x="6030024" y="158784"/>
                  <a:pt x="6021570" y="160663"/>
                </a:cubicBezTo>
                <a:cubicBezTo>
                  <a:pt x="6013117" y="162541"/>
                  <a:pt x="6003377" y="159182"/>
                  <a:pt x="5992349" y="150585"/>
                </a:cubicBezTo>
                <a:cubicBezTo>
                  <a:pt x="5981321" y="141988"/>
                  <a:pt x="5983479" y="137690"/>
                  <a:pt x="5998823" y="137690"/>
                </a:cubicBezTo>
                <a:cubicBezTo>
                  <a:pt x="6011070" y="137690"/>
                  <a:pt x="6033993" y="134750"/>
                  <a:pt x="6067592" y="128870"/>
                </a:cubicBezTo>
                <a:cubicBezTo>
                  <a:pt x="6067592" y="98928"/>
                  <a:pt x="6067370" y="77124"/>
                  <a:pt x="6066925" y="63458"/>
                </a:cubicBezTo>
                <a:cubicBezTo>
                  <a:pt x="6066481" y="49791"/>
                  <a:pt x="6064229" y="37821"/>
                  <a:pt x="6060171" y="27546"/>
                </a:cubicBezTo>
                <a:cubicBezTo>
                  <a:pt x="6057127" y="19840"/>
                  <a:pt x="6060175" y="16548"/>
                  <a:pt x="6069316" y="17671"/>
                </a:cubicBezTo>
                <a:close/>
                <a:moveTo>
                  <a:pt x="4538459" y="17557"/>
                </a:moveTo>
                <a:cubicBezTo>
                  <a:pt x="4541958" y="17362"/>
                  <a:pt x="4547545" y="19870"/>
                  <a:pt x="4555220" y="25083"/>
                </a:cubicBezTo>
                <a:cubicBezTo>
                  <a:pt x="4570572" y="35509"/>
                  <a:pt x="4576290" y="42944"/>
                  <a:pt x="4572375" y="47389"/>
                </a:cubicBezTo>
                <a:cubicBezTo>
                  <a:pt x="4568460" y="51835"/>
                  <a:pt x="4563703" y="58345"/>
                  <a:pt x="4558103" y="66921"/>
                </a:cubicBezTo>
                <a:cubicBezTo>
                  <a:pt x="4552503" y="75496"/>
                  <a:pt x="4543924" y="89614"/>
                  <a:pt x="4532366" y="109275"/>
                </a:cubicBezTo>
                <a:cubicBezTo>
                  <a:pt x="4543164" y="118983"/>
                  <a:pt x="4547437" y="127178"/>
                  <a:pt x="4545186" y="133861"/>
                </a:cubicBezTo>
                <a:cubicBezTo>
                  <a:pt x="4542935" y="140543"/>
                  <a:pt x="4541809" y="152188"/>
                  <a:pt x="4541809" y="168794"/>
                </a:cubicBezTo>
                <a:cubicBezTo>
                  <a:pt x="4541809" y="184009"/>
                  <a:pt x="4541346" y="203716"/>
                  <a:pt x="4540421" y="227915"/>
                </a:cubicBezTo>
                <a:cubicBezTo>
                  <a:pt x="4539496" y="252114"/>
                  <a:pt x="4536622" y="269921"/>
                  <a:pt x="4531796" y="281336"/>
                </a:cubicBezTo>
                <a:cubicBezTo>
                  <a:pt x="4526970" y="292750"/>
                  <a:pt x="4521331" y="291965"/>
                  <a:pt x="4514878" y="278980"/>
                </a:cubicBezTo>
                <a:cubicBezTo>
                  <a:pt x="4508425" y="265995"/>
                  <a:pt x="4506779" y="255351"/>
                  <a:pt x="4509941" y="247048"/>
                </a:cubicBezTo>
                <a:cubicBezTo>
                  <a:pt x="4513103" y="238745"/>
                  <a:pt x="4515355" y="226283"/>
                  <a:pt x="4516695" y="209663"/>
                </a:cubicBezTo>
                <a:cubicBezTo>
                  <a:pt x="4518037" y="193043"/>
                  <a:pt x="4518707" y="176272"/>
                  <a:pt x="4518707" y="159351"/>
                </a:cubicBezTo>
                <a:cubicBezTo>
                  <a:pt x="4518707" y="141870"/>
                  <a:pt x="4518499" y="130649"/>
                  <a:pt x="4518083" y="125687"/>
                </a:cubicBezTo>
                <a:cubicBezTo>
                  <a:pt x="4510554" y="138407"/>
                  <a:pt x="4502442" y="148660"/>
                  <a:pt x="4493744" y="156447"/>
                </a:cubicBezTo>
                <a:cubicBezTo>
                  <a:pt x="4485047" y="164233"/>
                  <a:pt x="4473761" y="171626"/>
                  <a:pt x="4459887" y="178624"/>
                </a:cubicBezTo>
                <a:cubicBezTo>
                  <a:pt x="4446013" y="185622"/>
                  <a:pt x="4445257" y="182123"/>
                  <a:pt x="4457617" y="168127"/>
                </a:cubicBezTo>
                <a:cubicBezTo>
                  <a:pt x="4469979" y="154131"/>
                  <a:pt x="4481702" y="139597"/>
                  <a:pt x="4492787" y="124525"/>
                </a:cubicBezTo>
                <a:cubicBezTo>
                  <a:pt x="4503872" y="109454"/>
                  <a:pt x="4513888" y="92109"/>
                  <a:pt x="4522837" y="72492"/>
                </a:cubicBezTo>
                <a:cubicBezTo>
                  <a:pt x="4531785" y="52874"/>
                  <a:pt x="4535582" y="37462"/>
                  <a:pt x="4534226" y="26255"/>
                </a:cubicBezTo>
                <a:cubicBezTo>
                  <a:pt x="4533549" y="20652"/>
                  <a:pt x="4534959" y="17753"/>
                  <a:pt x="4538459" y="17557"/>
                </a:cubicBezTo>
                <a:close/>
                <a:moveTo>
                  <a:pt x="3472847" y="16952"/>
                </a:moveTo>
                <a:cubicBezTo>
                  <a:pt x="3481416" y="18358"/>
                  <a:pt x="3489091" y="20419"/>
                  <a:pt x="3495874" y="23136"/>
                </a:cubicBezTo>
                <a:cubicBezTo>
                  <a:pt x="3502657" y="25854"/>
                  <a:pt x="3504457" y="31185"/>
                  <a:pt x="3501273" y="39129"/>
                </a:cubicBezTo>
                <a:cubicBezTo>
                  <a:pt x="3498089" y="47074"/>
                  <a:pt x="3495637" y="67322"/>
                  <a:pt x="3493916" y="99875"/>
                </a:cubicBezTo>
                <a:cubicBezTo>
                  <a:pt x="3497387" y="98240"/>
                  <a:pt x="3501829" y="96705"/>
                  <a:pt x="3507242" y="95271"/>
                </a:cubicBezTo>
                <a:cubicBezTo>
                  <a:pt x="3512655" y="93837"/>
                  <a:pt x="3518087" y="95848"/>
                  <a:pt x="3523536" y="101305"/>
                </a:cubicBezTo>
                <a:cubicBezTo>
                  <a:pt x="3528986" y="106761"/>
                  <a:pt x="3526720" y="111949"/>
                  <a:pt x="3516739" y="116868"/>
                </a:cubicBezTo>
                <a:cubicBezTo>
                  <a:pt x="3506758" y="121786"/>
                  <a:pt x="3499086" y="124583"/>
                  <a:pt x="3493723" y="125257"/>
                </a:cubicBezTo>
                <a:lnTo>
                  <a:pt x="3492561" y="156576"/>
                </a:lnTo>
                <a:cubicBezTo>
                  <a:pt x="3509655" y="147570"/>
                  <a:pt x="3515499" y="147204"/>
                  <a:pt x="3510092" y="155479"/>
                </a:cubicBezTo>
                <a:cubicBezTo>
                  <a:pt x="3504686" y="163753"/>
                  <a:pt x="3498842" y="170242"/>
                  <a:pt x="3492561" y="174946"/>
                </a:cubicBezTo>
                <a:cubicBezTo>
                  <a:pt x="3492561" y="192498"/>
                  <a:pt x="3492321" y="211527"/>
                  <a:pt x="3491841" y="232034"/>
                </a:cubicBezTo>
                <a:cubicBezTo>
                  <a:pt x="3491360" y="252540"/>
                  <a:pt x="3490188" y="268160"/>
                  <a:pt x="3488324" y="278894"/>
                </a:cubicBezTo>
                <a:cubicBezTo>
                  <a:pt x="3486460" y="289628"/>
                  <a:pt x="3483201" y="296698"/>
                  <a:pt x="3478547" y="300103"/>
                </a:cubicBezTo>
                <a:cubicBezTo>
                  <a:pt x="3473894" y="303509"/>
                  <a:pt x="3469639" y="299168"/>
                  <a:pt x="3465781" y="287079"/>
                </a:cubicBezTo>
                <a:cubicBezTo>
                  <a:pt x="3461923" y="274990"/>
                  <a:pt x="3461121" y="264808"/>
                  <a:pt x="3463372" y="256534"/>
                </a:cubicBezTo>
                <a:cubicBezTo>
                  <a:pt x="3465623" y="248260"/>
                  <a:pt x="3466975" y="238301"/>
                  <a:pt x="3467427" y="226656"/>
                </a:cubicBezTo>
                <a:cubicBezTo>
                  <a:pt x="3467878" y="215012"/>
                  <a:pt x="3468556" y="201604"/>
                  <a:pt x="3469459" y="186432"/>
                </a:cubicBezTo>
                <a:cubicBezTo>
                  <a:pt x="3447046" y="206422"/>
                  <a:pt x="3432042" y="220192"/>
                  <a:pt x="3424449" y="227743"/>
                </a:cubicBezTo>
                <a:cubicBezTo>
                  <a:pt x="3416856" y="235293"/>
                  <a:pt x="3408736" y="235501"/>
                  <a:pt x="3400088" y="228366"/>
                </a:cubicBezTo>
                <a:cubicBezTo>
                  <a:pt x="3391441" y="221232"/>
                  <a:pt x="3387419" y="215865"/>
                  <a:pt x="3388021" y="212266"/>
                </a:cubicBezTo>
                <a:cubicBezTo>
                  <a:pt x="3388624" y="208667"/>
                  <a:pt x="3391979" y="206609"/>
                  <a:pt x="3398088" y="206092"/>
                </a:cubicBezTo>
                <a:cubicBezTo>
                  <a:pt x="3404197" y="205576"/>
                  <a:pt x="3412647" y="202515"/>
                  <a:pt x="3423438" y="196908"/>
                </a:cubicBezTo>
                <a:cubicBezTo>
                  <a:pt x="3434229" y="191301"/>
                  <a:pt x="3449569" y="181141"/>
                  <a:pt x="3469459" y="166427"/>
                </a:cubicBezTo>
                <a:lnTo>
                  <a:pt x="3469459" y="129731"/>
                </a:lnTo>
                <a:cubicBezTo>
                  <a:pt x="3465573" y="131509"/>
                  <a:pt x="3460020" y="132628"/>
                  <a:pt x="3452800" y="133086"/>
                </a:cubicBezTo>
                <a:cubicBezTo>
                  <a:pt x="3445579" y="133545"/>
                  <a:pt x="3439151" y="132879"/>
                  <a:pt x="3433516" y="131086"/>
                </a:cubicBezTo>
                <a:cubicBezTo>
                  <a:pt x="3425327" y="143806"/>
                  <a:pt x="3414873" y="153733"/>
                  <a:pt x="3402153" y="160867"/>
                </a:cubicBezTo>
                <a:cubicBezTo>
                  <a:pt x="3389434" y="168001"/>
                  <a:pt x="3388039" y="164248"/>
                  <a:pt x="3397970" y="149606"/>
                </a:cubicBezTo>
                <a:cubicBezTo>
                  <a:pt x="3407900" y="134965"/>
                  <a:pt x="3415999" y="120105"/>
                  <a:pt x="3422266" y="105026"/>
                </a:cubicBezTo>
                <a:cubicBezTo>
                  <a:pt x="3428532" y="89948"/>
                  <a:pt x="3430988" y="78794"/>
                  <a:pt x="3429633" y="71567"/>
                </a:cubicBezTo>
                <a:cubicBezTo>
                  <a:pt x="3428278" y="64339"/>
                  <a:pt x="3434154" y="64078"/>
                  <a:pt x="3447261" y="70782"/>
                </a:cubicBezTo>
                <a:cubicBezTo>
                  <a:pt x="3460368" y="77486"/>
                  <a:pt x="3464982" y="83104"/>
                  <a:pt x="3461103" y="87635"/>
                </a:cubicBezTo>
                <a:cubicBezTo>
                  <a:pt x="3457223" y="92167"/>
                  <a:pt x="3450609" y="101653"/>
                  <a:pt x="3441259" y="116093"/>
                </a:cubicBezTo>
                <a:cubicBezTo>
                  <a:pt x="3442392" y="116093"/>
                  <a:pt x="3446705" y="114774"/>
                  <a:pt x="3454198" y="112135"/>
                </a:cubicBezTo>
                <a:cubicBezTo>
                  <a:pt x="3461691" y="109497"/>
                  <a:pt x="3467222" y="107582"/>
                  <a:pt x="3470793" y="106392"/>
                </a:cubicBezTo>
                <a:cubicBezTo>
                  <a:pt x="3470793" y="77038"/>
                  <a:pt x="3470581" y="57621"/>
                  <a:pt x="3470158" y="48142"/>
                </a:cubicBezTo>
                <a:cubicBezTo>
                  <a:pt x="3469735" y="38663"/>
                  <a:pt x="3467936" y="30744"/>
                  <a:pt x="3464759" y="24384"/>
                </a:cubicBezTo>
                <a:cubicBezTo>
                  <a:pt x="3461583" y="18024"/>
                  <a:pt x="3464279" y="15547"/>
                  <a:pt x="3472847" y="16952"/>
                </a:cubicBezTo>
                <a:close/>
                <a:moveTo>
                  <a:pt x="3217060" y="14606"/>
                </a:moveTo>
                <a:cubicBezTo>
                  <a:pt x="3218948" y="14548"/>
                  <a:pt x="3221283" y="14932"/>
                  <a:pt x="3224063" y="15758"/>
                </a:cubicBezTo>
                <a:cubicBezTo>
                  <a:pt x="3235184" y="19064"/>
                  <a:pt x="3243534" y="22911"/>
                  <a:pt x="3249112" y="27299"/>
                </a:cubicBezTo>
                <a:cubicBezTo>
                  <a:pt x="3254690" y="31687"/>
                  <a:pt x="3255346" y="36505"/>
                  <a:pt x="3251080" y="41754"/>
                </a:cubicBezTo>
                <a:cubicBezTo>
                  <a:pt x="3246814" y="47002"/>
                  <a:pt x="3241773" y="55434"/>
                  <a:pt x="3235958" y="67050"/>
                </a:cubicBezTo>
                <a:cubicBezTo>
                  <a:pt x="3230143" y="78665"/>
                  <a:pt x="3221571" y="90510"/>
                  <a:pt x="3210243" y="102585"/>
                </a:cubicBezTo>
                <a:cubicBezTo>
                  <a:pt x="3238593" y="101796"/>
                  <a:pt x="3256121" y="98899"/>
                  <a:pt x="3262824" y="93895"/>
                </a:cubicBezTo>
                <a:cubicBezTo>
                  <a:pt x="3269529" y="88890"/>
                  <a:pt x="3277297" y="88316"/>
                  <a:pt x="3286131" y="92174"/>
                </a:cubicBezTo>
                <a:cubicBezTo>
                  <a:pt x="3294965" y="96031"/>
                  <a:pt x="3302074" y="100853"/>
                  <a:pt x="3307458" y="106640"/>
                </a:cubicBezTo>
                <a:cubicBezTo>
                  <a:pt x="3312843" y="112426"/>
                  <a:pt x="3313248" y="117811"/>
                  <a:pt x="3308674" y="122794"/>
                </a:cubicBezTo>
                <a:cubicBezTo>
                  <a:pt x="3304099" y="127777"/>
                  <a:pt x="3300927" y="139593"/>
                  <a:pt x="3299155" y="158243"/>
                </a:cubicBezTo>
                <a:cubicBezTo>
                  <a:pt x="3297385" y="176892"/>
                  <a:pt x="3295825" y="195649"/>
                  <a:pt x="3294477" y="214514"/>
                </a:cubicBezTo>
                <a:cubicBezTo>
                  <a:pt x="3293129" y="233378"/>
                  <a:pt x="3289150" y="249651"/>
                  <a:pt x="3282539" y="263331"/>
                </a:cubicBezTo>
                <a:cubicBezTo>
                  <a:pt x="3275928" y="277012"/>
                  <a:pt x="3265671" y="287412"/>
                  <a:pt x="3251768" y="294532"/>
                </a:cubicBezTo>
                <a:cubicBezTo>
                  <a:pt x="3237866" y="301652"/>
                  <a:pt x="3230387" y="299863"/>
                  <a:pt x="3229333" y="289165"/>
                </a:cubicBezTo>
                <a:cubicBezTo>
                  <a:pt x="3228279" y="278468"/>
                  <a:pt x="3222557" y="266293"/>
                  <a:pt x="3212168" y="252641"/>
                </a:cubicBezTo>
                <a:cubicBezTo>
                  <a:pt x="3201778" y="238989"/>
                  <a:pt x="3203183" y="235361"/>
                  <a:pt x="3216384" y="241757"/>
                </a:cubicBezTo>
                <a:cubicBezTo>
                  <a:pt x="3229584" y="248152"/>
                  <a:pt x="3238801" y="251752"/>
                  <a:pt x="3244035" y="252555"/>
                </a:cubicBezTo>
                <a:cubicBezTo>
                  <a:pt x="3249270" y="253358"/>
                  <a:pt x="3254142" y="248550"/>
                  <a:pt x="3258651" y="238132"/>
                </a:cubicBezTo>
                <a:cubicBezTo>
                  <a:pt x="3263162" y="227714"/>
                  <a:pt x="3266316" y="211936"/>
                  <a:pt x="3268116" y="190799"/>
                </a:cubicBezTo>
                <a:cubicBezTo>
                  <a:pt x="3269916" y="169661"/>
                  <a:pt x="3270816" y="151980"/>
                  <a:pt x="3270816" y="137754"/>
                </a:cubicBezTo>
                <a:cubicBezTo>
                  <a:pt x="3270816" y="124920"/>
                  <a:pt x="3269579" y="117674"/>
                  <a:pt x="3267105" y="116018"/>
                </a:cubicBezTo>
                <a:cubicBezTo>
                  <a:pt x="3264631" y="114362"/>
                  <a:pt x="3258483" y="114767"/>
                  <a:pt x="3248660" y="117233"/>
                </a:cubicBezTo>
                <a:lnTo>
                  <a:pt x="3220524" y="124289"/>
                </a:lnTo>
                <a:cubicBezTo>
                  <a:pt x="3213699" y="125221"/>
                  <a:pt x="3207633" y="122984"/>
                  <a:pt x="3202327" y="117578"/>
                </a:cubicBezTo>
                <a:cubicBezTo>
                  <a:pt x="3188603" y="133165"/>
                  <a:pt x="3174317" y="145161"/>
                  <a:pt x="3159467" y="153564"/>
                </a:cubicBezTo>
                <a:cubicBezTo>
                  <a:pt x="3155755" y="155665"/>
                  <a:pt x="3152960" y="156944"/>
                  <a:pt x="3151082" y="157400"/>
                </a:cubicBezTo>
                <a:lnTo>
                  <a:pt x="3149420" y="156766"/>
                </a:lnTo>
                <a:lnTo>
                  <a:pt x="3149102" y="162330"/>
                </a:lnTo>
                <a:cubicBezTo>
                  <a:pt x="3148896" y="169661"/>
                  <a:pt x="3149017" y="178724"/>
                  <a:pt x="3149465" y="189519"/>
                </a:cubicBezTo>
                <a:cubicBezTo>
                  <a:pt x="3150361" y="211108"/>
                  <a:pt x="3149652" y="227456"/>
                  <a:pt x="3147336" y="238562"/>
                </a:cubicBezTo>
                <a:cubicBezTo>
                  <a:pt x="3145020" y="249669"/>
                  <a:pt x="3141908" y="258603"/>
                  <a:pt x="3138000" y="265364"/>
                </a:cubicBezTo>
                <a:cubicBezTo>
                  <a:pt x="3134092" y="272126"/>
                  <a:pt x="3129908" y="272226"/>
                  <a:pt x="3125449" y="265665"/>
                </a:cubicBezTo>
                <a:cubicBezTo>
                  <a:pt x="3120989" y="259105"/>
                  <a:pt x="3117576" y="253655"/>
                  <a:pt x="3115210" y="249317"/>
                </a:cubicBezTo>
                <a:cubicBezTo>
                  <a:pt x="3112844" y="244980"/>
                  <a:pt x="3110531" y="242635"/>
                  <a:pt x="3108273" y="242284"/>
                </a:cubicBezTo>
                <a:cubicBezTo>
                  <a:pt x="3106014" y="241932"/>
                  <a:pt x="3094790" y="243406"/>
                  <a:pt x="3074598" y="246704"/>
                </a:cubicBezTo>
                <a:cubicBezTo>
                  <a:pt x="3069895" y="266809"/>
                  <a:pt x="3064528" y="272308"/>
                  <a:pt x="3058498" y="263202"/>
                </a:cubicBezTo>
                <a:cubicBezTo>
                  <a:pt x="3052468" y="254096"/>
                  <a:pt x="3049453" y="241972"/>
                  <a:pt x="3049453" y="226828"/>
                </a:cubicBezTo>
                <a:cubicBezTo>
                  <a:pt x="3049453" y="212560"/>
                  <a:pt x="3049012" y="194832"/>
                  <a:pt x="3048130" y="173644"/>
                </a:cubicBezTo>
                <a:cubicBezTo>
                  <a:pt x="3047248" y="152456"/>
                  <a:pt x="3044100" y="137120"/>
                  <a:pt x="3038687" y="127634"/>
                </a:cubicBezTo>
                <a:cubicBezTo>
                  <a:pt x="3033273" y="118148"/>
                  <a:pt x="3034195" y="113405"/>
                  <a:pt x="3041451" y="113405"/>
                </a:cubicBezTo>
                <a:cubicBezTo>
                  <a:pt x="3046241" y="113405"/>
                  <a:pt x="3051841" y="113842"/>
                  <a:pt x="3058251" y="114717"/>
                </a:cubicBezTo>
                <a:cubicBezTo>
                  <a:pt x="3065134" y="106069"/>
                  <a:pt x="3072813" y="92697"/>
                  <a:pt x="3081288" y="74600"/>
                </a:cubicBezTo>
                <a:cubicBezTo>
                  <a:pt x="3089763" y="56503"/>
                  <a:pt x="3092427" y="42245"/>
                  <a:pt x="3089279" y="31827"/>
                </a:cubicBezTo>
                <a:cubicBezTo>
                  <a:pt x="3086131" y="21408"/>
                  <a:pt x="3094058" y="20322"/>
                  <a:pt x="3113059" y="28568"/>
                </a:cubicBezTo>
                <a:cubicBezTo>
                  <a:pt x="3129263" y="36398"/>
                  <a:pt x="3134272" y="43292"/>
                  <a:pt x="3128084" y="49250"/>
                </a:cubicBezTo>
                <a:cubicBezTo>
                  <a:pt x="3121896" y="55208"/>
                  <a:pt x="3115231" y="63544"/>
                  <a:pt x="3108090" y="74256"/>
                </a:cubicBezTo>
                <a:cubicBezTo>
                  <a:pt x="3100949" y="84968"/>
                  <a:pt x="3090007" y="98455"/>
                  <a:pt x="3075265" y="114717"/>
                </a:cubicBezTo>
                <a:cubicBezTo>
                  <a:pt x="3092617" y="112221"/>
                  <a:pt x="3104677" y="107998"/>
                  <a:pt x="3111446" y="102047"/>
                </a:cubicBezTo>
                <a:cubicBezTo>
                  <a:pt x="3118214" y="96096"/>
                  <a:pt x="3125542" y="95042"/>
                  <a:pt x="3133429" y="98885"/>
                </a:cubicBezTo>
                <a:cubicBezTo>
                  <a:pt x="3141317" y="102728"/>
                  <a:pt x="3148218" y="106729"/>
                  <a:pt x="3154133" y="110888"/>
                </a:cubicBezTo>
                <a:cubicBezTo>
                  <a:pt x="3160048" y="115046"/>
                  <a:pt x="3161386" y="119926"/>
                  <a:pt x="3158145" y="125526"/>
                </a:cubicBezTo>
                <a:cubicBezTo>
                  <a:pt x="3154904" y="131125"/>
                  <a:pt x="3152423" y="137794"/>
                  <a:pt x="3150702" y="145530"/>
                </a:cubicBezTo>
                <a:cubicBezTo>
                  <a:pt x="3150272" y="147464"/>
                  <a:pt x="3149923" y="149831"/>
                  <a:pt x="3149657" y="152631"/>
                </a:cubicBezTo>
                <a:lnTo>
                  <a:pt x="3149635" y="153004"/>
                </a:lnTo>
                <a:lnTo>
                  <a:pt x="3150824" y="150269"/>
                </a:lnTo>
                <a:cubicBezTo>
                  <a:pt x="3152616" y="147436"/>
                  <a:pt x="3155325" y="143781"/>
                  <a:pt x="3158951" y="139303"/>
                </a:cubicBezTo>
                <a:cubicBezTo>
                  <a:pt x="3173456" y="121392"/>
                  <a:pt x="3186728" y="100918"/>
                  <a:pt x="3198767" y="77880"/>
                </a:cubicBezTo>
                <a:cubicBezTo>
                  <a:pt x="3210806" y="54843"/>
                  <a:pt x="3215251" y="37903"/>
                  <a:pt x="3212103" y="27062"/>
                </a:cubicBezTo>
                <a:cubicBezTo>
                  <a:pt x="3209743" y="18931"/>
                  <a:pt x="3211395" y="14779"/>
                  <a:pt x="3217060" y="14606"/>
                </a:cubicBezTo>
                <a:close/>
                <a:moveTo>
                  <a:pt x="2805773" y="13661"/>
                </a:moveTo>
                <a:cubicBezTo>
                  <a:pt x="2820680" y="15568"/>
                  <a:pt x="2829256" y="18246"/>
                  <a:pt x="2831500" y="21695"/>
                </a:cubicBezTo>
                <a:cubicBezTo>
                  <a:pt x="2833744" y="25144"/>
                  <a:pt x="2834418" y="28794"/>
                  <a:pt x="2833522" y="32644"/>
                </a:cubicBezTo>
                <a:cubicBezTo>
                  <a:pt x="2832625" y="36494"/>
                  <a:pt x="2832607" y="44091"/>
                  <a:pt x="2833468" y="55434"/>
                </a:cubicBezTo>
                <a:cubicBezTo>
                  <a:pt x="2834328" y="66777"/>
                  <a:pt x="2836279" y="78443"/>
                  <a:pt x="2839319" y="90431"/>
                </a:cubicBezTo>
                <a:cubicBezTo>
                  <a:pt x="2848669" y="87936"/>
                  <a:pt x="2856172" y="85513"/>
                  <a:pt x="2861829" y="83161"/>
                </a:cubicBezTo>
                <a:cubicBezTo>
                  <a:pt x="2867486" y="80809"/>
                  <a:pt x="2874531" y="82541"/>
                  <a:pt x="2882963" y="88356"/>
                </a:cubicBezTo>
                <a:cubicBezTo>
                  <a:pt x="2891395" y="94171"/>
                  <a:pt x="2889484" y="99803"/>
                  <a:pt x="2877231" y="105252"/>
                </a:cubicBezTo>
                <a:cubicBezTo>
                  <a:pt x="2864977" y="110701"/>
                  <a:pt x="2854455" y="114444"/>
                  <a:pt x="2845664" y="116480"/>
                </a:cubicBezTo>
                <a:cubicBezTo>
                  <a:pt x="2856405" y="148359"/>
                  <a:pt x="2866006" y="171866"/>
                  <a:pt x="2874467" y="187002"/>
                </a:cubicBezTo>
                <a:cubicBezTo>
                  <a:pt x="2882927" y="202138"/>
                  <a:pt x="2891137" y="215234"/>
                  <a:pt x="2899096" y="226291"/>
                </a:cubicBezTo>
                <a:cubicBezTo>
                  <a:pt x="2907055" y="237347"/>
                  <a:pt x="2916297" y="247482"/>
                  <a:pt x="2926823" y="256695"/>
                </a:cubicBezTo>
                <a:cubicBezTo>
                  <a:pt x="2937348" y="265909"/>
                  <a:pt x="2943956" y="270871"/>
                  <a:pt x="2946644" y="271581"/>
                </a:cubicBezTo>
                <a:cubicBezTo>
                  <a:pt x="2949333" y="272290"/>
                  <a:pt x="2951821" y="269473"/>
                  <a:pt x="2954108" y="263127"/>
                </a:cubicBezTo>
                <a:cubicBezTo>
                  <a:pt x="2956396" y="256782"/>
                  <a:pt x="2960268" y="247557"/>
                  <a:pt x="2965724" y="235454"/>
                </a:cubicBezTo>
                <a:cubicBezTo>
                  <a:pt x="2971181" y="223351"/>
                  <a:pt x="2973676" y="224039"/>
                  <a:pt x="2973210" y="237519"/>
                </a:cubicBezTo>
                <a:cubicBezTo>
                  <a:pt x="2972744" y="250999"/>
                  <a:pt x="2973181" y="263780"/>
                  <a:pt x="2974522" y="275861"/>
                </a:cubicBezTo>
                <a:cubicBezTo>
                  <a:pt x="2975863" y="287943"/>
                  <a:pt x="2977444" y="297655"/>
                  <a:pt x="2979265" y="304997"/>
                </a:cubicBezTo>
                <a:cubicBezTo>
                  <a:pt x="2981086" y="312339"/>
                  <a:pt x="2974446" y="314150"/>
                  <a:pt x="2959346" y="310428"/>
                </a:cubicBezTo>
                <a:cubicBezTo>
                  <a:pt x="2944246" y="306707"/>
                  <a:pt x="2929763" y="298834"/>
                  <a:pt x="2915895" y="286810"/>
                </a:cubicBezTo>
                <a:cubicBezTo>
                  <a:pt x="2902028" y="274786"/>
                  <a:pt x="2888911" y="259151"/>
                  <a:pt x="2876542" y="239907"/>
                </a:cubicBezTo>
                <a:cubicBezTo>
                  <a:pt x="2864174" y="220662"/>
                  <a:pt x="2853921" y="202224"/>
                  <a:pt x="2845783" y="184593"/>
                </a:cubicBezTo>
                <a:cubicBezTo>
                  <a:pt x="2837644" y="166962"/>
                  <a:pt x="2830284" y="145978"/>
                  <a:pt x="2823702" y="121643"/>
                </a:cubicBezTo>
                <a:cubicBezTo>
                  <a:pt x="2804630" y="126088"/>
                  <a:pt x="2788146" y="129673"/>
                  <a:pt x="2774250" y="132398"/>
                </a:cubicBezTo>
                <a:cubicBezTo>
                  <a:pt x="2760354" y="135123"/>
                  <a:pt x="2747609" y="133882"/>
                  <a:pt x="2736015" y="128677"/>
                </a:cubicBezTo>
                <a:cubicBezTo>
                  <a:pt x="2724421" y="123471"/>
                  <a:pt x="2726974" y="119420"/>
                  <a:pt x="2743673" y="116524"/>
                </a:cubicBezTo>
                <a:cubicBezTo>
                  <a:pt x="2760372" y="113627"/>
                  <a:pt x="2784869" y="107131"/>
                  <a:pt x="2817163" y="97035"/>
                </a:cubicBezTo>
                <a:cubicBezTo>
                  <a:pt x="2814654" y="86768"/>
                  <a:pt x="2811394" y="73159"/>
                  <a:pt x="2807387" y="56209"/>
                </a:cubicBezTo>
                <a:cubicBezTo>
                  <a:pt x="2803379" y="39258"/>
                  <a:pt x="2798381" y="27453"/>
                  <a:pt x="2792394" y="20792"/>
                </a:cubicBezTo>
                <a:cubicBezTo>
                  <a:pt x="2786407" y="14131"/>
                  <a:pt x="2790867" y="11754"/>
                  <a:pt x="2805773" y="13661"/>
                </a:cubicBezTo>
                <a:close/>
                <a:moveTo>
                  <a:pt x="3865221" y="13218"/>
                </a:moveTo>
                <a:cubicBezTo>
                  <a:pt x="3866941" y="12999"/>
                  <a:pt x="3869155" y="13122"/>
                  <a:pt x="3871864" y="13586"/>
                </a:cubicBezTo>
                <a:cubicBezTo>
                  <a:pt x="3882697" y="15443"/>
                  <a:pt x="3891725" y="17978"/>
                  <a:pt x="3898945" y="21190"/>
                </a:cubicBezTo>
                <a:cubicBezTo>
                  <a:pt x="3906165" y="24402"/>
                  <a:pt x="3908632" y="28851"/>
                  <a:pt x="3906345" y="34537"/>
                </a:cubicBezTo>
                <a:cubicBezTo>
                  <a:pt x="3904057" y="40223"/>
                  <a:pt x="3902498" y="51204"/>
                  <a:pt x="3901666" y="67480"/>
                </a:cubicBezTo>
                <a:cubicBezTo>
                  <a:pt x="3921398" y="64899"/>
                  <a:pt x="3937223" y="61106"/>
                  <a:pt x="3949139" y="56101"/>
                </a:cubicBezTo>
                <a:cubicBezTo>
                  <a:pt x="3961056" y="51096"/>
                  <a:pt x="3971872" y="52595"/>
                  <a:pt x="3981588" y="60597"/>
                </a:cubicBezTo>
                <a:cubicBezTo>
                  <a:pt x="3991303" y="68599"/>
                  <a:pt x="3982620" y="75597"/>
                  <a:pt x="3955539" y="81591"/>
                </a:cubicBezTo>
                <a:cubicBezTo>
                  <a:pt x="3928457" y="87585"/>
                  <a:pt x="3909983" y="88782"/>
                  <a:pt x="3900117" y="85183"/>
                </a:cubicBezTo>
                <a:lnTo>
                  <a:pt x="3898977" y="128225"/>
                </a:lnTo>
                <a:cubicBezTo>
                  <a:pt x="3913217" y="127436"/>
                  <a:pt x="3923463" y="125440"/>
                  <a:pt x="3929715" y="122234"/>
                </a:cubicBezTo>
                <a:cubicBezTo>
                  <a:pt x="3935968" y="119029"/>
                  <a:pt x="3944052" y="119323"/>
                  <a:pt x="3953969" y="123116"/>
                </a:cubicBezTo>
                <a:cubicBezTo>
                  <a:pt x="3963885" y="126909"/>
                  <a:pt x="3972270" y="131488"/>
                  <a:pt x="3979125" y="136851"/>
                </a:cubicBezTo>
                <a:cubicBezTo>
                  <a:pt x="3985979" y="142214"/>
                  <a:pt x="3986815" y="147276"/>
                  <a:pt x="3981631" y="152037"/>
                </a:cubicBezTo>
                <a:cubicBezTo>
                  <a:pt x="3976447" y="156798"/>
                  <a:pt x="3972059" y="160752"/>
                  <a:pt x="3968467" y="163900"/>
                </a:cubicBezTo>
                <a:cubicBezTo>
                  <a:pt x="3964874" y="167048"/>
                  <a:pt x="3960160" y="175361"/>
                  <a:pt x="3954323" y="188841"/>
                </a:cubicBezTo>
                <a:cubicBezTo>
                  <a:pt x="3964218" y="202522"/>
                  <a:pt x="3964017" y="209140"/>
                  <a:pt x="3953721" y="208695"/>
                </a:cubicBezTo>
                <a:cubicBezTo>
                  <a:pt x="3943425" y="208251"/>
                  <a:pt x="3908205" y="211083"/>
                  <a:pt x="3848062" y="217192"/>
                </a:cubicBezTo>
                <a:cubicBezTo>
                  <a:pt x="3845753" y="223674"/>
                  <a:pt x="3842269" y="225778"/>
                  <a:pt x="3837608" y="223505"/>
                </a:cubicBezTo>
                <a:cubicBezTo>
                  <a:pt x="3832948" y="221232"/>
                  <a:pt x="3829402" y="216453"/>
                  <a:pt x="3826972" y="209168"/>
                </a:cubicBezTo>
                <a:cubicBezTo>
                  <a:pt x="3824541" y="201884"/>
                  <a:pt x="3821769" y="191125"/>
                  <a:pt x="3818658" y="176892"/>
                </a:cubicBezTo>
                <a:cubicBezTo>
                  <a:pt x="3815546" y="162660"/>
                  <a:pt x="3812154" y="151664"/>
                  <a:pt x="3808483" y="143906"/>
                </a:cubicBezTo>
                <a:cubicBezTo>
                  <a:pt x="3804812" y="136148"/>
                  <a:pt x="3806529" y="132742"/>
                  <a:pt x="3813635" y="133689"/>
                </a:cubicBezTo>
                <a:cubicBezTo>
                  <a:pt x="3820741" y="134635"/>
                  <a:pt x="3825803" y="135539"/>
                  <a:pt x="3828822" y="136399"/>
                </a:cubicBezTo>
                <a:cubicBezTo>
                  <a:pt x="3831840" y="137259"/>
                  <a:pt x="3836687" y="137482"/>
                  <a:pt x="3843363" y="137066"/>
                </a:cubicBezTo>
                <a:cubicBezTo>
                  <a:pt x="3850038" y="136650"/>
                  <a:pt x="3859972" y="135273"/>
                  <a:pt x="3873165" y="132936"/>
                </a:cubicBezTo>
                <a:cubicBezTo>
                  <a:pt x="3873165" y="94963"/>
                  <a:pt x="3872731" y="69649"/>
                  <a:pt x="3871864" y="56994"/>
                </a:cubicBezTo>
                <a:cubicBezTo>
                  <a:pt x="3870996" y="44338"/>
                  <a:pt x="3868070" y="33476"/>
                  <a:pt x="3863088" y="24406"/>
                </a:cubicBezTo>
                <a:cubicBezTo>
                  <a:pt x="3859350" y="17603"/>
                  <a:pt x="3860061" y="13874"/>
                  <a:pt x="3865221" y="13218"/>
                </a:cubicBezTo>
                <a:close/>
                <a:moveTo>
                  <a:pt x="2392484" y="11448"/>
                </a:moveTo>
                <a:cubicBezTo>
                  <a:pt x="2394308" y="10819"/>
                  <a:pt x="2397272" y="10858"/>
                  <a:pt x="2401373" y="11564"/>
                </a:cubicBezTo>
                <a:cubicBezTo>
                  <a:pt x="2409575" y="12976"/>
                  <a:pt x="2416351" y="15160"/>
                  <a:pt x="2421700" y="18114"/>
                </a:cubicBezTo>
                <a:cubicBezTo>
                  <a:pt x="2427049" y="21068"/>
                  <a:pt x="2428494" y="24352"/>
                  <a:pt x="2426034" y="27966"/>
                </a:cubicBezTo>
                <a:cubicBezTo>
                  <a:pt x="2423575" y="31579"/>
                  <a:pt x="2420760" y="35315"/>
                  <a:pt x="2417591" y="39172"/>
                </a:cubicBezTo>
                <a:cubicBezTo>
                  <a:pt x="2420517" y="39172"/>
                  <a:pt x="2427526" y="37143"/>
                  <a:pt x="2438618" y="33085"/>
                </a:cubicBezTo>
                <a:cubicBezTo>
                  <a:pt x="2449710" y="29027"/>
                  <a:pt x="2457977" y="30310"/>
                  <a:pt x="2463419" y="36935"/>
                </a:cubicBezTo>
                <a:cubicBezTo>
                  <a:pt x="2468861" y="43561"/>
                  <a:pt x="2467227" y="48300"/>
                  <a:pt x="2458515" y="51154"/>
                </a:cubicBezTo>
                <a:cubicBezTo>
                  <a:pt x="2449803" y="54007"/>
                  <a:pt x="2440719" y="55893"/>
                  <a:pt x="2431261" y="56811"/>
                </a:cubicBezTo>
                <a:cubicBezTo>
                  <a:pt x="2421804" y="57729"/>
                  <a:pt x="2414652" y="57291"/>
                  <a:pt x="2409805" y="55499"/>
                </a:cubicBezTo>
                <a:cubicBezTo>
                  <a:pt x="2399824" y="70929"/>
                  <a:pt x="2386226" y="83559"/>
                  <a:pt x="2369010" y="93389"/>
                </a:cubicBezTo>
                <a:cubicBezTo>
                  <a:pt x="2351795" y="103219"/>
                  <a:pt x="2347084" y="103209"/>
                  <a:pt x="2354878" y="93357"/>
                </a:cubicBezTo>
                <a:cubicBezTo>
                  <a:pt x="2362672" y="83505"/>
                  <a:pt x="2369010" y="75027"/>
                  <a:pt x="2373893" y="67921"/>
                </a:cubicBezTo>
                <a:cubicBezTo>
                  <a:pt x="2378776" y="60815"/>
                  <a:pt x="2382978" y="53527"/>
                  <a:pt x="2386498" y="46056"/>
                </a:cubicBezTo>
                <a:cubicBezTo>
                  <a:pt x="2390019" y="38584"/>
                  <a:pt x="2391779" y="32705"/>
                  <a:pt x="2391779" y="28417"/>
                </a:cubicBezTo>
                <a:cubicBezTo>
                  <a:pt x="2391779" y="23628"/>
                  <a:pt x="2391327" y="19268"/>
                  <a:pt x="2390424" y="15339"/>
                </a:cubicBezTo>
                <a:cubicBezTo>
                  <a:pt x="2389972" y="13374"/>
                  <a:pt x="2390659" y="12077"/>
                  <a:pt x="2392484" y="11448"/>
                </a:cubicBezTo>
                <a:close/>
                <a:moveTo>
                  <a:pt x="4624013" y="9754"/>
                </a:moveTo>
                <a:cubicBezTo>
                  <a:pt x="4627625" y="9283"/>
                  <a:pt x="4633493" y="11166"/>
                  <a:pt x="4641617" y="15404"/>
                </a:cubicBezTo>
                <a:cubicBezTo>
                  <a:pt x="4657864" y="23879"/>
                  <a:pt x="4663611" y="31052"/>
                  <a:pt x="4658857" y="36925"/>
                </a:cubicBezTo>
                <a:cubicBezTo>
                  <a:pt x="4654103" y="42797"/>
                  <a:pt x="4649156" y="50429"/>
                  <a:pt x="4644015" y="59822"/>
                </a:cubicBezTo>
                <a:cubicBezTo>
                  <a:pt x="4638874" y="69215"/>
                  <a:pt x="4629549" y="83928"/>
                  <a:pt x="4616041" y="103961"/>
                </a:cubicBezTo>
                <a:cubicBezTo>
                  <a:pt x="4618249" y="103961"/>
                  <a:pt x="4625753" y="102413"/>
                  <a:pt x="4638551" y="99315"/>
                </a:cubicBezTo>
                <a:cubicBezTo>
                  <a:pt x="4651350" y="96218"/>
                  <a:pt x="4662109" y="93145"/>
                  <a:pt x="4670828" y="90098"/>
                </a:cubicBezTo>
                <a:cubicBezTo>
                  <a:pt x="4679547" y="87051"/>
                  <a:pt x="4686648" y="83645"/>
                  <a:pt x="4692134" y="79881"/>
                </a:cubicBezTo>
                <a:cubicBezTo>
                  <a:pt x="4697619" y="76116"/>
                  <a:pt x="4704495" y="75919"/>
                  <a:pt x="4712762" y="79289"/>
                </a:cubicBezTo>
                <a:cubicBezTo>
                  <a:pt x="4721030" y="82659"/>
                  <a:pt x="4729472" y="88173"/>
                  <a:pt x="4738090" y="95831"/>
                </a:cubicBezTo>
                <a:cubicBezTo>
                  <a:pt x="4746709" y="103488"/>
                  <a:pt x="4744848" y="109404"/>
                  <a:pt x="4732508" y="113577"/>
                </a:cubicBezTo>
                <a:cubicBezTo>
                  <a:pt x="4720169" y="117750"/>
                  <a:pt x="4707320" y="125984"/>
                  <a:pt x="4693962" y="138281"/>
                </a:cubicBezTo>
                <a:cubicBezTo>
                  <a:pt x="4680604" y="150578"/>
                  <a:pt x="4677076" y="148240"/>
                  <a:pt x="4683379" y="131269"/>
                </a:cubicBezTo>
                <a:cubicBezTo>
                  <a:pt x="4689681" y="114297"/>
                  <a:pt x="4692690" y="105525"/>
                  <a:pt x="4692402" y="104951"/>
                </a:cubicBezTo>
                <a:cubicBezTo>
                  <a:pt x="4692116" y="104377"/>
                  <a:pt x="4689578" y="104754"/>
                  <a:pt x="4684788" y="106080"/>
                </a:cubicBezTo>
                <a:cubicBezTo>
                  <a:pt x="4679999" y="107407"/>
                  <a:pt x="4668175" y="110314"/>
                  <a:pt x="4649317" y="114803"/>
                </a:cubicBezTo>
                <a:lnTo>
                  <a:pt x="4638670" y="118804"/>
                </a:lnTo>
                <a:cubicBezTo>
                  <a:pt x="4632489" y="120567"/>
                  <a:pt x="4627004" y="122156"/>
                  <a:pt x="4622214" y="123568"/>
                </a:cubicBezTo>
                <a:cubicBezTo>
                  <a:pt x="4617425" y="124981"/>
                  <a:pt x="4612413" y="122984"/>
                  <a:pt x="4607179" y="117578"/>
                </a:cubicBezTo>
                <a:cubicBezTo>
                  <a:pt x="4598747" y="130355"/>
                  <a:pt x="4587967" y="140748"/>
                  <a:pt x="4574838" y="148757"/>
                </a:cubicBezTo>
                <a:cubicBezTo>
                  <a:pt x="4561710" y="156766"/>
                  <a:pt x="4558802" y="154970"/>
                  <a:pt x="4566115" y="143368"/>
                </a:cubicBezTo>
                <a:cubicBezTo>
                  <a:pt x="4573429" y="131767"/>
                  <a:pt x="4581768" y="118610"/>
                  <a:pt x="4591132" y="103897"/>
                </a:cubicBezTo>
                <a:cubicBezTo>
                  <a:pt x="4600496" y="89184"/>
                  <a:pt x="4608090" y="73818"/>
                  <a:pt x="4613911" y="57800"/>
                </a:cubicBezTo>
                <a:cubicBezTo>
                  <a:pt x="4619734" y="41782"/>
                  <a:pt x="4621745" y="28593"/>
                  <a:pt x="4619945" y="18232"/>
                </a:cubicBezTo>
                <a:cubicBezTo>
                  <a:pt x="4619045" y="13052"/>
                  <a:pt x="4620401" y="10226"/>
                  <a:pt x="4624013" y="9754"/>
                </a:cubicBezTo>
                <a:close/>
                <a:moveTo>
                  <a:pt x="4949501" y="8219"/>
                </a:moveTo>
                <a:cubicBezTo>
                  <a:pt x="4951001" y="8110"/>
                  <a:pt x="4952901" y="8350"/>
                  <a:pt x="4955201" y="8940"/>
                </a:cubicBezTo>
                <a:cubicBezTo>
                  <a:pt x="4964400" y="11299"/>
                  <a:pt x="4972975" y="14851"/>
                  <a:pt x="4980927" y="19598"/>
                </a:cubicBezTo>
                <a:cubicBezTo>
                  <a:pt x="4988879" y="24345"/>
                  <a:pt x="4990758" y="29582"/>
                  <a:pt x="4986563" y="35311"/>
                </a:cubicBezTo>
                <a:cubicBezTo>
                  <a:pt x="4982368" y="41040"/>
                  <a:pt x="4979217" y="47508"/>
                  <a:pt x="4977109" y="54714"/>
                </a:cubicBezTo>
                <a:cubicBezTo>
                  <a:pt x="4975001" y="61920"/>
                  <a:pt x="4971251" y="75625"/>
                  <a:pt x="4965859" y="95831"/>
                </a:cubicBezTo>
                <a:cubicBezTo>
                  <a:pt x="4997508" y="88718"/>
                  <a:pt x="5018728" y="84240"/>
                  <a:pt x="5029519" y="82397"/>
                </a:cubicBezTo>
                <a:cubicBezTo>
                  <a:pt x="5040310" y="80555"/>
                  <a:pt x="5049269" y="83856"/>
                  <a:pt x="5056396" y="92303"/>
                </a:cubicBezTo>
                <a:cubicBezTo>
                  <a:pt x="5063523" y="100749"/>
                  <a:pt x="5058364" y="105499"/>
                  <a:pt x="5040920" y="106553"/>
                </a:cubicBezTo>
                <a:cubicBezTo>
                  <a:pt x="5023475" y="107607"/>
                  <a:pt x="4996748" y="111562"/>
                  <a:pt x="4960740" y="118416"/>
                </a:cubicBezTo>
                <a:cubicBezTo>
                  <a:pt x="4957628" y="126978"/>
                  <a:pt x="4951684" y="140142"/>
                  <a:pt x="4942908" y="157909"/>
                </a:cubicBezTo>
                <a:cubicBezTo>
                  <a:pt x="4953778" y="157121"/>
                  <a:pt x="4964568" y="155228"/>
                  <a:pt x="4975281" y="152231"/>
                </a:cubicBezTo>
                <a:cubicBezTo>
                  <a:pt x="4985993" y="149234"/>
                  <a:pt x="4993382" y="145383"/>
                  <a:pt x="4997447" y="140680"/>
                </a:cubicBezTo>
                <a:cubicBezTo>
                  <a:pt x="5001513" y="135976"/>
                  <a:pt x="5006904" y="135090"/>
                  <a:pt x="5013623" y="138023"/>
                </a:cubicBezTo>
                <a:cubicBezTo>
                  <a:pt x="5020341" y="140956"/>
                  <a:pt x="5026658" y="144845"/>
                  <a:pt x="5032574" y="149692"/>
                </a:cubicBezTo>
                <a:cubicBezTo>
                  <a:pt x="5038489" y="154539"/>
                  <a:pt x="5039109" y="159315"/>
                  <a:pt x="5034434" y="164018"/>
                </a:cubicBezTo>
                <a:cubicBezTo>
                  <a:pt x="5029759" y="168722"/>
                  <a:pt x="5025429" y="177724"/>
                  <a:pt x="5021442" y="191024"/>
                </a:cubicBezTo>
                <a:cubicBezTo>
                  <a:pt x="5017455" y="204325"/>
                  <a:pt x="5012422" y="217127"/>
                  <a:pt x="5006341" y="229431"/>
                </a:cubicBezTo>
                <a:cubicBezTo>
                  <a:pt x="5014687" y="238236"/>
                  <a:pt x="5028591" y="248393"/>
                  <a:pt x="5048050" y="259901"/>
                </a:cubicBezTo>
                <a:cubicBezTo>
                  <a:pt x="5067510" y="271409"/>
                  <a:pt x="5086346" y="280167"/>
                  <a:pt x="5104558" y="286175"/>
                </a:cubicBezTo>
                <a:cubicBezTo>
                  <a:pt x="5122770" y="292184"/>
                  <a:pt x="5121945" y="296407"/>
                  <a:pt x="5102084" y="298845"/>
                </a:cubicBezTo>
                <a:cubicBezTo>
                  <a:pt x="5082223" y="301283"/>
                  <a:pt x="5066133" y="301799"/>
                  <a:pt x="5053815" y="300394"/>
                </a:cubicBezTo>
                <a:cubicBezTo>
                  <a:pt x="5041497" y="298988"/>
                  <a:pt x="5031028" y="293976"/>
                  <a:pt x="5022410" y="285358"/>
                </a:cubicBezTo>
                <a:lnTo>
                  <a:pt x="4991263" y="247156"/>
                </a:lnTo>
                <a:cubicBezTo>
                  <a:pt x="4981282" y="259287"/>
                  <a:pt x="4968864" y="268834"/>
                  <a:pt x="4954007" y="275797"/>
                </a:cubicBezTo>
                <a:cubicBezTo>
                  <a:pt x="4939151" y="282759"/>
                  <a:pt x="4924785" y="286925"/>
                  <a:pt x="4910911" y="288294"/>
                </a:cubicBezTo>
                <a:cubicBezTo>
                  <a:pt x="4897037" y="289664"/>
                  <a:pt x="4896202" y="286842"/>
                  <a:pt x="4908405" y="279830"/>
                </a:cubicBezTo>
                <a:cubicBezTo>
                  <a:pt x="4920609" y="272817"/>
                  <a:pt x="4932640" y="265138"/>
                  <a:pt x="4944499" y="256792"/>
                </a:cubicBezTo>
                <a:cubicBezTo>
                  <a:pt x="4956359" y="248446"/>
                  <a:pt x="4966125" y="239563"/>
                  <a:pt x="4973796" y="230141"/>
                </a:cubicBezTo>
                <a:cubicBezTo>
                  <a:pt x="4966426" y="222627"/>
                  <a:pt x="4959241" y="215152"/>
                  <a:pt x="4952243" y="207716"/>
                </a:cubicBezTo>
                <a:cubicBezTo>
                  <a:pt x="4945245" y="200281"/>
                  <a:pt x="4938764" y="194506"/>
                  <a:pt x="4932798" y="190390"/>
                </a:cubicBezTo>
                <a:cubicBezTo>
                  <a:pt x="4926832" y="186274"/>
                  <a:pt x="4928421" y="182983"/>
                  <a:pt x="4937563" y="180517"/>
                </a:cubicBezTo>
                <a:cubicBezTo>
                  <a:pt x="4946704" y="178050"/>
                  <a:pt x="4953928" y="179800"/>
                  <a:pt x="4959234" y="185765"/>
                </a:cubicBezTo>
                <a:lnTo>
                  <a:pt x="4985993" y="214611"/>
                </a:lnTo>
                <a:cubicBezTo>
                  <a:pt x="4990453" y="203655"/>
                  <a:pt x="4993582" y="192842"/>
                  <a:pt x="4995382" y="182173"/>
                </a:cubicBezTo>
                <a:cubicBezTo>
                  <a:pt x="4997182" y="171504"/>
                  <a:pt x="4997207" y="166169"/>
                  <a:pt x="4995457" y="166169"/>
                </a:cubicBezTo>
                <a:cubicBezTo>
                  <a:pt x="4991456" y="166169"/>
                  <a:pt x="4986635" y="167037"/>
                  <a:pt x="4980992" y="168772"/>
                </a:cubicBezTo>
                <a:cubicBezTo>
                  <a:pt x="4975349" y="170507"/>
                  <a:pt x="4969086" y="172533"/>
                  <a:pt x="4962202" y="174849"/>
                </a:cubicBezTo>
                <a:cubicBezTo>
                  <a:pt x="4955319" y="177165"/>
                  <a:pt x="4947697" y="175627"/>
                  <a:pt x="4939337" y="170235"/>
                </a:cubicBezTo>
                <a:cubicBezTo>
                  <a:pt x="4928768" y="194900"/>
                  <a:pt x="4916360" y="216887"/>
                  <a:pt x="4902114" y="236196"/>
                </a:cubicBezTo>
                <a:cubicBezTo>
                  <a:pt x="4887866" y="255505"/>
                  <a:pt x="4869704" y="271158"/>
                  <a:pt x="4847628" y="283153"/>
                </a:cubicBezTo>
                <a:cubicBezTo>
                  <a:pt x="4825551" y="295149"/>
                  <a:pt x="4824045" y="291248"/>
                  <a:pt x="4843111" y="271452"/>
                </a:cubicBezTo>
                <a:cubicBezTo>
                  <a:pt x="4862176" y="251655"/>
                  <a:pt x="4878621" y="230381"/>
                  <a:pt x="4892444" y="207630"/>
                </a:cubicBezTo>
                <a:cubicBezTo>
                  <a:pt x="4906268" y="184880"/>
                  <a:pt x="4919433" y="156662"/>
                  <a:pt x="4931937" y="122977"/>
                </a:cubicBezTo>
                <a:cubicBezTo>
                  <a:pt x="4913424" y="127293"/>
                  <a:pt x="4899894" y="132649"/>
                  <a:pt x="4891347" y="139045"/>
                </a:cubicBezTo>
                <a:cubicBezTo>
                  <a:pt x="4882801" y="145441"/>
                  <a:pt x="4876409" y="145928"/>
                  <a:pt x="4872171" y="140508"/>
                </a:cubicBezTo>
                <a:cubicBezTo>
                  <a:pt x="4867934" y="135087"/>
                  <a:pt x="4865815" y="129666"/>
                  <a:pt x="4865815" y="124246"/>
                </a:cubicBezTo>
                <a:cubicBezTo>
                  <a:pt x="4865815" y="118266"/>
                  <a:pt x="4868339" y="113207"/>
                  <a:pt x="4873386" y="109070"/>
                </a:cubicBezTo>
                <a:cubicBezTo>
                  <a:pt x="4878434" y="104933"/>
                  <a:pt x="4882933" y="98129"/>
                  <a:pt x="4886884" y="88657"/>
                </a:cubicBezTo>
                <a:cubicBezTo>
                  <a:pt x="4890835" y="79185"/>
                  <a:pt x="4891458" y="69688"/>
                  <a:pt x="4888756" y="60166"/>
                </a:cubicBezTo>
                <a:cubicBezTo>
                  <a:pt x="4886052" y="50645"/>
                  <a:pt x="4889702" y="47587"/>
                  <a:pt x="4899704" y="50992"/>
                </a:cubicBezTo>
                <a:cubicBezTo>
                  <a:pt x="4909707" y="54398"/>
                  <a:pt x="4916708" y="58808"/>
                  <a:pt x="4920709" y="64221"/>
                </a:cubicBezTo>
                <a:cubicBezTo>
                  <a:pt x="4924710" y="69635"/>
                  <a:pt x="4925223" y="73998"/>
                  <a:pt x="4922247" y="77310"/>
                </a:cubicBezTo>
                <a:cubicBezTo>
                  <a:pt x="4919271" y="80623"/>
                  <a:pt x="4916482" y="84667"/>
                  <a:pt x="4913880" y="89442"/>
                </a:cubicBezTo>
                <a:cubicBezTo>
                  <a:pt x="4911277" y="94217"/>
                  <a:pt x="4908714" y="98724"/>
                  <a:pt x="4906189" y="102961"/>
                </a:cubicBezTo>
                <a:cubicBezTo>
                  <a:pt x="4903666" y="107199"/>
                  <a:pt x="4905107" y="109120"/>
                  <a:pt x="4910513" y="108726"/>
                </a:cubicBezTo>
                <a:cubicBezTo>
                  <a:pt x="4915920" y="108332"/>
                  <a:pt x="4924638" y="106134"/>
                  <a:pt x="4936670" y="102133"/>
                </a:cubicBezTo>
                <a:cubicBezTo>
                  <a:pt x="4941617" y="90589"/>
                  <a:pt x="4945442" y="75994"/>
                  <a:pt x="4948146" y="58349"/>
                </a:cubicBezTo>
                <a:cubicBezTo>
                  <a:pt x="4950848" y="40703"/>
                  <a:pt x="4950401" y="27467"/>
                  <a:pt x="4946801" y="18641"/>
                </a:cubicBezTo>
                <a:cubicBezTo>
                  <a:pt x="4944102" y="12021"/>
                  <a:pt x="4945002" y="8547"/>
                  <a:pt x="4949501" y="8219"/>
                </a:cubicBezTo>
                <a:close/>
                <a:moveTo>
                  <a:pt x="2082961" y="3632"/>
                </a:moveTo>
                <a:cubicBezTo>
                  <a:pt x="2084667" y="3718"/>
                  <a:pt x="2086752" y="4179"/>
                  <a:pt x="2089215" y="5014"/>
                </a:cubicBezTo>
                <a:cubicBezTo>
                  <a:pt x="2099067" y="8355"/>
                  <a:pt x="2107420" y="12908"/>
                  <a:pt x="2114275" y="18673"/>
                </a:cubicBezTo>
                <a:cubicBezTo>
                  <a:pt x="2121129" y="24438"/>
                  <a:pt x="2122818" y="29306"/>
                  <a:pt x="2119340" y="33279"/>
                </a:cubicBezTo>
                <a:cubicBezTo>
                  <a:pt x="2115863" y="37251"/>
                  <a:pt x="2112647" y="41087"/>
                  <a:pt x="2109693" y="44787"/>
                </a:cubicBezTo>
                <a:cubicBezTo>
                  <a:pt x="2140668" y="76980"/>
                  <a:pt x="2162379" y="98412"/>
                  <a:pt x="2174826" y="109081"/>
                </a:cubicBezTo>
                <a:cubicBezTo>
                  <a:pt x="2187273" y="119750"/>
                  <a:pt x="2200094" y="128827"/>
                  <a:pt x="2213287" y="136313"/>
                </a:cubicBezTo>
                <a:cubicBezTo>
                  <a:pt x="2226480" y="143799"/>
                  <a:pt x="2241533" y="150682"/>
                  <a:pt x="2258447" y="156963"/>
                </a:cubicBezTo>
                <a:cubicBezTo>
                  <a:pt x="2275362" y="163244"/>
                  <a:pt x="2276674" y="167926"/>
                  <a:pt x="2262384" y="171009"/>
                </a:cubicBezTo>
                <a:cubicBezTo>
                  <a:pt x="2248094" y="174092"/>
                  <a:pt x="2232420" y="175164"/>
                  <a:pt x="2215362" y="174225"/>
                </a:cubicBezTo>
                <a:cubicBezTo>
                  <a:pt x="2198305" y="173286"/>
                  <a:pt x="2186302" y="168349"/>
                  <a:pt x="2179354" y="159415"/>
                </a:cubicBezTo>
                <a:cubicBezTo>
                  <a:pt x="2172406" y="150481"/>
                  <a:pt x="2162820" y="137933"/>
                  <a:pt x="2150595" y="121772"/>
                </a:cubicBezTo>
                <a:cubicBezTo>
                  <a:pt x="2138370" y="105611"/>
                  <a:pt x="2121789" y="83971"/>
                  <a:pt x="2100852" y="56854"/>
                </a:cubicBezTo>
                <a:cubicBezTo>
                  <a:pt x="2091001" y="77246"/>
                  <a:pt x="2080414" y="95365"/>
                  <a:pt x="2069092" y="111210"/>
                </a:cubicBezTo>
                <a:cubicBezTo>
                  <a:pt x="2057771" y="127056"/>
                  <a:pt x="2043890" y="143655"/>
                  <a:pt x="2027448" y="161007"/>
                </a:cubicBezTo>
                <a:cubicBezTo>
                  <a:pt x="2011007" y="178358"/>
                  <a:pt x="1991784" y="192107"/>
                  <a:pt x="1969779" y="202253"/>
                </a:cubicBezTo>
                <a:cubicBezTo>
                  <a:pt x="1947774" y="212399"/>
                  <a:pt x="1945204" y="209792"/>
                  <a:pt x="1962068" y="194434"/>
                </a:cubicBezTo>
                <a:cubicBezTo>
                  <a:pt x="1978932" y="179076"/>
                  <a:pt x="1995000" y="162634"/>
                  <a:pt x="2010272" y="145111"/>
                </a:cubicBezTo>
                <a:cubicBezTo>
                  <a:pt x="2025545" y="127587"/>
                  <a:pt x="2038498" y="110630"/>
                  <a:pt x="2049131" y="94239"/>
                </a:cubicBezTo>
                <a:cubicBezTo>
                  <a:pt x="2059764" y="77848"/>
                  <a:pt x="2067766" y="62368"/>
                  <a:pt x="2073136" y="47798"/>
                </a:cubicBezTo>
                <a:cubicBezTo>
                  <a:pt x="2078507" y="33228"/>
                  <a:pt x="2080066" y="21620"/>
                  <a:pt x="2077815" y="12973"/>
                </a:cubicBezTo>
                <a:cubicBezTo>
                  <a:pt x="2076126" y="6487"/>
                  <a:pt x="2077842" y="3374"/>
                  <a:pt x="2082961" y="3632"/>
                </a:cubicBezTo>
                <a:close/>
                <a:moveTo>
                  <a:pt x="3578861" y="2712"/>
                </a:moveTo>
                <a:cubicBezTo>
                  <a:pt x="3583937" y="2712"/>
                  <a:pt x="3591745" y="4774"/>
                  <a:pt x="3602285" y="8897"/>
                </a:cubicBezTo>
                <a:cubicBezTo>
                  <a:pt x="3612826" y="13019"/>
                  <a:pt x="3616730" y="18598"/>
                  <a:pt x="3613998" y="25632"/>
                </a:cubicBezTo>
                <a:cubicBezTo>
                  <a:pt x="3611266" y="32666"/>
                  <a:pt x="3609477" y="46615"/>
                  <a:pt x="3608631" y="67480"/>
                </a:cubicBezTo>
                <a:cubicBezTo>
                  <a:pt x="3609448" y="66706"/>
                  <a:pt x="3613765" y="65612"/>
                  <a:pt x="3621580" y="64200"/>
                </a:cubicBezTo>
                <a:cubicBezTo>
                  <a:pt x="3629396" y="62787"/>
                  <a:pt x="3635490" y="64870"/>
                  <a:pt x="3639864" y="70448"/>
                </a:cubicBezTo>
                <a:cubicBezTo>
                  <a:pt x="3644238" y="76027"/>
                  <a:pt x="3641423" y="80985"/>
                  <a:pt x="3631421" y="85323"/>
                </a:cubicBezTo>
                <a:cubicBezTo>
                  <a:pt x="3621419" y="89661"/>
                  <a:pt x="3613758" y="92504"/>
                  <a:pt x="3608437" y="93852"/>
                </a:cubicBezTo>
                <a:lnTo>
                  <a:pt x="3607297" y="117427"/>
                </a:lnTo>
                <a:cubicBezTo>
                  <a:pt x="3627374" y="113899"/>
                  <a:pt x="3644539" y="110544"/>
                  <a:pt x="3658793" y="107360"/>
                </a:cubicBezTo>
                <a:cubicBezTo>
                  <a:pt x="3673047" y="104177"/>
                  <a:pt x="3685125" y="107783"/>
                  <a:pt x="3695027" y="118180"/>
                </a:cubicBezTo>
                <a:cubicBezTo>
                  <a:pt x="3704929" y="128576"/>
                  <a:pt x="3698444" y="133552"/>
                  <a:pt x="3675571" y="133108"/>
                </a:cubicBezTo>
                <a:cubicBezTo>
                  <a:pt x="3652699" y="132663"/>
                  <a:pt x="3630385" y="134033"/>
                  <a:pt x="3608631" y="137216"/>
                </a:cubicBezTo>
                <a:cubicBezTo>
                  <a:pt x="3621236" y="141375"/>
                  <a:pt x="3627087" y="145279"/>
                  <a:pt x="3626183" y="148929"/>
                </a:cubicBezTo>
                <a:cubicBezTo>
                  <a:pt x="3625280" y="152578"/>
                  <a:pt x="3624828" y="156475"/>
                  <a:pt x="3624828" y="160620"/>
                </a:cubicBezTo>
                <a:cubicBezTo>
                  <a:pt x="3629317" y="160720"/>
                  <a:pt x="3636204" y="159171"/>
                  <a:pt x="3645489" y="155973"/>
                </a:cubicBezTo>
                <a:cubicBezTo>
                  <a:pt x="3654774" y="152776"/>
                  <a:pt x="3663776" y="155350"/>
                  <a:pt x="3672495" y="163696"/>
                </a:cubicBezTo>
                <a:cubicBezTo>
                  <a:pt x="3681214" y="172042"/>
                  <a:pt x="3679360" y="176788"/>
                  <a:pt x="3666935" y="177935"/>
                </a:cubicBezTo>
                <a:cubicBezTo>
                  <a:pt x="3654509" y="179083"/>
                  <a:pt x="3640474" y="181212"/>
                  <a:pt x="3624828" y="184324"/>
                </a:cubicBezTo>
                <a:cubicBezTo>
                  <a:pt x="3625689" y="217020"/>
                  <a:pt x="3626578" y="239107"/>
                  <a:pt x="3627496" y="250587"/>
                </a:cubicBezTo>
                <a:cubicBezTo>
                  <a:pt x="3628414" y="262066"/>
                  <a:pt x="3627686" y="273029"/>
                  <a:pt x="3625312" y="283476"/>
                </a:cubicBezTo>
                <a:cubicBezTo>
                  <a:pt x="3622939" y="293923"/>
                  <a:pt x="3617547" y="302857"/>
                  <a:pt x="3609136" y="310278"/>
                </a:cubicBezTo>
                <a:cubicBezTo>
                  <a:pt x="3600726" y="317699"/>
                  <a:pt x="3594606" y="317810"/>
                  <a:pt x="3590777" y="310611"/>
                </a:cubicBezTo>
                <a:cubicBezTo>
                  <a:pt x="3586949" y="303412"/>
                  <a:pt x="3579044" y="294611"/>
                  <a:pt x="3567062" y="284207"/>
                </a:cubicBezTo>
                <a:cubicBezTo>
                  <a:pt x="3555081" y="273803"/>
                  <a:pt x="3555490" y="269727"/>
                  <a:pt x="3568288" y="271979"/>
                </a:cubicBezTo>
                <a:cubicBezTo>
                  <a:pt x="3581087" y="274230"/>
                  <a:pt x="3590032" y="274459"/>
                  <a:pt x="3595123" y="272667"/>
                </a:cubicBezTo>
                <a:cubicBezTo>
                  <a:pt x="3598650" y="272667"/>
                  <a:pt x="3600633" y="261259"/>
                  <a:pt x="3601070" y="238444"/>
                </a:cubicBezTo>
                <a:cubicBezTo>
                  <a:pt x="3601508" y="215629"/>
                  <a:pt x="3601375" y="198736"/>
                  <a:pt x="3600672" y="187766"/>
                </a:cubicBezTo>
                <a:cubicBezTo>
                  <a:pt x="3590290" y="189573"/>
                  <a:pt x="3574050" y="192082"/>
                  <a:pt x="3551951" y="195294"/>
                </a:cubicBezTo>
                <a:cubicBezTo>
                  <a:pt x="3558318" y="196155"/>
                  <a:pt x="3563470" y="198306"/>
                  <a:pt x="3567406" y="201747"/>
                </a:cubicBezTo>
                <a:cubicBezTo>
                  <a:pt x="3571343" y="205189"/>
                  <a:pt x="3574025" y="210104"/>
                  <a:pt x="3575451" y="216493"/>
                </a:cubicBezTo>
                <a:cubicBezTo>
                  <a:pt x="3576878" y="222881"/>
                  <a:pt x="3575989" y="229141"/>
                  <a:pt x="3572784" y="235271"/>
                </a:cubicBezTo>
                <a:cubicBezTo>
                  <a:pt x="3569579" y="241402"/>
                  <a:pt x="3564212" y="241212"/>
                  <a:pt x="3556684" y="234701"/>
                </a:cubicBezTo>
                <a:cubicBezTo>
                  <a:pt x="3549155" y="228191"/>
                  <a:pt x="3543304" y="216597"/>
                  <a:pt x="3539131" y="199919"/>
                </a:cubicBezTo>
                <a:cubicBezTo>
                  <a:pt x="3536306" y="199919"/>
                  <a:pt x="3532678" y="199180"/>
                  <a:pt x="3528247" y="197703"/>
                </a:cubicBezTo>
                <a:cubicBezTo>
                  <a:pt x="3523816" y="196226"/>
                  <a:pt x="3518983" y="192907"/>
                  <a:pt x="3513749" y="187744"/>
                </a:cubicBezTo>
                <a:cubicBezTo>
                  <a:pt x="3508515" y="182582"/>
                  <a:pt x="3512304" y="179710"/>
                  <a:pt x="3525117" y="179129"/>
                </a:cubicBezTo>
                <a:cubicBezTo>
                  <a:pt x="3537930" y="178549"/>
                  <a:pt x="3562570" y="174451"/>
                  <a:pt x="3599037" y="166836"/>
                </a:cubicBezTo>
                <a:cubicBezTo>
                  <a:pt x="3598163" y="159738"/>
                  <a:pt x="3597101" y="154317"/>
                  <a:pt x="3595854" y="150574"/>
                </a:cubicBezTo>
                <a:cubicBezTo>
                  <a:pt x="3594606" y="146832"/>
                  <a:pt x="3593201" y="143483"/>
                  <a:pt x="3591638" y="140529"/>
                </a:cubicBezTo>
                <a:cubicBezTo>
                  <a:pt x="3568550" y="145849"/>
                  <a:pt x="3552611" y="149653"/>
                  <a:pt x="3543820" y="151940"/>
                </a:cubicBezTo>
                <a:cubicBezTo>
                  <a:pt x="3535030" y="154228"/>
                  <a:pt x="3526512" y="151073"/>
                  <a:pt x="3518266" y="142476"/>
                </a:cubicBezTo>
                <a:cubicBezTo>
                  <a:pt x="3510020" y="133879"/>
                  <a:pt x="3511426" y="130036"/>
                  <a:pt x="3522482" y="130946"/>
                </a:cubicBezTo>
                <a:cubicBezTo>
                  <a:pt x="3533538" y="131857"/>
                  <a:pt x="3553658" y="128978"/>
                  <a:pt x="3582840" y="122310"/>
                </a:cubicBezTo>
                <a:lnTo>
                  <a:pt x="3582840" y="98691"/>
                </a:lnTo>
                <a:cubicBezTo>
                  <a:pt x="3578940" y="98691"/>
                  <a:pt x="3574856" y="98455"/>
                  <a:pt x="3570590" y="97982"/>
                </a:cubicBezTo>
                <a:cubicBezTo>
                  <a:pt x="3566324" y="97508"/>
                  <a:pt x="3561222" y="95411"/>
                  <a:pt x="3555285" y="91690"/>
                </a:cubicBezTo>
                <a:cubicBezTo>
                  <a:pt x="3549349" y="87969"/>
                  <a:pt x="3550632" y="84846"/>
                  <a:pt x="3559136" y="82322"/>
                </a:cubicBezTo>
                <a:cubicBezTo>
                  <a:pt x="3567640" y="79798"/>
                  <a:pt x="3575541" y="77439"/>
                  <a:pt x="3582840" y="75245"/>
                </a:cubicBezTo>
                <a:cubicBezTo>
                  <a:pt x="3582840" y="56201"/>
                  <a:pt x="3582184" y="42542"/>
                  <a:pt x="3580872" y="34268"/>
                </a:cubicBezTo>
                <a:cubicBezTo>
                  <a:pt x="3579560" y="25994"/>
                  <a:pt x="3577308" y="18666"/>
                  <a:pt x="3574118" y="12285"/>
                </a:cubicBezTo>
                <a:cubicBezTo>
                  <a:pt x="3570927" y="5903"/>
                  <a:pt x="3572508" y="2712"/>
                  <a:pt x="3578861" y="2712"/>
                </a:cubicBezTo>
                <a:close/>
                <a:moveTo>
                  <a:pt x="471793" y="1423"/>
                </a:moveTo>
                <a:cubicBezTo>
                  <a:pt x="473363" y="1331"/>
                  <a:pt x="475344" y="1578"/>
                  <a:pt x="477737" y="2164"/>
                </a:cubicBezTo>
                <a:cubicBezTo>
                  <a:pt x="487309" y="4509"/>
                  <a:pt x="495207" y="7075"/>
                  <a:pt x="501431" y="9865"/>
                </a:cubicBezTo>
                <a:cubicBezTo>
                  <a:pt x="507654" y="12654"/>
                  <a:pt x="509393" y="16465"/>
                  <a:pt x="506647" y="21297"/>
                </a:cubicBezTo>
                <a:cubicBezTo>
                  <a:pt x="503901" y="26130"/>
                  <a:pt x="501674" y="37925"/>
                  <a:pt x="499968" y="56682"/>
                </a:cubicBezTo>
                <a:cubicBezTo>
                  <a:pt x="509203" y="55864"/>
                  <a:pt x="517524" y="54312"/>
                  <a:pt x="524931" y="52025"/>
                </a:cubicBezTo>
                <a:cubicBezTo>
                  <a:pt x="532337" y="49738"/>
                  <a:pt x="539705" y="51942"/>
                  <a:pt x="547032" y="58639"/>
                </a:cubicBezTo>
                <a:lnTo>
                  <a:pt x="549820" y="62327"/>
                </a:lnTo>
                <a:lnTo>
                  <a:pt x="552098" y="59381"/>
                </a:lnTo>
                <a:cubicBezTo>
                  <a:pt x="560437" y="47673"/>
                  <a:pt x="563481" y="37771"/>
                  <a:pt x="561229" y="29676"/>
                </a:cubicBezTo>
                <a:cubicBezTo>
                  <a:pt x="558978" y="21581"/>
                  <a:pt x="562513" y="18963"/>
                  <a:pt x="571834" y="21824"/>
                </a:cubicBezTo>
                <a:cubicBezTo>
                  <a:pt x="581155" y="24685"/>
                  <a:pt x="589505" y="29181"/>
                  <a:pt x="596883" y="35311"/>
                </a:cubicBezTo>
                <a:cubicBezTo>
                  <a:pt x="604261" y="41442"/>
                  <a:pt x="604307" y="46443"/>
                  <a:pt x="597023" y="50315"/>
                </a:cubicBezTo>
                <a:cubicBezTo>
                  <a:pt x="589738" y="54187"/>
                  <a:pt x="571339" y="71610"/>
                  <a:pt x="541827" y="102585"/>
                </a:cubicBezTo>
                <a:cubicBezTo>
                  <a:pt x="580187" y="98111"/>
                  <a:pt x="604307" y="94741"/>
                  <a:pt x="614188" y="92475"/>
                </a:cubicBezTo>
                <a:cubicBezTo>
                  <a:pt x="624068" y="90209"/>
                  <a:pt x="633149" y="91661"/>
                  <a:pt x="641431" y="96831"/>
                </a:cubicBezTo>
                <a:cubicBezTo>
                  <a:pt x="649712" y="102000"/>
                  <a:pt x="652946" y="106962"/>
                  <a:pt x="651132" y="111716"/>
                </a:cubicBezTo>
                <a:cubicBezTo>
                  <a:pt x="649318" y="116470"/>
                  <a:pt x="635031" y="119309"/>
                  <a:pt x="608272" y="120234"/>
                </a:cubicBezTo>
                <a:cubicBezTo>
                  <a:pt x="581513" y="121159"/>
                  <a:pt x="554518" y="123378"/>
                  <a:pt x="527286" y="126891"/>
                </a:cubicBezTo>
                <a:cubicBezTo>
                  <a:pt x="508128" y="143182"/>
                  <a:pt x="492726" y="154876"/>
                  <a:pt x="481082" y="161975"/>
                </a:cubicBezTo>
                <a:cubicBezTo>
                  <a:pt x="494820" y="162047"/>
                  <a:pt x="509017" y="160530"/>
                  <a:pt x="523672" y="157425"/>
                </a:cubicBezTo>
                <a:cubicBezTo>
                  <a:pt x="538328" y="154321"/>
                  <a:pt x="550076" y="151377"/>
                  <a:pt x="558917" y="148595"/>
                </a:cubicBezTo>
                <a:cubicBezTo>
                  <a:pt x="567758" y="145813"/>
                  <a:pt x="576792" y="148015"/>
                  <a:pt x="586020" y="155199"/>
                </a:cubicBezTo>
                <a:cubicBezTo>
                  <a:pt x="595248" y="162384"/>
                  <a:pt x="591036" y="167575"/>
                  <a:pt x="573383" y="170773"/>
                </a:cubicBezTo>
                <a:cubicBezTo>
                  <a:pt x="555730" y="173970"/>
                  <a:pt x="530362" y="177075"/>
                  <a:pt x="497279" y="180086"/>
                </a:cubicBezTo>
                <a:cubicBezTo>
                  <a:pt x="504478" y="183356"/>
                  <a:pt x="506748" y="186837"/>
                  <a:pt x="504087" y="190530"/>
                </a:cubicBezTo>
                <a:cubicBezTo>
                  <a:pt x="501427" y="194222"/>
                  <a:pt x="499692" y="196474"/>
                  <a:pt x="498882" y="197284"/>
                </a:cubicBezTo>
                <a:cubicBezTo>
                  <a:pt x="498072" y="198094"/>
                  <a:pt x="495286" y="200270"/>
                  <a:pt x="490525" y="203812"/>
                </a:cubicBezTo>
                <a:cubicBezTo>
                  <a:pt x="513685" y="201260"/>
                  <a:pt x="527727" y="198596"/>
                  <a:pt x="532653" y="195821"/>
                </a:cubicBezTo>
                <a:cubicBezTo>
                  <a:pt x="537579" y="193046"/>
                  <a:pt x="543433" y="193115"/>
                  <a:pt x="550216" y="196026"/>
                </a:cubicBezTo>
                <a:cubicBezTo>
                  <a:pt x="556999" y="198937"/>
                  <a:pt x="563595" y="203042"/>
                  <a:pt x="570006" y="208340"/>
                </a:cubicBezTo>
                <a:cubicBezTo>
                  <a:pt x="576416" y="213639"/>
                  <a:pt x="577775" y="218382"/>
                  <a:pt x="574082" y="222569"/>
                </a:cubicBezTo>
                <a:cubicBezTo>
                  <a:pt x="570390" y="226757"/>
                  <a:pt x="567872" y="232862"/>
                  <a:pt x="566531" y="240885"/>
                </a:cubicBezTo>
                <a:cubicBezTo>
                  <a:pt x="565191" y="248909"/>
                  <a:pt x="563617" y="259029"/>
                  <a:pt x="561810" y="271247"/>
                </a:cubicBezTo>
                <a:cubicBezTo>
                  <a:pt x="560003" y="283465"/>
                  <a:pt x="555497" y="293177"/>
                  <a:pt x="548291" y="300383"/>
                </a:cubicBezTo>
                <a:cubicBezTo>
                  <a:pt x="541085" y="307589"/>
                  <a:pt x="533213" y="313117"/>
                  <a:pt x="524672" y="316967"/>
                </a:cubicBezTo>
                <a:cubicBezTo>
                  <a:pt x="516133" y="320818"/>
                  <a:pt x="510824" y="318405"/>
                  <a:pt x="508744" y="309729"/>
                </a:cubicBezTo>
                <a:cubicBezTo>
                  <a:pt x="506665" y="301053"/>
                  <a:pt x="500158" y="291356"/>
                  <a:pt x="489223" y="280636"/>
                </a:cubicBezTo>
                <a:cubicBezTo>
                  <a:pt x="478289" y="269917"/>
                  <a:pt x="480946" y="267031"/>
                  <a:pt x="497193" y="271979"/>
                </a:cubicBezTo>
                <a:cubicBezTo>
                  <a:pt x="513441" y="276926"/>
                  <a:pt x="522919" y="278338"/>
                  <a:pt x="525630" y="276216"/>
                </a:cubicBezTo>
                <a:cubicBezTo>
                  <a:pt x="528340" y="274094"/>
                  <a:pt x="531014" y="268874"/>
                  <a:pt x="533653" y="260557"/>
                </a:cubicBezTo>
                <a:cubicBezTo>
                  <a:pt x="536292" y="252239"/>
                  <a:pt x="537403" y="243445"/>
                  <a:pt x="536987" y="234174"/>
                </a:cubicBezTo>
                <a:cubicBezTo>
                  <a:pt x="536571" y="224903"/>
                  <a:pt x="534711" y="219576"/>
                  <a:pt x="531405" y="218192"/>
                </a:cubicBezTo>
                <a:cubicBezTo>
                  <a:pt x="528100" y="216808"/>
                  <a:pt x="520030" y="217217"/>
                  <a:pt x="507195" y="219418"/>
                </a:cubicBezTo>
                <a:cubicBezTo>
                  <a:pt x="494361" y="221619"/>
                  <a:pt x="484760" y="224993"/>
                  <a:pt x="478393" y="229539"/>
                </a:cubicBezTo>
                <a:cubicBezTo>
                  <a:pt x="472026" y="234085"/>
                  <a:pt x="466717" y="235017"/>
                  <a:pt x="462465" y="232335"/>
                </a:cubicBezTo>
                <a:cubicBezTo>
                  <a:pt x="458213" y="229653"/>
                  <a:pt x="455051" y="225667"/>
                  <a:pt x="452979" y="220375"/>
                </a:cubicBezTo>
                <a:cubicBezTo>
                  <a:pt x="450906" y="215084"/>
                  <a:pt x="452276" y="211165"/>
                  <a:pt x="457087" y="208620"/>
                </a:cubicBezTo>
                <a:cubicBezTo>
                  <a:pt x="461898" y="206075"/>
                  <a:pt x="466623" y="201851"/>
                  <a:pt x="471262" y="195950"/>
                </a:cubicBezTo>
                <a:cubicBezTo>
                  <a:pt x="475902" y="190049"/>
                  <a:pt x="478221" y="185944"/>
                  <a:pt x="478221" y="183636"/>
                </a:cubicBezTo>
                <a:cubicBezTo>
                  <a:pt x="478221" y="181599"/>
                  <a:pt x="477543" y="180176"/>
                  <a:pt x="476188" y="179366"/>
                </a:cubicBezTo>
                <a:cubicBezTo>
                  <a:pt x="474833" y="178556"/>
                  <a:pt x="473080" y="177312"/>
                  <a:pt x="470929" y="175634"/>
                </a:cubicBezTo>
                <a:cubicBezTo>
                  <a:pt x="455140" y="191193"/>
                  <a:pt x="438072" y="204479"/>
                  <a:pt x="419724" y="215492"/>
                </a:cubicBezTo>
                <a:cubicBezTo>
                  <a:pt x="401375" y="226506"/>
                  <a:pt x="382690" y="234988"/>
                  <a:pt x="363668" y="240939"/>
                </a:cubicBezTo>
                <a:cubicBezTo>
                  <a:pt x="344646" y="246890"/>
                  <a:pt x="345219" y="242800"/>
                  <a:pt x="365389" y="228668"/>
                </a:cubicBezTo>
                <a:cubicBezTo>
                  <a:pt x="385559" y="214535"/>
                  <a:pt x="402584" y="202317"/>
                  <a:pt x="416465" y="192014"/>
                </a:cubicBezTo>
                <a:cubicBezTo>
                  <a:pt x="430346" y="181711"/>
                  <a:pt x="456782" y="160498"/>
                  <a:pt x="495773" y="128376"/>
                </a:cubicBezTo>
                <a:cubicBezTo>
                  <a:pt x="454129" y="134642"/>
                  <a:pt x="426446" y="139360"/>
                  <a:pt x="412722" y="142529"/>
                </a:cubicBezTo>
                <a:cubicBezTo>
                  <a:pt x="398999" y="145699"/>
                  <a:pt x="388017" y="146810"/>
                  <a:pt x="379779" y="145864"/>
                </a:cubicBezTo>
                <a:cubicBezTo>
                  <a:pt x="371541" y="144917"/>
                  <a:pt x="364291" y="141601"/>
                  <a:pt x="358032" y="135915"/>
                </a:cubicBezTo>
                <a:cubicBezTo>
                  <a:pt x="351772" y="130229"/>
                  <a:pt x="354365" y="127096"/>
                  <a:pt x="365808" y="126515"/>
                </a:cubicBezTo>
                <a:cubicBezTo>
                  <a:pt x="377251" y="125934"/>
                  <a:pt x="391789" y="124511"/>
                  <a:pt x="409421" y="122245"/>
                </a:cubicBezTo>
                <a:cubicBezTo>
                  <a:pt x="427052" y="119979"/>
                  <a:pt x="448637" y="117198"/>
                  <a:pt x="474177" y="113899"/>
                </a:cubicBezTo>
                <a:lnTo>
                  <a:pt x="474177" y="83849"/>
                </a:lnTo>
                <a:cubicBezTo>
                  <a:pt x="468254" y="85628"/>
                  <a:pt x="461217" y="86746"/>
                  <a:pt x="453065" y="87205"/>
                </a:cubicBezTo>
                <a:cubicBezTo>
                  <a:pt x="444913" y="87664"/>
                  <a:pt x="436269" y="84495"/>
                  <a:pt x="427134" y="77697"/>
                </a:cubicBezTo>
                <a:cubicBezTo>
                  <a:pt x="418000" y="70900"/>
                  <a:pt x="418860" y="67501"/>
                  <a:pt x="429715" y="67501"/>
                </a:cubicBezTo>
                <a:cubicBezTo>
                  <a:pt x="438463" y="67501"/>
                  <a:pt x="453284" y="65895"/>
                  <a:pt x="474177" y="62683"/>
                </a:cubicBezTo>
                <a:cubicBezTo>
                  <a:pt x="474177" y="37014"/>
                  <a:pt x="472377" y="19924"/>
                  <a:pt x="468778" y="11413"/>
                </a:cubicBezTo>
                <a:cubicBezTo>
                  <a:pt x="466078" y="5030"/>
                  <a:pt x="467083" y="1700"/>
                  <a:pt x="471793" y="1423"/>
                </a:cubicBezTo>
                <a:close/>
                <a:moveTo>
                  <a:pt x="2491453" y="427"/>
                </a:moveTo>
                <a:cubicBezTo>
                  <a:pt x="2494841" y="409"/>
                  <a:pt x="2499761" y="1436"/>
                  <a:pt x="2506214" y="3508"/>
                </a:cubicBezTo>
                <a:cubicBezTo>
                  <a:pt x="2519120" y="7653"/>
                  <a:pt x="2523773" y="12966"/>
                  <a:pt x="2520174" y="19447"/>
                </a:cubicBezTo>
                <a:lnTo>
                  <a:pt x="2512065" y="25642"/>
                </a:lnTo>
                <a:cubicBezTo>
                  <a:pt x="2518604" y="25714"/>
                  <a:pt x="2528370" y="24158"/>
                  <a:pt x="2541362" y="20975"/>
                </a:cubicBezTo>
                <a:cubicBezTo>
                  <a:pt x="2554354" y="17791"/>
                  <a:pt x="2563743" y="19860"/>
                  <a:pt x="2569530" y="27180"/>
                </a:cubicBezTo>
                <a:cubicBezTo>
                  <a:pt x="2575316" y="34501"/>
                  <a:pt x="2568967" y="39699"/>
                  <a:pt x="2550482" y="42775"/>
                </a:cubicBezTo>
                <a:cubicBezTo>
                  <a:pt x="2531998" y="45851"/>
                  <a:pt x="2517571" y="46493"/>
                  <a:pt x="2507203" y="44701"/>
                </a:cubicBezTo>
                <a:cubicBezTo>
                  <a:pt x="2499761" y="56531"/>
                  <a:pt x="2489687" y="66462"/>
                  <a:pt x="2476981" y="74492"/>
                </a:cubicBezTo>
                <a:lnTo>
                  <a:pt x="2471579" y="77387"/>
                </a:lnTo>
                <a:lnTo>
                  <a:pt x="2484671" y="74374"/>
                </a:lnTo>
                <a:cubicBezTo>
                  <a:pt x="2490114" y="71585"/>
                  <a:pt x="2496204" y="71642"/>
                  <a:pt x="2502944" y="74546"/>
                </a:cubicBezTo>
                <a:cubicBezTo>
                  <a:pt x="2509684" y="77450"/>
                  <a:pt x="2516263" y="80992"/>
                  <a:pt x="2522680" y="85172"/>
                </a:cubicBezTo>
                <a:cubicBezTo>
                  <a:pt x="2529097" y="89352"/>
                  <a:pt x="2530474" y="94468"/>
                  <a:pt x="2526810" y="100520"/>
                </a:cubicBezTo>
                <a:cubicBezTo>
                  <a:pt x="2523146" y="106571"/>
                  <a:pt x="2519977" y="118735"/>
                  <a:pt x="2517303" y="137012"/>
                </a:cubicBezTo>
                <a:cubicBezTo>
                  <a:pt x="2514628" y="155289"/>
                  <a:pt x="2510946" y="169442"/>
                  <a:pt x="2506257" y="179473"/>
                </a:cubicBezTo>
                <a:cubicBezTo>
                  <a:pt x="2505085" y="181981"/>
                  <a:pt x="2503830" y="183894"/>
                  <a:pt x="2502491" y="185213"/>
                </a:cubicBezTo>
                <a:lnTo>
                  <a:pt x="2500147" y="186408"/>
                </a:lnTo>
                <a:lnTo>
                  <a:pt x="2502697" y="187174"/>
                </a:lnTo>
                <a:cubicBezTo>
                  <a:pt x="2508039" y="189390"/>
                  <a:pt x="2510455" y="191573"/>
                  <a:pt x="2509946" y="193724"/>
                </a:cubicBezTo>
                <a:cubicBezTo>
                  <a:pt x="2509437" y="195875"/>
                  <a:pt x="2508344" y="198334"/>
                  <a:pt x="2506666" y="201102"/>
                </a:cubicBezTo>
                <a:cubicBezTo>
                  <a:pt x="2534472" y="198521"/>
                  <a:pt x="2555093" y="196076"/>
                  <a:pt x="2568529" y="193767"/>
                </a:cubicBezTo>
                <a:cubicBezTo>
                  <a:pt x="2581966" y="191458"/>
                  <a:pt x="2592786" y="193129"/>
                  <a:pt x="2600988" y="198779"/>
                </a:cubicBezTo>
                <a:cubicBezTo>
                  <a:pt x="2609191" y="204429"/>
                  <a:pt x="2612371" y="209631"/>
                  <a:pt x="2610528" y="214385"/>
                </a:cubicBezTo>
                <a:cubicBezTo>
                  <a:pt x="2608686" y="219138"/>
                  <a:pt x="2601698" y="221290"/>
                  <a:pt x="2589566" y="220838"/>
                </a:cubicBezTo>
                <a:cubicBezTo>
                  <a:pt x="2577435" y="220386"/>
                  <a:pt x="2566873" y="220160"/>
                  <a:pt x="2557882" y="220160"/>
                </a:cubicBezTo>
                <a:cubicBezTo>
                  <a:pt x="2549952" y="220160"/>
                  <a:pt x="2532880" y="220985"/>
                  <a:pt x="2506666" y="222634"/>
                </a:cubicBezTo>
                <a:cubicBezTo>
                  <a:pt x="2506666" y="262328"/>
                  <a:pt x="2506422" y="284121"/>
                  <a:pt x="2505934" y="288015"/>
                </a:cubicBezTo>
                <a:cubicBezTo>
                  <a:pt x="2505447" y="291908"/>
                  <a:pt x="2503712" y="298447"/>
                  <a:pt x="2500729" y="307632"/>
                </a:cubicBezTo>
                <a:cubicBezTo>
                  <a:pt x="2497746" y="316817"/>
                  <a:pt x="2494390" y="319871"/>
                  <a:pt x="2490662" y="316795"/>
                </a:cubicBezTo>
                <a:cubicBezTo>
                  <a:pt x="2486934" y="313719"/>
                  <a:pt x="2484596" y="309105"/>
                  <a:pt x="2483650" y="302953"/>
                </a:cubicBezTo>
                <a:cubicBezTo>
                  <a:pt x="2482703" y="296801"/>
                  <a:pt x="2482000" y="287753"/>
                  <a:pt x="2481542" y="275807"/>
                </a:cubicBezTo>
                <a:cubicBezTo>
                  <a:pt x="2481083" y="263862"/>
                  <a:pt x="2480853" y="246668"/>
                  <a:pt x="2480853" y="224226"/>
                </a:cubicBezTo>
                <a:lnTo>
                  <a:pt x="2423614" y="231926"/>
                </a:lnTo>
                <a:cubicBezTo>
                  <a:pt x="2420244" y="248747"/>
                  <a:pt x="2412207" y="263984"/>
                  <a:pt x="2399501" y="277636"/>
                </a:cubicBezTo>
                <a:cubicBezTo>
                  <a:pt x="2386796" y="291288"/>
                  <a:pt x="2371082" y="300196"/>
                  <a:pt x="2352361" y="304362"/>
                </a:cubicBezTo>
                <a:cubicBezTo>
                  <a:pt x="2333641" y="308528"/>
                  <a:pt x="2330955" y="306037"/>
                  <a:pt x="2344306" y="296888"/>
                </a:cubicBezTo>
                <a:cubicBezTo>
                  <a:pt x="2357656" y="287738"/>
                  <a:pt x="2368928" y="277912"/>
                  <a:pt x="2378120" y="267408"/>
                </a:cubicBezTo>
                <a:cubicBezTo>
                  <a:pt x="2387312" y="256903"/>
                  <a:pt x="2393665" y="245657"/>
                  <a:pt x="2397178" y="233669"/>
                </a:cubicBezTo>
                <a:cubicBezTo>
                  <a:pt x="2366404" y="239061"/>
                  <a:pt x="2346392" y="242656"/>
                  <a:pt x="2337143" y="244456"/>
                </a:cubicBezTo>
                <a:cubicBezTo>
                  <a:pt x="2327893" y="246256"/>
                  <a:pt x="2318716" y="242631"/>
                  <a:pt x="2309610" y="233583"/>
                </a:cubicBezTo>
                <a:cubicBezTo>
                  <a:pt x="2300504" y="224534"/>
                  <a:pt x="2303343" y="220687"/>
                  <a:pt x="2318128" y="222042"/>
                </a:cubicBezTo>
                <a:cubicBezTo>
                  <a:pt x="2332913" y="223398"/>
                  <a:pt x="2359715" y="221544"/>
                  <a:pt x="2398533" y="216482"/>
                </a:cubicBezTo>
                <a:cubicBezTo>
                  <a:pt x="2398533" y="209828"/>
                  <a:pt x="2397408" y="203802"/>
                  <a:pt x="2395156" y="198403"/>
                </a:cubicBezTo>
                <a:cubicBezTo>
                  <a:pt x="2392905" y="193003"/>
                  <a:pt x="2395142" y="190777"/>
                  <a:pt x="2401867" y="191724"/>
                </a:cubicBezTo>
                <a:lnTo>
                  <a:pt x="2405178" y="192570"/>
                </a:lnTo>
                <a:lnTo>
                  <a:pt x="2400824" y="183708"/>
                </a:lnTo>
                <a:cubicBezTo>
                  <a:pt x="2399566" y="180150"/>
                  <a:pt x="2398591" y="176172"/>
                  <a:pt x="2397899" y="171773"/>
                </a:cubicBezTo>
                <a:cubicBezTo>
                  <a:pt x="2396515" y="162975"/>
                  <a:pt x="2394719" y="150413"/>
                  <a:pt x="2392510" y="134087"/>
                </a:cubicBezTo>
                <a:cubicBezTo>
                  <a:pt x="2390302" y="117760"/>
                  <a:pt x="2387154" y="105958"/>
                  <a:pt x="2383067" y="98681"/>
                </a:cubicBezTo>
                <a:cubicBezTo>
                  <a:pt x="2378980" y="91403"/>
                  <a:pt x="2381009" y="87764"/>
                  <a:pt x="2389155" y="87764"/>
                </a:cubicBezTo>
                <a:cubicBezTo>
                  <a:pt x="2394791" y="87764"/>
                  <a:pt x="2399802" y="87983"/>
                  <a:pt x="2404191" y="88420"/>
                </a:cubicBezTo>
                <a:cubicBezTo>
                  <a:pt x="2406385" y="88639"/>
                  <a:pt x="2410769" y="88365"/>
                  <a:pt x="2417344" y="87598"/>
                </a:cubicBezTo>
                <a:lnTo>
                  <a:pt x="2417816" y="87530"/>
                </a:lnTo>
                <a:lnTo>
                  <a:pt x="2411891" y="84043"/>
                </a:lnTo>
                <a:cubicBezTo>
                  <a:pt x="2402986" y="73015"/>
                  <a:pt x="2400434" y="65924"/>
                  <a:pt x="2404234" y="62769"/>
                </a:cubicBezTo>
                <a:cubicBezTo>
                  <a:pt x="2408034" y="59614"/>
                  <a:pt x="2414809" y="59833"/>
                  <a:pt x="2424561" y="63425"/>
                </a:cubicBezTo>
                <a:cubicBezTo>
                  <a:pt x="2434312" y="67018"/>
                  <a:pt x="2437721" y="73567"/>
                  <a:pt x="2434789" y="83075"/>
                </a:cubicBezTo>
                <a:lnTo>
                  <a:pt x="2433539" y="85269"/>
                </a:lnTo>
                <a:lnTo>
                  <a:pt x="2443640" y="83817"/>
                </a:lnTo>
                <a:lnTo>
                  <a:pt x="2465409" y="78807"/>
                </a:lnTo>
                <a:lnTo>
                  <a:pt x="2465243" y="75283"/>
                </a:lnTo>
                <a:cubicBezTo>
                  <a:pt x="2465811" y="73451"/>
                  <a:pt x="2467002" y="70979"/>
                  <a:pt x="2468818" y="67867"/>
                </a:cubicBezTo>
                <a:cubicBezTo>
                  <a:pt x="2476082" y="55420"/>
                  <a:pt x="2481255" y="44442"/>
                  <a:pt x="2484338" y="34935"/>
                </a:cubicBezTo>
                <a:cubicBezTo>
                  <a:pt x="2487421" y="25427"/>
                  <a:pt x="2488289" y="18885"/>
                  <a:pt x="2486941" y="15307"/>
                </a:cubicBezTo>
                <a:cubicBezTo>
                  <a:pt x="2485593" y="11729"/>
                  <a:pt x="2485241" y="7832"/>
                  <a:pt x="2485887" y="3616"/>
                </a:cubicBezTo>
                <a:cubicBezTo>
                  <a:pt x="2486209" y="1508"/>
                  <a:pt x="2488065" y="445"/>
                  <a:pt x="2491453" y="427"/>
                </a:cubicBezTo>
                <a:close/>
                <a:moveTo>
                  <a:pt x="1370899" y="1"/>
                </a:moveTo>
                <a:cubicBezTo>
                  <a:pt x="1373396" y="2"/>
                  <a:pt x="1376412" y="303"/>
                  <a:pt x="1379949" y="906"/>
                </a:cubicBezTo>
                <a:cubicBezTo>
                  <a:pt x="1394096" y="3315"/>
                  <a:pt x="1402671" y="8126"/>
                  <a:pt x="1405675" y="15339"/>
                </a:cubicBezTo>
                <a:lnTo>
                  <a:pt x="1403969" y="37406"/>
                </a:lnTo>
                <a:lnTo>
                  <a:pt x="1433241" y="33870"/>
                </a:lnTo>
                <a:cubicBezTo>
                  <a:pt x="1448441" y="31181"/>
                  <a:pt x="1459530" y="28464"/>
                  <a:pt x="1466506" y="25718"/>
                </a:cubicBezTo>
                <a:cubicBezTo>
                  <a:pt x="1473483" y="22972"/>
                  <a:pt x="1484959" y="27955"/>
                  <a:pt x="1500934" y="40667"/>
                </a:cubicBezTo>
                <a:cubicBezTo>
                  <a:pt x="1516909" y="53380"/>
                  <a:pt x="1519038" y="60586"/>
                  <a:pt x="1507322" y="62285"/>
                </a:cubicBezTo>
                <a:cubicBezTo>
                  <a:pt x="1495606" y="63985"/>
                  <a:pt x="1482757" y="68452"/>
                  <a:pt x="1468776" y="75686"/>
                </a:cubicBezTo>
                <a:cubicBezTo>
                  <a:pt x="1465280" y="77495"/>
                  <a:pt x="1462419" y="78733"/>
                  <a:pt x="1460191" y="79399"/>
                </a:cubicBezTo>
                <a:lnTo>
                  <a:pt x="1456974" y="79593"/>
                </a:lnTo>
                <a:lnTo>
                  <a:pt x="1462153" y="83209"/>
                </a:lnTo>
                <a:cubicBezTo>
                  <a:pt x="1465231" y="86006"/>
                  <a:pt x="1467980" y="89220"/>
                  <a:pt x="1470400" y="92851"/>
                </a:cubicBezTo>
                <a:cubicBezTo>
                  <a:pt x="1475240" y="100115"/>
                  <a:pt x="1472160" y="105528"/>
                  <a:pt x="1461161" y="109092"/>
                </a:cubicBezTo>
                <a:cubicBezTo>
                  <a:pt x="1450162" y="112655"/>
                  <a:pt x="1439013" y="120144"/>
                  <a:pt x="1427712" y="131559"/>
                </a:cubicBezTo>
                <a:cubicBezTo>
                  <a:pt x="1444175" y="149872"/>
                  <a:pt x="1461064" y="164800"/>
                  <a:pt x="1478380" y="176344"/>
                </a:cubicBezTo>
                <a:cubicBezTo>
                  <a:pt x="1495696" y="187888"/>
                  <a:pt x="1514076" y="198026"/>
                  <a:pt x="1533522" y="206759"/>
                </a:cubicBezTo>
                <a:cubicBezTo>
                  <a:pt x="1552967" y="215492"/>
                  <a:pt x="1558266" y="220583"/>
                  <a:pt x="1549418" y="222032"/>
                </a:cubicBezTo>
                <a:cubicBezTo>
                  <a:pt x="1540570" y="223480"/>
                  <a:pt x="1526725" y="224430"/>
                  <a:pt x="1507882" y="224882"/>
                </a:cubicBezTo>
                <a:cubicBezTo>
                  <a:pt x="1489039" y="225333"/>
                  <a:pt x="1475186" y="219744"/>
                  <a:pt x="1466324" y="208114"/>
                </a:cubicBezTo>
                <a:cubicBezTo>
                  <a:pt x="1457461" y="196485"/>
                  <a:pt x="1449438" y="186403"/>
                  <a:pt x="1442253" y="177871"/>
                </a:cubicBezTo>
                <a:cubicBezTo>
                  <a:pt x="1435069" y="169339"/>
                  <a:pt x="1426540" y="158562"/>
                  <a:pt x="1416667" y="145541"/>
                </a:cubicBezTo>
                <a:cubicBezTo>
                  <a:pt x="1406794" y="132520"/>
                  <a:pt x="1398491" y="123263"/>
                  <a:pt x="1391758" y="117771"/>
                </a:cubicBezTo>
                <a:cubicBezTo>
                  <a:pt x="1385026" y="112279"/>
                  <a:pt x="1385308" y="108597"/>
                  <a:pt x="1392608" y="106726"/>
                </a:cubicBezTo>
                <a:cubicBezTo>
                  <a:pt x="1399907" y="104854"/>
                  <a:pt x="1409034" y="109769"/>
                  <a:pt x="1419990" y="121471"/>
                </a:cubicBezTo>
                <a:cubicBezTo>
                  <a:pt x="1423489" y="115391"/>
                  <a:pt x="1426974" y="109708"/>
                  <a:pt x="1430444" y="104424"/>
                </a:cubicBezTo>
                <a:cubicBezTo>
                  <a:pt x="1433915" y="99140"/>
                  <a:pt x="1434954" y="96325"/>
                  <a:pt x="1433563" y="95981"/>
                </a:cubicBezTo>
                <a:cubicBezTo>
                  <a:pt x="1426595" y="96856"/>
                  <a:pt x="1419901" y="98426"/>
                  <a:pt x="1413483" y="100692"/>
                </a:cubicBezTo>
                <a:cubicBezTo>
                  <a:pt x="1407067" y="102958"/>
                  <a:pt x="1400610" y="100692"/>
                  <a:pt x="1394113" y="93895"/>
                </a:cubicBezTo>
                <a:cubicBezTo>
                  <a:pt x="1387617" y="87097"/>
                  <a:pt x="1388894" y="83699"/>
                  <a:pt x="1397942" y="83699"/>
                </a:cubicBezTo>
                <a:cubicBezTo>
                  <a:pt x="1403836" y="83699"/>
                  <a:pt x="1410780" y="82648"/>
                  <a:pt x="1418775" y="80548"/>
                </a:cubicBezTo>
                <a:cubicBezTo>
                  <a:pt x="1426770" y="78447"/>
                  <a:pt x="1432427" y="76195"/>
                  <a:pt x="1435747" y="73793"/>
                </a:cubicBezTo>
                <a:cubicBezTo>
                  <a:pt x="1439066" y="71391"/>
                  <a:pt x="1444462" y="72151"/>
                  <a:pt x="1451933" y="76073"/>
                </a:cubicBezTo>
                <a:lnTo>
                  <a:pt x="1454937" y="78171"/>
                </a:lnTo>
                <a:lnTo>
                  <a:pt x="1454432" y="76549"/>
                </a:lnTo>
                <a:cubicBezTo>
                  <a:pt x="1454740" y="74932"/>
                  <a:pt x="1455682" y="72745"/>
                  <a:pt x="1457257" y="69986"/>
                </a:cubicBezTo>
                <a:cubicBezTo>
                  <a:pt x="1463560" y="58951"/>
                  <a:pt x="1465750" y="52426"/>
                  <a:pt x="1463828" y="50412"/>
                </a:cubicBezTo>
                <a:cubicBezTo>
                  <a:pt x="1461907" y="48397"/>
                  <a:pt x="1450736" y="48289"/>
                  <a:pt x="1430315" y="50089"/>
                </a:cubicBezTo>
                <a:cubicBezTo>
                  <a:pt x="1409895" y="51889"/>
                  <a:pt x="1389145" y="53911"/>
                  <a:pt x="1368064" y="56155"/>
                </a:cubicBezTo>
                <a:cubicBezTo>
                  <a:pt x="1346984" y="58399"/>
                  <a:pt x="1328199" y="59937"/>
                  <a:pt x="1311708" y="60769"/>
                </a:cubicBezTo>
                <a:cubicBezTo>
                  <a:pt x="1304881" y="78680"/>
                  <a:pt x="1297489" y="90604"/>
                  <a:pt x="1289530" y="96540"/>
                </a:cubicBezTo>
                <a:cubicBezTo>
                  <a:pt x="1281572" y="102477"/>
                  <a:pt x="1276717" y="100416"/>
                  <a:pt x="1274968" y="90356"/>
                </a:cubicBezTo>
                <a:cubicBezTo>
                  <a:pt x="1273218" y="80297"/>
                  <a:pt x="1274638" y="72252"/>
                  <a:pt x="1279227" y="66222"/>
                </a:cubicBezTo>
                <a:cubicBezTo>
                  <a:pt x="1283816" y="60192"/>
                  <a:pt x="1288322" y="52821"/>
                  <a:pt x="1292746" y="44109"/>
                </a:cubicBezTo>
                <a:cubicBezTo>
                  <a:pt x="1297170" y="35397"/>
                  <a:pt x="1301146" y="32458"/>
                  <a:pt x="1304673" y="35290"/>
                </a:cubicBezTo>
                <a:cubicBezTo>
                  <a:pt x="1308201" y="38122"/>
                  <a:pt x="1310654" y="41202"/>
                  <a:pt x="1312030" y="44528"/>
                </a:cubicBezTo>
                <a:cubicBezTo>
                  <a:pt x="1333956" y="43682"/>
                  <a:pt x="1355839" y="42367"/>
                  <a:pt x="1377680" y="40581"/>
                </a:cubicBezTo>
                <a:lnTo>
                  <a:pt x="1392999" y="38731"/>
                </a:lnTo>
                <a:lnTo>
                  <a:pt x="1389901" y="37195"/>
                </a:lnTo>
                <a:cubicBezTo>
                  <a:pt x="1388109" y="36047"/>
                  <a:pt x="1386237" y="34598"/>
                  <a:pt x="1384283" y="32848"/>
                </a:cubicBezTo>
                <a:cubicBezTo>
                  <a:pt x="1372237" y="23570"/>
                  <a:pt x="1364967" y="15325"/>
                  <a:pt x="1362472" y="8112"/>
                </a:cubicBezTo>
                <a:cubicBezTo>
                  <a:pt x="1360600" y="2702"/>
                  <a:pt x="1363410" y="-2"/>
                  <a:pt x="1370899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0" name="右大括号 169"/>
          <p:cNvSpPr/>
          <p:nvPr/>
        </p:nvSpPr>
        <p:spPr>
          <a:xfrm rot="5400000">
            <a:off x="4987584" y="2107933"/>
            <a:ext cx="246496" cy="2549754"/>
          </a:xfrm>
          <a:prstGeom prst="rightBrace">
            <a:avLst>
              <a:gd name="adj1" fmla="val 66296"/>
              <a:gd name="adj2" fmla="val 50000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1" name="Text Box 15"/>
          <p:cNvSpPr txBox="1">
            <a:spLocks noChangeArrowheads="1"/>
          </p:cNvSpPr>
          <p:nvPr/>
        </p:nvSpPr>
        <p:spPr bwMode="auto">
          <a:xfrm>
            <a:off x="3217202" y="5055408"/>
            <a:ext cx="62295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用字母表示为：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÷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÷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 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÷(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 </a:t>
            </a:r>
          </a:p>
        </p:txBody>
      </p:sp>
      <p:sp>
        <p:nvSpPr>
          <p:cNvPr id="312" name="矩形 311"/>
          <p:cNvSpPr/>
          <p:nvPr/>
        </p:nvSpPr>
        <p:spPr>
          <a:xfrm>
            <a:off x="4647760" y="5534301"/>
            <a:ext cx="5229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注意：式子中的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都不为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！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60" grpId="0"/>
      <p:bldP spid="161" grpId="0"/>
      <p:bldP spid="162" grpId="0"/>
      <p:bldP spid="170" grpId="0" animBg="1"/>
      <p:bldP spid="171" grpId="0"/>
      <p:bldP spid="3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11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7565345" y="2859092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4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7565345" y="3813180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5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565345" y="4767267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7" name="MH_Text_1"/>
          <p:cNvSpPr/>
          <p:nvPr>
            <p:custDataLst>
              <p:tags r:id="rId4"/>
            </p:custDataLst>
          </p:nvPr>
        </p:nvSpPr>
        <p:spPr>
          <a:xfrm>
            <a:off x="8673427" y="2962280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MH_Text_2"/>
          <p:cNvSpPr/>
          <p:nvPr>
            <p:custDataLst>
              <p:tags r:id="rId5"/>
            </p:custDataLst>
          </p:nvPr>
        </p:nvSpPr>
        <p:spPr>
          <a:xfrm>
            <a:off x="8673427" y="3916367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MH_Text_3"/>
          <p:cNvSpPr/>
          <p:nvPr>
            <p:custDataLst>
              <p:tags r:id="rId6"/>
            </p:custDataLst>
          </p:nvPr>
        </p:nvSpPr>
        <p:spPr>
          <a:xfrm>
            <a:off x="8673427" y="4872042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MH_Others_1"/>
          <p:cNvSpPr txBox="1"/>
          <p:nvPr>
            <p:custDataLst>
              <p:tags r:id="rId7"/>
            </p:custDataLst>
          </p:nvPr>
        </p:nvSpPr>
        <p:spPr>
          <a:xfrm>
            <a:off x="5145995" y="1610175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42" name="MH_Others_2"/>
          <p:cNvSpPr txBox="1"/>
          <p:nvPr>
            <p:custDataLst>
              <p:tags r:id="rId8"/>
            </p:custDataLst>
          </p:nvPr>
        </p:nvSpPr>
        <p:spPr>
          <a:xfrm>
            <a:off x="5736437" y="2545444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7" grpId="0"/>
      <p:bldP spid="38" grpId="0"/>
      <p:bldP spid="39" grpId="0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9829" y="3194276"/>
            <a:ext cx="720872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35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20      25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＋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   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2000÷125÷8</a:t>
            </a:r>
          </a:p>
        </p:txBody>
      </p:sp>
      <p:sp>
        <p:nvSpPr>
          <p:cNvPr id="5" name="矩形 4"/>
          <p:cNvSpPr/>
          <p:nvPr/>
        </p:nvSpPr>
        <p:spPr>
          <a:xfrm>
            <a:off x="3711100" y="3674448"/>
            <a:ext cx="2665412" cy="15554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1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=35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(5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1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=35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100</a:t>
            </a:r>
          </a:p>
          <a:p>
            <a:pPr marL="0" marR="0" lvl="0" indent="0" algn="l" defTabSz="457200" rtl="0" eaLnBrk="1" fontAlgn="auto" latinLnBrk="1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=3500</a:t>
            </a:r>
          </a:p>
        </p:txBody>
      </p:sp>
      <p:sp>
        <p:nvSpPr>
          <p:cNvPr id="6" name="矩形 5"/>
          <p:cNvSpPr/>
          <p:nvPr/>
        </p:nvSpPr>
        <p:spPr>
          <a:xfrm>
            <a:off x="6206332" y="3670201"/>
            <a:ext cx="2665411" cy="1543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1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=25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＋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25×8</a:t>
            </a:r>
          </a:p>
          <a:p>
            <a:pPr marL="0" marR="0" lvl="0" indent="0" algn="l" defTabSz="457200" rtl="0" eaLnBrk="1" fontAlgn="auto" latinLnBrk="1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=100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＋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200</a:t>
            </a:r>
          </a:p>
          <a:p>
            <a:pPr marL="0" marR="0" lvl="0" indent="0" algn="l" defTabSz="457200" rtl="0" eaLnBrk="1" fontAlgn="auto" latinLnBrk="1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=300</a:t>
            </a:r>
          </a:p>
        </p:txBody>
      </p:sp>
      <p:sp>
        <p:nvSpPr>
          <p:cNvPr id="13" name="任意多边形: 形状 12"/>
          <p:cNvSpPr/>
          <p:nvPr/>
        </p:nvSpPr>
        <p:spPr>
          <a:xfrm>
            <a:off x="966187" y="1625720"/>
            <a:ext cx="7208729" cy="443214"/>
          </a:xfrm>
          <a:custGeom>
            <a:avLst/>
            <a:gdLst/>
            <a:ahLst/>
            <a:cxnLst/>
            <a:rect l="l" t="t" r="r" b="b"/>
            <a:pathLst>
              <a:path w="5469911" h="336306">
                <a:moveTo>
                  <a:pt x="2186704" y="237626"/>
                </a:moveTo>
                <a:cubicBezTo>
                  <a:pt x="2190687" y="236983"/>
                  <a:pt x="2195089" y="237281"/>
                  <a:pt x="2199911" y="238521"/>
                </a:cubicBezTo>
                <a:cubicBezTo>
                  <a:pt x="2209555" y="241002"/>
                  <a:pt x="2215854" y="246219"/>
                  <a:pt x="2218808" y="254170"/>
                </a:cubicBezTo>
                <a:cubicBezTo>
                  <a:pt x="2221762" y="262122"/>
                  <a:pt x="2221346" y="272070"/>
                  <a:pt x="2217560" y="284016"/>
                </a:cubicBezTo>
                <a:cubicBezTo>
                  <a:pt x="2213775" y="295961"/>
                  <a:pt x="2206898" y="307387"/>
                  <a:pt x="2196932" y="318292"/>
                </a:cubicBezTo>
                <a:cubicBezTo>
                  <a:pt x="2186966" y="329198"/>
                  <a:pt x="2177358" y="335135"/>
                  <a:pt x="2168108" y="336103"/>
                </a:cubicBezTo>
                <a:cubicBezTo>
                  <a:pt x="2158859" y="337071"/>
                  <a:pt x="2157052" y="334586"/>
                  <a:pt x="2162687" y="328650"/>
                </a:cubicBezTo>
                <a:cubicBezTo>
                  <a:pt x="2168323" y="322713"/>
                  <a:pt x="2173518" y="316722"/>
                  <a:pt x="2178272" y="310678"/>
                </a:cubicBezTo>
                <a:cubicBezTo>
                  <a:pt x="2183026" y="304633"/>
                  <a:pt x="2187159" y="297395"/>
                  <a:pt x="2190672" y="288963"/>
                </a:cubicBezTo>
                <a:cubicBezTo>
                  <a:pt x="2184348" y="288963"/>
                  <a:pt x="2179032" y="287346"/>
                  <a:pt x="2174723" y="284112"/>
                </a:cubicBezTo>
                <a:cubicBezTo>
                  <a:pt x="2170413" y="280879"/>
                  <a:pt x="2167495" y="276648"/>
                  <a:pt x="2165968" y="271421"/>
                </a:cubicBezTo>
                <a:cubicBezTo>
                  <a:pt x="2164441" y="266194"/>
                  <a:pt x="2164161" y="261312"/>
                  <a:pt x="2165129" y="256773"/>
                </a:cubicBezTo>
                <a:cubicBezTo>
                  <a:pt x="2166097" y="252234"/>
                  <a:pt x="2169725" y="247437"/>
                  <a:pt x="2176013" y="242382"/>
                </a:cubicBezTo>
                <a:cubicBezTo>
                  <a:pt x="2179157" y="239855"/>
                  <a:pt x="2182721" y="238270"/>
                  <a:pt x="2186704" y="237626"/>
                </a:cubicBezTo>
                <a:close/>
                <a:moveTo>
                  <a:pt x="5424295" y="227444"/>
                </a:moveTo>
                <a:cubicBezTo>
                  <a:pt x="5420923" y="227634"/>
                  <a:pt x="5417644" y="228913"/>
                  <a:pt x="5414456" y="231283"/>
                </a:cubicBezTo>
                <a:cubicBezTo>
                  <a:pt x="5408082" y="236023"/>
                  <a:pt x="5404895" y="242339"/>
                  <a:pt x="5404895" y="250234"/>
                </a:cubicBezTo>
                <a:cubicBezTo>
                  <a:pt x="5404895" y="258128"/>
                  <a:pt x="5408444" y="264054"/>
                  <a:pt x="5415543" y="268012"/>
                </a:cubicBezTo>
                <a:cubicBezTo>
                  <a:pt x="5422641" y="271970"/>
                  <a:pt x="5429589" y="271769"/>
                  <a:pt x="5436386" y="267410"/>
                </a:cubicBezTo>
                <a:cubicBezTo>
                  <a:pt x="5443183" y="263036"/>
                  <a:pt x="5446377" y="256726"/>
                  <a:pt x="5445969" y="248481"/>
                </a:cubicBezTo>
                <a:cubicBezTo>
                  <a:pt x="5445560" y="240235"/>
                  <a:pt x="5441800" y="234123"/>
                  <a:pt x="5434687" y="230143"/>
                </a:cubicBezTo>
                <a:cubicBezTo>
                  <a:pt x="5431130" y="228153"/>
                  <a:pt x="5427666" y="227254"/>
                  <a:pt x="5424295" y="227444"/>
                </a:cubicBezTo>
                <a:close/>
                <a:moveTo>
                  <a:pt x="1601046" y="226422"/>
                </a:moveTo>
                <a:cubicBezTo>
                  <a:pt x="1598716" y="225827"/>
                  <a:pt x="1591094" y="226407"/>
                  <a:pt x="1578181" y="228164"/>
                </a:cubicBezTo>
                <a:cubicBezTo>
                  <a:pt x="1565268" y="229921"/>
                  <a:pt x="1548457" y="232427"/>
                  <a:pt x="1527750" y="235682"/>
                </a:cubicBezTo>
                <a:cubicBezTo>
                  <a:pt x="1530460" y="248015"/>
                  <a:pt x="1533027" y="263022"/>
                  <a:pt x="1535451" y="280703"/>
                </a:cubicBezTo>
                <a:cubicBezTo>
                  <a:pt x="1551311" y="279871"/>
                  <a:pt x="1572233" y="276946"/>
                  <a:pt x="1598218" y="271927"/>
                </a:cubicBezTo>
                <a:cubicBezTo>
                  <a:pt x="1600641" y="262219"/>
                  <a:pt x="1602301" y="252356"/>
                  <a:pt x="1603198" y="242339"/>
                </a:cubicBezTo>
                <a:cubicBezTo>
                  <a:pt x="1604094" y="232323"/>
                  <a:pt x="1603377" y="227017"/>
                  <a:pt x="1601046" y="226422"/>
                </a:cubicBezTo>
                <a:close/>
                <a:moveTo>
                  <a:pt x="3968176" y="208014"/>
                </a:moveTo>
                <a:cubicBezTo>
                  <a:pt x="3970979" y="208821"/>
                  <a:pt x="3972030" y="213297"/>
                  <a:pt x="3971327" y="221442"/>
                </a:cubicBezTo>
                <a:cubicBezTo>
                  <a:pt x="3969922" y="237733"/>
                  <a:pt x="3964713" y="251033"/>
                  <a:pt x="3955700" y="261344"/>
                </a:cubicBezTo>
                <a:cubicBezTo>
                  <a:pt x="3946687" y="271654"/>
                  <a:pt x="3940392" y="272024"/>
                  <a:pt x="3936814" y="262452"/>
                </a:cubicBezTo>
                <a:cubicBezTo>
                  <a:pt x="3933236" y="252880"/>
                  <a:pt x="3933756" y="245480"/>
                  <a:pt x="3938373" y="240253"/>
                </a:cubicBezTo>
                <a:cubicBezTo>
                  <a:pt x="3942991" y="235026"/>
                  <a:pt x="3948368" y="227142"/>
                  <a:pt x="3954506" y="216602"/>
                </a:cubicBezTo>
                <a:cubicBezTo>
                  <a:pt x="3960815" y="210070"/>
                  <a:pt x="3965372" y="207208"/>
                  <a:pt x="3968176" y="208014"/>
                </a:cubicBezTo>
                <a:close/>
                <a:moveTo>
                  <a:pt x="5426776" y="204524"/>
                </a:moveTo>
                <a:cubicBezTo>
                  <a:pt x="5432298" y="204646"/>
                  <a:pt x="5437942" y="205919"/>
                  <a:pt x="5443710" y="208342"/>
                </a:cubicBezTo>
                <a:cubicBezTo>
                  <a:pt x="5455247" y="213189"/>
                  <a:pt x="5462908" y="220869"/>
                  <a:pt x="5466694" y="231380"/>
                </a:cubicBezTo>
                <a:cubicBezTo>
                  <a:pt x="5470480" y="241891"/>
                  <a:pt x="5470925" y="252288"/>
                  <a:pt x="5468028" y="262570"/>
                </a:cubicBezTo>
                <a:cubicBezTo>
                  <a:pt x="5465131" y="272852"/>
                  <a:pt x="5459710" y="280721"/>
                  <a:pt x="5451766" y="286177"/>
                </a:cubicBezTo>
                <a:cubicBezTo>
                  <a:pt x="5443822" y="291634"/>
                  <a:pt x="5434382" y="294362"/>
                  <a:pt x="5423447" y="294362"/>
                </a:cubicBezTo>
                <a:cubicBezTo>
                  <a:pt x="5412513" y="294362"/>
                  <a:pt x="5402612" y="289924"/>
                  <a:pt x="5393742" y="281047"/>
                </a:cubicBezTo>
                <a:cubicBezTo>
                  <a:pt x="5384872" y="272171"/>
                  <a:pt x="5380438" y="262627"/>
                  <a:pt x="5380438" y="252417"/>
                </a:cubicBezTo>
                <a:cubicBezTo>
                  <a:pt x="5380438" y="242207"/>
                  <a:pt x="5382826" y="233276"/>
                  <a:pt x="5387601" y="225626"/>
                </a:cubicBezTo>
                <a:cubicBezTo>
                  <a:pt x="5392376" y="217975"/>
                  <a:pt x="5400037" y="211970"/>
                  <a:pt x="5410584" y="207611"/>
                </a:cubicBezTo>
                <a:cubicBezTo>
                  <a:pt x="5415858" y="205431"/>
                  <a:pt x="5421256" y="204402"/>
                  <a:pt x="5426776" y="204524"/>
                </a:cubicBezTo>
                <a:close/>
                <a:moveTo>
                  <a:pt x="4360051" y="201991"/>
                </a:moveTo>
                <a:cubicBezTo>
                  <a:pt x="4362395" y="201737"/>
                  <a:pt x="4367640" y="207640"/>
                  <a:pt x="4375786" y="219700"/>
                </a:cubicBezTo>
                <a:cubicBezTo>
                  <a:pt x="4387014" y="239561"/>
                  <a:pt x="4398834" y="252915"/>
                  <a:pt x="4411245" y="259763"/>
                </a:cubicBezTo>
                <a:cubicBezTo>
                  <a:pt x="4423657" y="266610"/>
                  <a:pt x="4440248" y="270468"/>
                  <a:pt x="4461020" y="271335"/>
                </a:cubicBezTo>
                <a:cubicBezTo>
                  <a:pt x="4481792" y="272203"/>
                  <a:pt x="4494576" y="271776"/>
                  <a:pt x="4499373" y="270056"/>
                </a:cubicBezTo>
                <a:cubicBezTo>
                  <a:pt x="4504170" y="268335"/>
                  <a:pt x="4505500" y="265485"/>
                  <a:pt x="4503363" y="261505"/>
                </a:cubicBezTo>
                <a:cubicBezTo>
                  <a:pt x="4501226" y="257526"/>
                  <a:pt x="4497627" y="249158"/>
                  <a:pt x="4492565" y="236403"/>
                </a:cubicBezTo>
                <a:cubicBezTo>
                  <a:pt x="4487503" y="223647"/>
                  <a:pt x="4492414" y="224357"/>
                  <a:pt x="4507300" y="238532"/>
                </a:cubicBezTo>
                <a:cubicBezTo>
                  <a:pt x="4522185" y="252707"/>
                  <a:pt x="4535937" y="262477"/>
                  <a:pt x="4548556" y="267840"/>
                </a:cubicBezTo>
                <a:cubicBezTo>
                  <a:pt x="4561176" y="273203"/>
                  <a:pt x="4558147" y="280090"/>
                  <a:pt x="4539468" y="288501"/>
                </a:cubicBezTo>
                <a:cubicBezTo>
                  <a:pt x="4520790" y="296911"/>
                  <a:pt x="4495515" y="300202"/>
                  <a:pt x="4463644" y="298374"/>
                </a:cubicBezTo>
                <a:cubicBezTo>
                  <a:pt x="4431773" y="296545"/>
                  <a:pt x="4408546" y="289515"/>
                  <a:pt x="4393962" y="277283"/>
                </a:cubicBezTo>
                <a:cubicBezTo>
                  <a:pt x="4379378" y="265051"/>
                  <a:pt x="4368630" y="246365"/>
                  <a:pt x="4361718" y="221227"/>
                </a:cubicBezTo>
                <a:cubicBezTo>
                  <a:pt x="4358262" y="208658"/>
                  <a:pt x="4357706" y="202246"/>
                  <a:pt x="4360051" y="201991"/>
                </a:cubicBezTo>
                <a:close/>
                <a:moveTo>
                  <a:pt x="2578876" y="201991"/>
                </a:moveTo>
                <a:cubicBezTo>
                  <a:pt x="2581220" y="201737"/>
                  <a:pt x="2586465" y="207640"/>
                  <a:pt x="2594610" y="219700"/>
                </a:cubicBezTo>
                <a:cubicBezTo>
                  <a:pt x="2605839" y="239561"/>
                  <a:pt x="2617659" y="252915"/>
                  <a:pt x="2630070" y="259763"/>
                </a:cubicBezTo>
                <a:cubicBezTo>
                  <a:pt x="2642482" y="266610"/>
                  <a:pt x="2659073" y="270468"/>
                  <a:pt x="2679845" y="271335"/>
                </a:cubicBezTo>
                <a:cubicBezTo>
                  <a:pt x="2700617" y="272203"/>
                  <a:pt x="2713401" y="271776"/>
                  <a:pt x="2718198" y="270056"/>
                </a:cubicBezTo>
                <a:cubicBezTo>
                  <a:pt x="2722995" y="268335"/>
                  <a:pt x="2724325" y="265485"/>
                  <a:pt x="2722188" y="261505"/>
                </a:cubicBezTo>
                <a:cubicBezTo>
                  <a:pt x="2720052" y="257526"/>
                  <a:pt x="2716452" y="249158"/>
                  <a:pt x="2711390" y="236403"/>
                </a:cubicBezTo>
                <a:cubicBezTo>
                  <a:pt x="2706328" y="223647"/>
                  <a:pt x="2711239" y="224357"/>
                  <a:pt x="2726124" y="238532"/>
                </a:cubicBezTo>
                <a:cubicBezTo>
                  <a:pt x="2741010" y="252707"/>
                  <a:pt x="2754762" y="262477"/>
                  <a:pt x="2767381" y="267840"/>
                </a:cubicBezTo>
                <a:cubicBezTo>
                  <a:pt x="2780001" y="273203"/>
                  <a:pt x="2776971" y="280090"/>
                  <a:pt x="2758293" y="288501"/>
                </a:cubicBezTo>
                <a:cubicBezTo>
                  <a:pt x="2739615" y="296911"/>
                  <a:pt x="2714341" y="300202"/>
                  <a:pt x="2682469" y="298374"/>
                </a:cubicBezTo>
                <a:cubicBezTo>
                  <a:pt x="2650598" y="296545"/>
                  <a:pt x="2627371" y="289515"/>
                  <a:pt x="2612787" y="277283"/>
                </a:cubicBezTo>
                <a:cubicBezTo>
                  <a:pt x="2598203" y="265051"/>
                  <a:pt x="2587455" y="246365"/>
                  <a:pt x="2580543" y="221227"/>
                </a:cubicBezTo>
                <a:cubicBezTo>
                  <a:pt x="2577087" y="208658"/>
                  <a:pt x="2576531" y="202246"/>
                  <a:pt x="2578876" y="201991"/>
                </a:cubicBezTo>
                <a:close/>
                <a:moveTo>
                  <a:pt x="2010622" y="199375"/>
                </a:moveTo>
                <a:cubicBezTo>
                  <a:pt x="2012833" y="199316"/>
                  <a:pt x="2015912" y="199989"/>
                  <a:pt x="2019859" y="201395"/>
                </a:cubicBezTo>
                <a:cubicBezTo>
                  <a:pt x="2035648" y="207016"/>
                  <a:pt x="2046697" y="213010"/>
                  <a:pt x="2053006" y="219377"/>
                </a:cubicBezTo>
                <a:cubicBezTo>
                  <a:pt x="2059316" y="225744"/>
                  <a:pt x="2061575" y="233760"/>
                  <a:pt x="2059782" y="243426"/>
                </a:cubicBezTo>
                <a:cubicBezTo>
                  <a:pt x="2057990" y="253091"/>
                  <a:pt x="2052462" y="254278"/>
                  <a:pt x="2043198" y="246986"/>
                </a:cubicBezTo>
                <a:cubicBezTo>
                  <a:pt x="2033934" y="239694"/>
                  <a:pt x="2024254" y="230591"/>
                  <a:pt x="2014159" y="219678"/>
                </a:cubicBezTo>
                <a:cubicBezTo>
                  <a:pt x="2005167" y="206320"/>
                  <a:pt x="2003988" y="199553"/>
                  <a:pt x="2010622" y="199375"/>
                </a:cubicBezTo>
                <a:close/>
                <a:moveTo>
                  <a:pt x="4039564" y="196926"/>
                </a:moveTo>
                <a:cubicBezTo>
                  <a:pt x="4041150" y="196650"/>
                  <a:pt x="4043123" y="196756"/>
                  <a:pt x="4045484" y="197243"/>
                </a:cubicBezTo>
                <a:cubicBezTo>
                  <a:pt x="4054927" y="199193"/>
                  <a:pt x="4062377" y="203201"/>
                  <a:pt x="4067833" y="209267"/>
                </a:cubicBezTo>
                <a:lnTo>
                  <a:pt x="4071257" y="229646"/>
                </a:lnTo>
                <a:lnTo>
                  <a:pt x="4069710" y="232374"/>
                </a:lnTo>
                <a:lnTo>
                  <a:pt x="4064833" y="237067"/>
                </a:lnTo>
                <a:cubicBezTo>
                  <a:pt x="4061957" y="237187"/>
                  <a:pt x="4058408" y="235309"/>
                  <a:pt x="4054185" y="231434"/>
                </a:cubicBezTo>
                <a:cubicBezTo>
                  <a:pt x="4045738" y="223683"/>
                  <a:pt x="4039593" y="216445"/>
                  <a:pt x="4035750" y="209719"/>
                </a:cubicBezTo>
                <a:cubicBezTo>
                  <a:pt x="4033535" y="202018"/>
                  <a:pt x="4034806" y="197754"/>
                  <a:pt x="4039564" y="196926"/>
                </a:cubicBezTo>
                <a:close/>
                <a:moveTo>
                  <a:pt x="1611049" y="196652"/>
                </a:moveTo>
                <a:cubicBezTo>
                  <a:pt x="1615279" y="196802"/>
                  <a:pt x="1620029" y="198182"/>
                  <a:pt x="1625299" y="200792"/>
                </a:cubicBezTo>
                <a:cubicBezTo>
                  <a:pt x="1635839" y="206012"/>
                  <a:pt x="1644712" y="211992"/>
                  <a:pt x="1651918" y="218732"/>
                </a:cubicBezTo>
                <a:cubicBezTo>
                  <a:pt x="1659124" y="225472"/>
                  <a:pt x="1658518" y="232337"/>
                  <a:pt x="1650101" y="239328"/>
                </a:cubicBezTo>
                <a:cubicBezTo>
                  <a:pt x="1641683" y="246319"/>
                  <a:pt x="1633746" y="256497"/>
                  <a:pt x="1626289" y="269862"/>
                </a:cubicBezTo>
                <a:cubicBezTo>
                  <a:pt x="1639783" y="285980"/>
                  <a:pt x="1639812" y="294319"/>
                  <a:pt x="1626375" y="294878"/>
                </a:cubicBezTo>
                <a:cubicBezTo>
                  <a:pt x="1612938" y="295438"/>
                  <a:pt x="1582967" y="297438"/>
                  <a:pt x="1536462" y="300880"/>
                </a:cubicBezTo>
                <a:cubicBezTo>
                  <a:pt x="1532805" y="314532"/>
                  <a:pt x="1527750" y="317335"/>
                  <a:pt x="1521297" y="309290"/>
                </a:cubicBezTo>
                <a:cubicBezTo>
                  <a:pt x="1514844" y="301245"/>
                  <a:pt x="1509377" y="287153"/>
                  <a:pt x="1504895" y="267012"/>
                </a:cubicBezTo>
                <a:cubicBezTo>
                  <a:pt x="1500414" y="246871"/>
                  <a:pt x="1495879" y="233434"/>
                  <a:pt x="1491290" y="226701"/>
                </a:cubicBezTo>
                <a:cubicBezTo>
                  <a:pt x="1486701" y="219969"/>
                  <a:pt x="1487640" y="216036"/>
                  <a:pt x="1494108" y="214903"/>
                </a:cubicBezTo>
                <a:cubicBezTo>
                  <a:pt x="1500576" y="213770"/>
                  <a:pt x="1506702" y="213881"/>
                  <a:pt x="1512488" y="215236"/>
                </a:cubicBezTo>
                <a:cubicBezTo>
                  <a:pt x="1518275" y="216592"/>
                  <a:pt x="1527503" y="216613"/>
                  <a:pt x="1540172" y="215301"/>
                </a:cubicBezTo>
                <a:cubicBezTo>
                  <a:pt x="1552842" y="213989"/>
                  <a:pt x="1564371" y="212247"/>
                  <a:pt x="1574761" y="210074"/>
                </a:cubicBezTo>
                <a:cubicBezTo>
                  <a:pt x="1585150" y="207901"/>
                  <a:pt x="1593536" y="204506"/>
                  <a:pt x="1599917" y="199889"/>
                </a:cubicBezTo>
                <a:cubicBezTo>
                  <a:pt x="1603108" y="197580"/>
                  <a:pt x="1606818" y="196501"/>
                  <a:pt x="1611049" y="196652"/>
                </a:cubicBezTo>
                <a:close/>
                <a:moveTo>
                  <a:pt x="4511107" y="188341"/>
                </a:moveTo>
                <a:cubicBezTo>
                  <a:pt x="4515839" y="187830"/>
                  <a:pt x="4522772" y="188030"/>
                  <a:pt x="4531907" y="188940"/>
                </a:cubicBezTo>
                <a:cubicBezTo>
                  <a:pt x="4549761" y="188940"/>
                  <a:pt x="4562176" y="192428"/>
                  <a:pt x="4569153" y="199405"/>
                </a:cubicBezTo>
                <a:cubicBezTo>
                  <a:pt x="4576129" y="206381"/>
                  <a:pt x="4579320" y="214727"/>
                  <a:pt x="4578725" y="224443"/>
                </a:cubicBezTo>
                <a:cubicBezTo>
                  <a:pt x="4578130" y="234158"/>
                  <a:pt x="4571468" y="235782"/>
                  <a:pt x="4558742" y="229315"/>
                </a:cubicBezTo>
                <a:cubicBezTo>
                  <a:pt x="4546015" y="222848"/>
                  <a:pt x="4533463" y="215979"/>
                  <a:pt x="4521088" y="208708"/>
                </a:cubicBezTo>
                <a:cubicBezTo>
                  <a:pt x="4508712" y="201438"/>
                  <a:pt x="4502854" y="195870"/>
                  <a:pt x="4503514" y="192005"/>
                </a:cubicBezTo>
                <a:cubicBezTo>
                  <a:pt x="4503844" y="190073"/>
                  <a:pt x="4506375" y="188851"/>
                  <a:pt x="4511107" y="188341"/>
                </a:cubicBezTo>
                <a:close/>
                <a:moveTo>
                  <a:pt x="2729932" y="188341"/>
                </a:moveTo>
                <a:cubicBezTo>
                  <a:pt x="2734664" y="187830"/>
                  <a:pt x="2741598" y="188030"/>
                  <a:pt x="2750732" y="188940"/>
                </a:cubicBezTo>
                <a:cubicBezTo>
                  <a:pt x="2768586" y="188940"/>
                  <a:pt x="2781001" y="192428"/>
                  <a:pt x="2787977" y="199405"/>
                </a:cubicBezTo>
                <a:cubicBezTo>
                  <a:pt x="2794954" y="206381"/>
                  <a:pt x="2798145" y="214727"/>
                  <a:pt x="2797550" y="224443"/>
                </a:cubicBezTo>
                <a:cubicBezTo>
                  <a:pt x="2796954" y="234158"/>
                  <a:pt x="2790294" y="235782"/>
                  <a:pt x="2777566" y="229315"/>
                </a:cubicBezTo>
                <a:cubicBezTo>
                  <a:pt x="2764840" y="222848"/>
                  <a:pt x="2752288" y="215979"/>
                  <a:pt x="2739913" y="208708"/>
                </a:cubicBezTo>
                <a:cubicBezTo>
                  <a:pt x="2727537" y="201438"/>
                  <a:pt x="2721679" y="195870"/>
                  <a:pt x="2722339" y="192005"/>
                </a:cubicBezTo>
                <a:cubicBezTo>
                  <a:pt x="2722669" y="190073"/>
                  <a:pt x="2725200" y="188851"/>
                  <a:pt x="2729932" y="188341"/>
                </a:cubicBezTo>
                <a:close/>
                <a:moveTo>
                  <a:pt x="4336803" y="187376"/>
                </a:moveTo>
                <a:cubicBezTo>
                  <a:pt x="4339980" y="187248"/>
                  <a:pt x="4342219" y="193559"/>
                  <a:pt x="4343520" y="206310"/>
                </a:cubicBezTo>
                <a:cubicBezTo>
                  <a:pt x="4345255" y="223310"/>
                  <a:pt x="4339860" y="241336"/>
                  <a:pt x="4327334" y="260387"/>
                </a:cubicBezTo>
                <a:cubicBezTo>
                  <a:pt x="4314807" y="279438"/>
                  <a:pt x="4306232" y="283091"/>
                  <a:pt x="4301607" y="271346"/>
                </a:cubicBezTo>
                <a:cubicBezTo>
                  <a:pt x="4296983" y="259601"/>
                  <a:pt x="4296947" y="250230"/>
                  <a:pt x="4301500" y="243232"/>
                </a:cubicBezTo>
                <a:cubicBezTo>
                  <a:pt x="4306053" y="236234"/>
                  <a:pt x="4311025" y="226913"/>
                  <a:pt x="4316417" y="215269"/>
                </a:cubicBezTo>
                <a:cubicBezTo>
                  <a:pt x="4322612" y="204083"/>
                  <a:pt x="4328244" y="195544"/>
                  <a:pt x="4333313" y="189650"/>
                </a:cubicBezTo>
                <a:cubicBezTo>
                  <a:pt x="4334581" y="188176"/>
                  <a:pt x="4335744" y="187418"/>
                  <a:pt x="4336803" y="187376"/>
                </a:cubicBezTo>
                <a:close/>
                <a:moveTo>
                  <a:pt x="2555628" y="187376"/>
                </a:moveTo>
                <a:cubicBezTo>
                  <a:pt x="2558804" y="187248"/>
                  <a:pt x="2561044" y="193559"/>
                  <a:pt x="2562345" y="206310"/>
                </a:cubicBezTo>
                <a:cubicBezTo>
                  <a:pt x="2564080" y="223310"/>
                  <a:pt x="2558685" y="241336"/>
                  <a:pt x="2546158" y="260387"/>
                </a:cubicBezTo>
                <a:cubicBezTo>
                  <a:pt x="2533632" y="279438"/>
                  <a:pt x="2525057" y="283091"/>
                  <a:pt x="2520432" y="271346"/>
                </a:cubicBezTo>
                <a:cubicBezTo>
                  <a:pt x="2515807" y="259601"/>
                  <a:pt x="2515772" y="250230"/>
                  <a:pt x="2520325" y="243232"/>
                </a:cubicBezTo>
                <a:cubicBezTo>
                  <a:pt x="2524877" y="236234"/>
                  <a:pt x="2529850" y="226913"/>
                  <a:pt x="2535242" y="215269"/>
                </a:cubicBezTo>
                <a:cubicBezTo>
                  <a:pt x="2541437" y="204083"/>
                  <a:pt x="2547069" y="195544"/>
                  <a:pt x="2552138" y="189650"/>
                </a:cubicBezTo>
                <a:cubicBezTo>
                  <a:pt x="2553406" y="188176"/>
                  <a:pt x="2554569" y="187418"/>
                  <a:pt x="2555628" y="187376"/>
                </a:cubicBezTo>
                <a:close/>
                <a:moveTo>
                  <a:pt x="5169029" y="183543"/>
                </a:moveTo>
                <a:lnTo>
                  <a:pt x="5110423" y="190166"/>
                </a:lnTo>
                <a:cubicBezTo>
                  <a:pt x="5109089" y="192235"/>
                  <a:pt x="5107809" y="193875"/>
                  <a:pt x="5106580" y="195087"/>
                </a:cubicBezTo>
                <a:lnTo>
                  <a:pt x="5105149" y="196040"/>
                </a:lnTo>
                <a:lnTo>
                  <a:pt x="5112337" y="197878"/>
                </a:lnTo>
                <a:cubicBezTo>
                  <a:pt x="5118260" y="200165"/>
                  <a:pt x="5120748" y="202614"/>
                  <a:pt x="5119801" y="205223"/>
                </a:cubicBezTo>
                <a:cubicBezTo>
                  <a:pt x="5118855" y="207833"/>
                  <a:pt x="5117981" y="210493"/>
                  <a:pt x="5117177" y="213204"/>
                </a:cubicBezTo>
                <a:cubicBezTo>
                  <a:pt x="5130715" y="212415"/>
                  <a:pt x="5149106" y="210357"/>
                  <a:pt x="5172351" y="207030"/>
                </a:cubicBezTo>
                <a:cubicBezTo>
                  <a:pt x="5172351" y="200348"/>
                  <a:pt x="5171229" y="194307"/>
                  <a:pt x="5168985" y="188908"/>
                </a:cubicBezTo>
                <a:close/>
                <a:moveTo>
                  <a:pt x="530355" y="183543"/>
                </a:moveTo>
                <a:lnTo>
                  <a:pt x="471748" y="190166"/>
                </a:lnTo>
                <a:cubicBezTo>
                  <a:pt x="470415" y="192235"/>
                  <a:pt x="469134" y="193875"/>
                  <a:pt x="467905" y="195087"/>
                </a:cubicBezTo>
                <a:lnTo>
                  <a:pt x="466475" y="196040"/>
                </a:lnTo>
                <a:lnTo>
                  <a:pt x="473663" y="197878"/>
                </a:lnTo>
                <a:cubicBezTo>
                  <a:pt x="479585" y="200165"/>
                  <a:pt x="482073" y="202614"/>
                  <a:pt x="481127" y="205223"/>
                </a:cubicBezTo>
                <a:cubicBezTo>
                  <a:pt x="480180" y="207833"/>
                  <a:pt x="479305" y="210493"/>
                  <a:pt x="478502" y="213204"/>
                </a:cubicBezTo>
                <a:cubicBezTo>
                  <a:pt x="492040" y="212415"/>
                  <a:pt x="510431" y="210357"/>
                  <a:pt x="533676" y="207030"/>
                </a:cubicBezTo>
                <a:cubicBezTo>
                  <a:pt x="533676" y="200348"/>
                  <a:pt x="532554" y="194307"/>
                  <a:pt x="530310" y="188908"/>
                </a:cubicBezTo>
                <a:close/>
                <a:moveTo>
                  <a:pt x="5179708" y="182336"/>
                </a:moveTo>
                <a:lnTo>
                  <a:pt x="5172024" y="183205"/>
                </a:lnTo>
                <a:lnTo>
                  <a:pt x="5175900" y="182982"/>
                </a:lnTo>
                <a:lnTo>
                  <a:pt x="5182491" y="184962"/>
                </a:lnTo>
                <a:close/>
                <a:moveTo>
                  <a:pt x="541033" y="182336"/>
                </a:moveTo>
                <a:lnTo>
                  <a:pt x="533349" y="183205"/>
                </a:lnTo>
                <a:lnTo>
                  <a:pt x="537226" y="182982"/>
                </a:lnTo>
                <a:lnTo>
                  <a:pt x="543815" y="184961"/>
                </a:lnTo>
                <a:close/>
                <a:moveTo>
                  <a:pt x="3375172" y="166806"/>
                </a:moveTo>
                <a:cubicBezTo>
                  <a:pt x="3369020" y="168154"/>
                  <a:pt x="3356867" y="169624"/>
                  <a:pt x="3338712" y="171216"/>
                </a:cubicBezTo>
                <a:lnTo>
                  <a:pt x="3338712" y="187563"/>
                </a:lnTo>
                <a:cubicBezTo>
                  <a:pt x="3344348" y="187635"/>
                  <a:pt x="3351672" y="186527"/>
                  <a:pt x="3360685" y="184240"/>
                </a:cubicBezTo>
                <a:cubicBezTo>
                  <a:pt x="3369698" y="181953"/>
                  <a:pt x="3376162" y="183763"/>
                  <a:pt x="3380077" y="189671"/>
                </a:cubicBezTo>
                <a:cubicBezTo>
                  <a:pt x="3383992" y="195580"/>
                  <a:pt x="3380801" y="199656"/>
                  <a:pt x="3370505" y="201900"/>
                </a:cubicBezTo>
                <a:cubicBezTo>
                  <a:pt x="3360209" y="204144"/>
                  <a:pt x="3349518" y="204822"/>
                  <a:pt x="3338433" y="203933"/>
                </a:cubicBezTo>
                <a:lnTo>
                  <a:pt x="3337357" y="222668"/>
                </a:lnTo>
                <a:cubicBezTo>
                  <a:pt x="3349489" y="221822"/>
                  <a:pt x="3359639" y="220933"/>
                  <a:pt x="3367805" y="220001"/>
                </a:cubicBezTo>
                <a:cubicBezTo>
                  <a:pt x="3375972" y="219069"/>
                  <a:pt x="3381640" y="219958"/>
                  <a:pt x="3384809" y="222668"/>
                </a:cubicBezTo>
                <a:cubicBezTo>
                  <a:pt x="3387261" y="192511"/>
                  <a:pt x="3387806" y="175324"/>
                  <a:pt x="3386444" y="171108"/>
                </a:cubicBezTo>
                <a:cubicBezTo>
                  <a:pt x="3385082" y="166892"/>
                  <a:pt x="3381324" y="165458"/>
                  <a:pt x="3375172" y="166806"/>
                </a:cubicBezTo>
                <a:close/>
                <a:moveTo>
                  <a:pt x="1170270" y="147232"/>
                </a:moveTo>
                <a:cubicBezTo>
                  <a:pt x="1163530" y="148092"/>
                  <a:pt x="1151721" y="149705"/>
                  <a:pt x="1134843" y="152071"/>
                </a:cubicBezTo>
                <a:cubicBezTo>
                  <a:pt x="1137481" y="175374"/>
                  <a:pt x="1139256" y="194751"/>
                  <a:pt x="1140167" y="210203"/>
                </a:cubicBezTo>
                <a:cubicBezTo>
                  <a:pt x="1141077" y="225655"/>
                  <a:pt x="1141919" y="238815"/>
                  <a:pt x="1142694" y="249685"/>
                </a:cubicBezTo>
                <a:cubicBezTo>
                  <a:pt x="1149176" y="249685"/>
                  <a:pt x="1161351" y="248904"/>
                  <a:pt x="1179218" y="247341"/>
                </a:cubicBezTo>
                <a:cubicBezTo>
                  <a:pt x="1179218" y="205324"/>
                  <a:pt x="1178337" y="179246"/>
                  <a:pt x="1176573" y="169108"/>
                </a:cubicBezTo>
                <a:cubicBezTo>
                  <a:pt x="1174809" y="158969"/>
                  <a:pt x="1172708" y="151677"/>
                  <a:pt x="1170270" y="147232"/>
                </a:cubicBezTo>
                <a:close/>
                <a:moveTo>
                  <a:pt x="4023866" y="145887"/>
                </a:moveTo>
                <a:cubicBezTo>
                  <a:pt x="4020432" y="146783"/>
                  <a:pt x="4009020" y="150021"/>
                  <a:pt x="3989632" y="155599"/>
                </a:cubicBezTo>
                <a:cubicBezTo>
                  <a:pt x="3991439" y="163673"/>
                  <a:pt x="3992636" y="170276"/>
                  <a:pt x="3993224" y="175410"/>
                </a:cubicBezTo>
                <a:cubicBezTo>
                  <a:pt x="4006332" y="171897"/>
                  <a:pt x="4017811" y="168993"/>
                  <a:pt x="4027662" y="166698"/>
                </a:cubicBezTo>
                <a:cubicBezTo>
                  <a:pt x="4029197" y="159901"/>
                  <a:pt x="4029806" y="154509"/>
                  <a:pt x="4029491" y="150523"/>
                </a:cubicBezTo>
                <a:cubicBezTo>
                  <a:pt x="4029175" y="146536"/>
                  <a:pt x="4027300" y="144991"/>
                  <a:pt x="4023866" y="145887"/>
                </a:cubicBezTo>
                <a:close/>
                <a:moveTo>
                  <a:pt x="3385672" y="144156"/>
                </a:moveTo>
                <a:cubicBezTo>
                  <a:pt x="3388406" y="143962"/>
                  <a:pt x="3391262" y="144593"/>
                  <a:pt x="3394241" y="146049"/>
                </a:cubicBezTo>
                <a:cubicBezTo>
                  <a:pt x="3400200" y="148960"/>
                  <a:pt x="3405932" y="152545"/>
                  <a:pt x="3411439" y="156804"/>
                </a:cubicBezTo>
                <a:cubicBezTo>
                  <a:pt x="3416945" y="161063"/>
                  <a:pt x="3418573" y="165021"/>
                  <a:pt x="3416322" y="168677"/>
                </a:cubicBezTo>
                <a:cubicBezTo>
                  <a:pt x="3414071" y="172334"/>
                  <a:pt x="3412944" y="176407"/>
                  <a:pt x="3412944" y="180895"/>
                </a:cubicBezTo>
                <a:cubicBezTo>
                  <a:pt x="3412944" y="185054"/>
                  <a:pt x="3412705" y="194787"/>
                  <a:pt x="3412224" y="210096"/>
                </a:cubicBezTo>
                <a:cubicBezTo>
                  <a:pt x="3411744" y="225404"/>
                  <a:pt x="3409220" y="238324"/>
                  <a:pt x="3404652" y="248857"/>
                </a:cubicBezTo>
                <a:cubicBezTo>
                  <a:pt x="3400085" y="259390"/>
                  <a:pt x="3395632" y="262495"/>
                  <a:pt x="3391294" y="258171"/>
                </a:cubicBezTo>
                <a:cubicBezTo>
                  <a:pt x="3386957" y="253847"/>
                  <a:pt x="3383246" y="246566"/>
                  <a:pt x="3380163" y="236327"/>
                </a:cubicBezTo>
                <a:cubicBezTo>
                  <a:pt x="3370555" y="237216"/>
                  <a:pt x="3356079" y="238063"/>
                  <a:pt x="3336733" y="238866"/>
                </a:cubicBezTo>
                <a:cubicBezTo>
                  <a:pt x="3333149" y="254267"/>
                  <a:pt x="3328506" y="258515"/>
                  <a:pt x="3322806" y="251610"/>
                </a:cubicBezTo>
                <a:cubicBezTo>
                  <a:pt x="3317105" y="244706"/>
                  <a:pt x="3314930" y="235635"/>
                  <a:pt x="3316277" y="224400"/>
                </a:cubicBezTo>
                <a:cubicBezTo>
                  <a:pt x="3317625" y="213164"/>
                  <a:pt x="3318299" y="201810"/>
                  <a:pt x="3318299" y="190338"/>
                </a:cubicBezTo>
                <a:cubicBezTo>
                  <a:pt x="3318299" y="178780"/>
                  <a:pt x="3316274" y="169581"/>
                  <a:pt x="3312222" y="162741"/>
                </a:cubicBezTo>
                <a:cubicBezTo>
                  <a:pt x="3308172" y="155900"/>
                  <a:pt x="3309473" y="152950"/>
                  <a:pt x="3316127" y="153889"/>
                </a:cubicBezTo>
                <a:cubicBezTo>
                  <a:pt x="3322781" y="154828"/>
                  <a:pt x="3327570" y="155502"/>
                  <a:pt x="3330495" y="155911"/>
                </a:cubicBezTo>
                <a:cubicBezTo>
                  <a:pt x="3333421" y="156320"/>
                  <a:pt x="3340799" y="155893"/>
                  <a:pt x="3352630" y="154631"/>
                </a:cubicBezTo>
                <a:cubicBezTo>
                  <a:pt x="3364460" y="153369"/>
                  <a:pt x="3372864" y="150896"/>
                  <a:pt x="3377840" y="147210"/>
                </a:cubicBezTo>
                <a:cubicBezTo>
                  <a:pt x="3380328" y="145367"/>
                  <a:pt x="3382939" y="144349"/>
                  <a:pt x="3385672" y="144156"/>
                </a:cubicBezTo>
                <a:close/>
                <a:moveTo>
                  <a:pt x="1236995" y="140477"/>
                </a:moveTo>
                <a:cubicBezTo>
                  <a:pt x="1219916" y="142241"/>
                  <a:pt x="1205662" y="143754"/>
                  <a:pt x="1194233" y="145016"/>
                </a:cubicBezTo>
                <a:cubicBezTo>
                  <a:pt x="1196828" y="145977"/>
                  <a:pt x="1198377" y="147443"/>
                  <a:pt x="1198879" y="149415"/>
                </a:cubicBezTo>
                <a:cubicBezTo>
                  <a:pt x="1199381" y="151387"/>
                  <a:pt x="1199632" y="155556"/>
                  <a:pt x="1199632" y="161923"/>
                </a:cubicBezTo>
                <a:cubicBezTo>
                  <a:pt x="1205095" y="162009"/>
                  <a:pt x="1211670" y="160679"/>
                  <a:pt x="1219357" y="157933"/>
                </a:cubicBezTo>
                <a:cubicBezTo>
                  <a:pt x="1227043" y="155187"/>
                  <a:pt x="1233102" y="157230"/>
                  <a:pt x="1237533" y="164063"/>
                </a:cubicBezTo>
                <a:cubicBezTo>
                  <a:pt x="1241964" y="170897"/>
                  <a:pt x="1239064" y="175424"/>
                  <a:pt x="1228832" y="177647"/>
                </a:cubicBezTo>
                <a:cubicBezTo>
                  <a:pt x="1218600" y="179870"/>
                  <a:pt x="1208867" y="180981"/>
                  <a:pt x="1199632" y="180981"/>
                </a:cubicBezTo>
                <a:lnTo>
                  <a:pt x="1199632" y="199717"/>
                </a:lnTo>
                <a:cubicBezTo>
                  <a:pt x="1205052" y="199817"/>
                  <a:pt x="1211151" y="198717"/>
                  <a:pt x="1217926" y="196415"/>
                </a:cubicBezTo>
                <a:cubicBezTo>
                  <a:pt x="1224702" y="194113"/>
                  <a:pt x="1230320" y="196071"/>
                  <a:pt x="1234780" y="202287"/>
                </a:cubicBezTo>
                <a:cubicBezTo>
                  <a:pt x="1239239" y="208504"/>
                  <a:pt x="1237078" y="213032"/>
                  <a:pt x="1228294" y="215871"/>
                </a:cubicBezTo>
                <a:cubicBezTo>
                  <a:pt x="1219511" y="218710"/>
                  <a:pt x="1209957" y="220130"/>
                  <a:pt x="1199632" y="220130"/>
                </a:cubicBezTo>
                <a:lnTo>
                  <a:pt x="1199632" y="244265"/>
                </a:lnTo>
                <a:lnTo>
                  <a:pt x="1236113" y="240694"/>
                </a:lnTo>
                <a:cubicBezTo>
                  <a:pt x="1237777" y="223098"/>
                  <a:pt x="1238834" y="203685"/>
                  <a:pt x="1239286" y="182455"/>
                </a:cubicBezTo>
                <a:cubicBezTo>
                  <a:pt x="1239738" y="161224"/>
                  <a:pt x="1238974" y="147232"/>
                  <a:pt x="1236995" y="140477"/>
                </a:cubicBezTo>
                <a:close/>
                <a:moveTo>
                  <a:pt x="1308022" y="132637"/>
                </a:moveTo>
                <a:cubicBezTo>
                  <a:pt x="1303907" y="131569"/>
                  <a:pt x="1288469" y="132920"/>
                  <a:pt x="1261711" y="136692"/>
                </a:cubicBezTo>
                <a:cubicBezTo>
                  <a:pt x="1270716" y="143632"/>
                  <a:pt x="1273839" y="149583"/>
                  <a:pt x="1271078" y="154545"/>
                </a:cubicBezTo>
                <a:cubicBezTo>
                  <a:pt x="1268318" y="159507"/>
                  <a:pt x="1266049" y="168441"/>
                  <a:pt x="1264270" y="181347"/>
                </a:cubicBezTo>
                <a:cubicBezTo>
                  <a:pt x="1262492" y="194253"/>
                  <a:pt x="1260743" y="212974"/>
                  <a:pt x="1259022" y="237510"/>
                </a:cubicBezTo>
                <a:cubicBezTo>
                  <a:pt x="1272702" y="235704"/>
                  <a:pt x="1282472" y="235822"/>
                  <a:pt x="1288330" y="237865"/>
                </a:cubicBezTo>
                <a:cubicBezTo>
                  <a:pt x="1294187" y="239909"/>
                  <a:pt x="1297680" y="242834"/>
                  <a:pt x="1298805" y="246642"/>
                </a:cubicBezTo>
                <a:cubicBezTo>
                  <a:pt x="1299931" y="250449"/>
                  <a:pt x="1302103" y="245154"/>
                  <a:pt x="1305323" y="230756"/>
                </a:cubicBezTo>
                <a:cubicBezTo>
                  <a:pt x="1308542" y="216359"/>
                  <a:pt x="1310826" y="201484"/>
                  <a:pt x="1312174" y="186133"/>
                </a:cubicBezTo>
                <a:cubicBezTo>
                  <a:pt x="1313522" y="170782"/>
                  <a:pt x="1314196" y="157786"/>
                  <a:pt x="1314196" y="147146"/>
                </a:cubicBezTo>
                <a:cubicBezTo>
                  <a:pt x="1314196" y="138541"/>
                  <a:pt x="1312138" y="133705"/>
                  <a:pt x="1308022" y="132637"/>
                </a:cubicBezTo>
                <a:close/>
                <a:moveTo>
                  <a:pt x="1932100" y="132575"/>
                </a:moveTo>
                <a:cubicBezTo>
                  <a:pt x="1935740" y="133208"/>
                  <a:pt x="1938693" y="134856"/>
                  <a:pt x="1940959" y="137520"/>
                </a:cubicBezTo>
                <a:cubicBezTo>
                  <a:pt x="1945491" y="142847"/>
                  <a:pt x="1942587" y="146891"/>
                  <a:pt x="1932248" y="149652"/>
                </a:cubicBezTo>
                <a:cubicBezTo>
                  <a:pt x="1921908" y="152412"/>
                  <a:pt x="1907726" y="155126"/>
                  <a:pt x="1889700" y="157793"/>
                </a:cubicBezTo>
                <a:cubicBezTo>
                  <a:pt x="1896010" y="159944"/>
                  <a:pt x="1899165" y="163594"/>
                  <a:pt x="1899165" y="168742"/>
                </a:cubicBezTo>
                <a:lnTo>
                  <a:pt x="1899165" y="180809"/>
                </a:lnTo>
                <a:cubicBezTo>
                  <a:pt x="1901674" y="180953"/>
                  <a:pt x="1906650" y="179189"/>
                  <a:pt x="1914093" y="175518"/>
                </a:cubicBezTo>
                <a:cubicBezTo>
                  <a:pt x="1921535" y="171847"/>
                  <a:pt x="1928329" y="172836"/>
                  <a:pt x="1934474" y="178486"/>
                </a:cubicBezTo>
                <a:cubicBezTo>
                  <a:pt x="1940619" y="184136"/>
                  <a:pt x="1939059" y="188438"/>
                  <a:pt x="1929795" y="191392"/>
                </a:cubicBezTo>
                <a:cubicBezTo>
                  <a:pt x="1920532" y="194346"/>
                  <a:pt x="1910199" y="195823"/>
                  <a:pt x="1898799" y="195823"/>
                </a:cubicBezTo>
                <a:lnTo>
                  <a:pt x="1896454" y="224066"/>
                </a:lnTo>
                <a:lnTo>
                  <a:pt x="1940236" y="241744"/>
                </a:lnTo>
                <a:lnTo>
                  <a:pt x="1940174" y="241810"/>
                </a:lnTo>
                <a:lnTo>
                  <a:pt x="1940359" y="241793"/>
                </a:lnTo>
                <a:lnTo>
                  <a:pt x="1971840" y="254504"/>
                </a:lnTo>
                <a:cubicBezTo>
                  <a:pt x="1991975" y="261710"/>
                  <a:pt x="2007118" y="265976"/>
                  <a:pt x="2017267" y="267302"/>
                </a:cubicBezTo>
                <a:cubicBezTo>
                  <a:pt x="2037566" y="269955"/>
                  <a:pt x="2056656" y="271282"/>
                  <a:pt x="2074538" y="271282"/>
                </a:cubicBezTo>
                <a:cubicBezTo>
                  <a:pt x="2095289" y="271282"/>
                  <a:pt x="2103971" y="273486"/>
                  <a:pt x="2100587" y="277896"/>
                </a:cubicBezTo>
                <a:cubicBezTo>
                  <a:pt x="2097203" y="282306"/>
                  <a:pt x="2085846" y="287500"/>
                  <a:pt x="2066515" y="293480"/>
                </a:cubicBezTo>
                <a:cubicBezTo>
                  <a:pt x="2047184" y="299460"/>
                  <a:pt x="2031862" y="302450"/>
                  <a:pt x="2020547" y="302450"/>
                </a:cubicBezTo>
                <a:cubicBezTo>
                  <a:pt x="2009032" y="302450"/>
                  <a:pt x="1993426" y="297642"/>
                  <a:pt x="1973730" y="288027"/>
                </a:cubicBezTo>
                <a:cubicBezTo>
                  <a:pt x="1954034" y="278412"/>
                  <a:pt x="1931889" y="266449"/>
                  <a:pt x="1907295" y="252137"/>
                </a:cubicBezTo>
                <a:cubicBezTo>
                  <a:pt x="1882702" y="237826"/>
                  <a:pt x="1863027" y="227601"/>
                  <a:pt x="1848271" y="221464"/>
                </a:cubicBezTo>
                <a:cubicBezTo>
                  <a:pt x="1844701" y="228562"/>
                  <a:pt x="1838115" y="237829"/>
                  <a:pt x="1828514" y="249266"/>
                </a:cubicBezTo>
                <a:cubicBezTo>
                  <a:pt x="1818913" y="260702"/>
                  <a:pt x="1806889" y="269952"/>
                  <a:pt x="1792441" y="277014"/>
                </a:cubicBezTo>
                <a:cubicBezTo>
                  <a:pt x="1777993" y="284077"/>
                  <a:pt x="1778011" y="279549"/>
                  <a:pt x="1792495" y="263430"/>
                </a:cubicBezTo>
                <a:cubicBezTo>
                  <a:pt x="1806979" y="247312"/>
                  <a:pt x="1817551" y="231107"/>
                  <a:pt x="1824212" y="214817"/>
                </a:cubicBezTo>
                <a:cubicBezTo>
                  <a:pt x="1830873" y="198527"/>
                  <a:pt x="1833755" y="187886"/>
                  <a:pt x="1832859" y="182896"/>
                </a:cubicBezTo>
                <a:cubicBezTo>
                  <a:pt x="1831963" y="177905"/>
                  <a:pt x="1837165" y="177454"/>
                  <a:pt x="1848465" y="181541"/>
                </a:cubicBezTo>
                <a:cubicBezTo>
                  <a:pt x="1859765" y="185628"/>
                  <a:pt x="1864881" y="189582"/>
                  <a:pt x="1863812" y="193403"/>
                </a:cubicBezTo>
                <a:cubicBezTo>
                  <a:pt x="1862744" y="197225"/>
                  <a:pt x="1859227" y="202277"/>
                  <a:pt x="1853262" y="208558"/>
                </a:cubicBezTo>
                <a:cubicBezTo>
                  <a:pt x="1866182" y="213734"/>
                  <a:pt x="1873331" y="216638"/>
                  <a:pt x="1874707" y="217269"/>
                </a:cubicBezTo>
                <a:cubicBezTo>
                  <a:pt x="1874707" y="195257"/>
                  <a:pt x="1874277" y="181268"/>
                  <a:pt x="1873417" y="175303"/>
                </a:cubicBezTo>
                <a:cubicBezTo>
                  <a:pt x="1872556" y="169337"/>
                  <a:pt x="1871545" y="165379"/>
                  <a:pt x="1870384" y="163429"/>
                </a:cubicBezTo>
                <a:cubicBezTo>
                  <a:pt x="1841603" y="171445"/>
                  <a:pt x="1823545" y="176375"/>
                  <a:pt x="1816210" y="178217"/>
                </a:cubicBezTo>
                <a:cubicBezTo>
                  <a:pt x="1808875" y="180060"/>
                  <a:pt x="1800816" y="177446"/>
                  <a:pt x="1792032" y="170377"/>
                </a:cubicBezTo>
                <a:cubicBezTo>
                  <a:pt x="1783249" y="163307"/>
                  <a:pt x="1784594" y="159471"/>
                  <a:pt x="1796066" y="158869"/>
                </a:cubicBezTo>
                <a:cubicBezTo>
                  <a:pt x="1807538" y="158266"/>
                  <a:pt x="1828406" y="154624"/>
                  <a:pt x="1858672" y="147941"/>
                </a:cubicBezTo>
                <a:cubicBezTo>
                  <a:pt x="1888937" y="141259"/>
                  <a:pt x="1909085" y="136519"/>
                  <a:pt x="1919116" y="133723"/>
                </a:cubicBezTo>
                <a:cubicBezTo>
                  <a:pt x="1924131" y="132325"/>
                  <a:pt x="1928459" y="131942"/>
                  <a:pt x="1932100" y="132575"/>
                </a:cubicBezTo>
                <a:close/>
                <a:moveTo>
                  <a:pt x="4037087" y="123597"/>
                </a:moveTo>
                <a:cubicBezTo>
                  <a:pt x="4040082" y="123615"/>
                  <a:pt x="4043293" y="124359"/>
                  <a:pt x="4046721" y="125829"/>
                </a:cubicBezTo>
                <a:cubicBezTo>
                  <a:pt x="4053575" y="128769"/>
                  <a:pt x="4058824" y="132017"/>
                  <a:pt x="4062466" y="135573"/>
                </a:cubicBezTo>
                <a:cubicBezTo>
                  <a:pt x="4066109" y="139129"/>
                  <a:pt x="4065786" y="143037"/>
                  <a:pt x="4061498" y="147296"/>
                </a:cubicBezTo>
                <a:cubicBezTo>
                  <a:pt x="4057210" y="151555"/>
                  <a:pt x="4053052" y="157700"/>
                  <a:pt x="4049022" y="165730"/>
                </a:cubicBezTo>
                <a:cubicBezTo>
                  <a:pt x="4055332" y="173230"/>
                  <a:pt x="4055228" y="177644"/>
                  <a:pt x="4048710" y="178970"/>
                </a:cubicBezTo>
                <a:cubicBezTo>
                  <a:pt x="4042193" y="180297"/>
                  <a:pt x="4034653" y="182129"/>
                  <a:pt x="4026092" y="184466"/>
                </a:cubicBezTo>
                <a:cubicBezTo>
                  <a:pt x="4030581" y="188309"/>
                  <a:pt x="4032151" y="191952"/>
                  <a:pt x="4030803" y="195393"/>
                </a:cubicBezTo>
                <a:cubicBezTo>
                  <a:pt x="4029455" y="198835"/>
                  <a:pt x="4028781" y="203904"/>
                  <a:pt x="4028781" y="210601"/>
                </a:cubicBezTo>
                <a:lnTo>
                  <a:pt x="4028781" y="244329"/>
                </a:lnTo>
                <a:cubicBezTo>
                  <a:pt x="4028781" y="259558"/>
                  <a:pt x="4024949" y="271930"/>
                  <a:pt x="4017284" y="281445"/>
                </a:cubicBezTo>
                <a:cubicBezTo>
                  <a:pt x="4009619" y="290960"/>
                  <a:pt x="4004073" y="291419"/>
                  <a:pt x="4000646" y="282822"/>
                </a:cubicBezTo>
                <a:cubicBezTo>
                  <a:pt x="3997218" y="274225"/>
                  <a:pt x="3990901" y="265649"/>
                  <a:pt x="3981695" y="257096"/>
                </a:cubicBezTo>
                <a:cubicBezTo>
                  <a:pt x="3972489" y="248542"/>
                  <a:pt x="3972696" y="245387"/>
                  <a:pt x="3982319" y="247631"/>
                </a:cubicBezTo>
                <a:cubicBezTo>
                  <a:pt x="3991941" y="249875"/>
                  <a:pt x="3998014" y="250377"/>
                  <a:pt x="4000538" y="249137"/>
                </a:cubicBezTo>
                <a:cubicBezTo>
                  <a:pt x="4003062" y="247896"/>
                  <a:pt x="4004324" y="239095"/>
                  <a:pt x="4004324" y="222733"/>
                </a:cubicBezTo>
                <a:cubicBezTo>
                  <a:pt x="4004324" y="206156"/>
                  <a:pt x="4003765" y="195386"/>
                  <a:pt x="4002646" y="190424"/>
                </a:cubicBezTo>
                <a:cubicBezTo>
                  <a:pt x="4000352" y="191328"/>
                  <a:pt x="3997046" y="192109"/>
                  <a:pt x="3992730" y="192769"/>
                </a:cubicBezTo>
                <a:cubicBezTo>
                  <a:pt x="3988213" y="202004"/>
                  <a:pt x="3984068" y="202879"/>
                  <a:pt x="3980297" y="195393"/>
                </a:cubicBezTo>
                <a:cubicBezTo>
                  <a:pt x="3976525" y="187908"/>
                  <a:pt x="3972926" y="179734"/>
                  <a:pt x="3969499" y="170871"/>
                </a:cubicBezTo>
                <a:cubicBezTo>
                  <a:pt x="3966071" y="162009"/>
                  <a:pt x="3962020" y="154602"/>
                  <a:pt x="3957345" y="148651"/>
                </a:cubicBezTo>
                <a:cubicBezTo>
                  <a:pt x="3952670" y="142700"/>
                  <a:pt x="3953570" y="139151"/>
                  <a:pt x="3960045" y="138004"/>
                </a:cubicBezTo>
                <a:cubicBezTo>
                  <a:pt x="3966519" y="136856"/>
                  <a:pt x="3972356" y="136957"/>
                  <a:pt x="3977554" y="138305"/>
                </a:cubicBezTo>
                <a:cubicBezTo>
                  <a:pt x="3982752" y="139653"/>
                  <a:pt x="3991303" y="138610"/>
                  <a:pt x="4003205" y="135175"/>
                </a:cubicBezTo>
                <a:cubicBezTo>
                  <a:pt x="4015108" y="131741"/>
                  <a:pt x="4023622" y="128589"/>
                  <a:pt x="4028749" y="125721"/>
                </a:cubicBezTo>
                <a:cubicBezTo>
                  <a:pt x="4031312" y="124287"/>
                  <a:pt x="4034091" y="123579"/>
                  <a:pt x="4037087" y="123597"/>
                </a:cubicBezTo>
                <a:close/>
                <a:moveTo>
                  <a:pt x="1998263" y="121505"/>
                </a:moveTo>
                <a:cubicBezTo>
                  <a:pt x="2004142" y="122466"/>
                  <a:pt x="2009566" y="124133"/>
                  <a:pt x="2014535" y="126506"/>
                </a:cubicBezTo>
                <a:cubicBezTo>
                  <a:pt x="2019504" y="128880"/>
                  <a:pt x="2021060" y="132013"/>
                  <a:pt x="2019203" y="135906"/>
                </a:cubicBezTo>
                <a:cubicBezTo>
                  <a:pt x="2017346" y="139800"/>
                  <a:pt x="2015754" y="147296"/>
                  <a:pt x="2014428" y="158395"/>
                </a:cubicBezTo>
                <a:cubicBezTo>
                  <a:pt x="2013101" y="169495"/>
                  <a:pt x="2010316" y="180705"/>
                  <a:pt x="2006071" y="192027"/>
                </a:cubicBezTo>
                <a:cubicBezTo>
                  <a:pt x="2001826" y="203348"/>
                  <a:pt x="1995222" y="213254"/>
                  <a:pt x="1986260" y="221743"/>
                </a:cubicBezTo>
                <a:cubicBezTo>
                  <a:pt x="1977297" y="230233"/>
                  <a:pt x="1965685" y="236585"/>
                  <a:pt x="1951424" y="240801"/>
                </a:cubicBezTo>
                <a:lnTo>
                  <a:pt x="1940359" y="241793"/>
                </a:lnTo>
                <a:lnTo>
                  <a:pt x="1940236" y="241744"/>
                </a:lnTo>
                <a:lnTo>
                  <a:pt x="1949208" y="232187"/>
                </a:lnTo>
                <a:cubicBezTo>
                  <a:pt x="1961993" y="222227"/>
                  <a:pt x="1971443" y="211350"/>
                  <a:pt x="1977559" y="199555"/>
                </a:cubicBezTo>
                <a:cubicBezTo>
                  <a:pt x="1983675" y="187761"/>
                  <a:pt x="1987859" y="174854"/>
                  <a:pt x="1990110" y="160837"/>
                </a:cubicBezTo>
                <a:cubicBezTo>
                  <a:pt x="1992362" y="146819"/>
                  <a:pt x="1992136" y="136297"/>
                  <a:pt x="1989433" y="129270"/>
                </a:cubicBezTo>
                <a:cubicBezTo>
                  <a:pt x="1986729" y="122244"/>
                  <a:pt x="1989673" y="119655"/>
                  <a:pt x="1998263" y="121505"/>
                </a:cubicBezTo>
                <a:close/>
                <a:moveTo>
                  <a:pt x="3262958" y="119239"/>
                </a:moveTo>
                <a:cubicBezTo>
                  <a:pt x="3264683" y="119239"/>
                  <a:pt x="3266882" y="119596"/>
                  <a:pt x="3269557" y="120311"/>
                </a:cubicBezTo>
                <a:cubicBezTo>
                  <a:pt x="3280255" y="123172"/>
                  <a:pt x="3287582" y="126094"/>
                  <a:pt x="3291540" y="129077"/>
                </a:cubicBezTo>
                <a:cubicBezTo>
                  <a:pt x="3296889" y="132605"/>
                  <a:pt x="3298420" y="136921"/>
                  <a:pt x="3296133" y="142026"/>
                </a:cubicBezTo>
                <a:cubicBezTo>
                  <a:pt x="3293846" y="147131"/>
                  <a:pt x="3292265" y="159679"/>
                  <a:pt x="3291390" y="179669"/>
                </a:cubicBezTo>
                <a:lnTo>
                  <a:pt x="3290121" y="236155"/>
                </a:lnTo>
                <a:cubicBezTo>
                  <a:pt x="3290121" y="259243"/>
                  <a:pt x="3286898" y="276964"/>
                  <a:pt x="3280452" y="289318"/>
                </a:cubicBezTo>
                <a:cubicBezTo>
                  <a:pt x="3274006" y="301672"/>
                  <a:pt x="3268130" y="301801"/>
                  <a:pt x="3262824" y="289705"/>
                </a:cubicBezTo>
                <a:cubicBezTo>
                  <a:pt x="3257518" y="277609"/>
                  <a:pt x="3255987" y="268550"/>
                  <a:pt x="3258232" y="262527"/>
                </a:cubicBezTo>
                <a:cubicBezTo>
                  <a:pt x="3260476" y="256504"/>
                  <a:pt x="3262498" y="246287"/>
                  <a:pt x="3264297" y="231875"/>
                </a:cubicBezTo>
                <a:cubicBezTo>
                  <a:pt x="3266097" y="217463"/>
                  <a:pt x="3266997" y="198670"/>
                  <a:pt x="3266997" y="175496"/>
                </a:cubicBezTo>
                <a:cubicBezTo>
                  <a:pt x="3266997" y="153011"/>
                  <a:pt x="3264749" y="137477"/>
                  <a:pt x="3260254" y="128894"/>
                </a:cubicBezTo>
                <a:cubicBezTo>
                  <a:pt x="3256882" y="122457"/>
                  <a:pt x="3257783" y="119239"/>
                  <a:pt x="3262958" y="119239"/>
                </a:cubicBezTo>
                <a:close/>
                <a:moveTo>
                  <a:pt x="3740912" y="106749"/>
                </a:moveTo>
                <a:cubicBezTo>
                  <a:pt x="3727633" y="110349"/>
                  <a:pt x="3714189" y="113260"/>
                  <a:pt x="3700580" y="115482"/>
                </a:cubicBezTo>
                <a:cubicBezTo>
                  <a:pt x="3704882" y="133020"/>
                  <a:pt x="3709120" y="149849"/>
                  <a:pt x="3713293" y="165967"/>
                </a:cubicBezTo>
                <a:cubicBezTo>
                  <a:pt x="3717165" y="166111"/>
                  <a:pt x="3725963" y="164970"/>
                  <a:pt x="3739686" y="162547"/>
                </a:cubicBezTo>
                <a:lnTo>
                  <a:pt x="3740912" y="147232"/>
                </a:lnTo>
                <a:cubicBezTo>
                  <a:pt x="3738733" y="149038"/>
                  <a:pt x="3734710" y="149942"/>
                  <a:pt x="3728845" y="149942"/>
                </a:cubicBezTo>
                <a:cubicBezTo>
                  <a:pt x="3723367" y="149942"/>
                  <a:pt x="3717936" y="147199"/>
                  <a:pt x="3712551" y="141714"/>
                </a:cubicBezTo>
                <a:cubicBezTo>
                  <a:pt x="3707166" y="136229"/>
                  <a:pt x="3709558" y="132612"/>
                  <a:pt x="3719725" y="130862"/>
                </a:cubicBezTo>
                <a:cubicBezTo>
                  <a:pt x="3729892" y="129113"/>
                  <a:pt x="3736954" y="127958"/>
                  <a:pt x="3740912" y="127399"/>
                </a:cubicBezTo>
                <a:close/>
                <a:moveTo>
                  <a:pt x="72615" y="104558"/>
                </a:moveTo>
                <a:cubicBezTo>
                  <a:pt x="76015" y="104198"/>
                  <a:pt x="80351" y="104964"/>
                  <a:pt x="85621" y="106857"/>
                </a:cubicBezTo>
                <a:cubicBezTo>
                  <a:pt x="99946" y="111517"/>
                  <a:pt x="104550" y="116640"/>
                  <a:pt x="99430" y="122226"/>
                </a:cubicBezTo>
                <a:cubicBezTo>
                  <a:pt x="94311" y="127811"/>
                  <a:pt x="90690" y="134207"/>
                  <a:pt x="88567" y="141413"/>
                </a:cubicBezTo>
                <a:cubicBezTo>
                  <a:pt x="86445" y="148619"/>
                  <a:pt x="83176" y="172549"/>
                  <a:pt x="78759" y="213204"/>
                </a:cubicBezTo>
                <a:cubicBezTo>
                  <a:pt x="90360" y="206550"/>
                  <a:pt x="102033" y="200613"/>
                  <a:pt x="113778" y="195393"/>
                </a:cubicBezTo>
                <a:cubicBezTo>
                  <a:pt x="125522" y="190173"/>
                  <a:pt x="128921" y="190062"/>
                  <a:pt x="123973" y="195060"/>
                </a:cubicBezTo>
                <a:cubicBezTo>
                  <a:pt x="119026" y="200057"/>
                  <a:pt x="109648" y="209518"/>
                  <a:pt x="95838" y="223443"/>
                </a:cubicBezTo>
                <a:cubicBezTo>
                  <a:pt x="82028" y="237367"/>
                  <a:pt x="71610" y="249294"/>
                  <a:pt x="64583" y="259225"/>
                </a:cubicBezTo>
                <a:cubicBezTo>
                  <a:pt x="57557" y="269156"/>
                  <a:pt x="50713" y="268216"/>
                  <a:pt x="44052" y="256407"/>
                </a:cubicBezTo>
                <a:cubicBezTo>
                  <a:pt x="37391" y="244598"/>
                  <a:pt x="36581" y="236299"/>
                  <a:pt x="41621" y="231509"/>
                </a:cubicBezTo>
                <a:cubicBezTo>
                  <a:pt x="46662" y="226719"/>
                  <a:pt x="50709" y="219524"/>
                  <a:pt x="53764" y="209923"/>
                </a:cubicBezTo>
                <a:cubicBezTo>
                  <a:pt x="56818" y="200323"/>
                  <a:pt x="59023" y="188108"/>
                  <a:pt x="60378" y="173281"/>
                </a:cubicBezTo>
                <a:cubicBezTo>
                  <a:pt x="61733" y="158453"/>
                  <a:pt x="62633" y="148379"/>
                  <a:pt x="63078" y="143059"/>
                </a:cubicBezTo>
                <a:cubicBezTo>
                  <a:pt x="63522" y="137738"/>
                  <a:pt x="60181" y="136394"/>
                  <a:pt x="53054" y="139025"/>
                </a:cubicBezTo>
                <a:cubicBezTo>
                  <a:pt x="45927" y="141657"/>
                  <a:pt x="38961" y="144582"/>
                  <a:pt x="32157" y="147802"/>
                </a:cubicBezTo>
                <a:cubicBezTo>
                  <a:pt x="25352" y="151021"/>
                  <a:pt x="16996" y="149487"/>
                  <a:pt x="7086" y="143198"/>
                </a:cubicBezTo>
                <a:cubicBezTo>
                  <a:pt x="-2823" y="136910"/>
                  <a:pt x="-2339" y="132859"/>
                  <a:pt x="8538" y="131045"/>
                </a:cubicBezTo>
                <a:cubicBezTo>
                  <a:pt x="19415" y="129231"/>
                  <a:pt x="30816" y="126413"/>
                  <a:pt x="42740" y="122592"/>
                </a:cubicBezTo>
                <a:cubicBezTo>
                  <a:pt x="54664" y="118770"/>
                  <a:pt x="62156" y="114246"/>
                  <a:pt x="65218" y="109019"/>
                </a:cubicBezTo>
                <a:cubicBezTo>
                  <a:pt x="66749" y="106405"/>
                  <a:pt x="69214" y="104918"/>
                  <a:pt x="72615" y="104558"/>
                </a:cubicBezTo>
                <a:close/>
                <a:moveTo>
                  <a:pt x="3795172" y="98629"/>
                </a:moveTo>
                <a:cubicBezTo>
                  <a:pt x="3788153" y="99525"/>
                  <a:pt x="3778591" y="101106"/>
                  <a:pt x="3766488" y="103372"/>
                </a:cubicBezTo>
                <a:lnTo>
                  <a:pt x="3765369" y="122774"/>
                </a:lnTo>
                <a:cubicBezTo>
                  <a:pt x="3768109" y="121986"/>
                  <a:pt x="3772110" y="120663"/>
                  <a:pt x="3777372" y="118806"/>
                </a:cubicBezTo>
                <a:cubicBezTo>
                  <a:pt x="3782635" y="116949"/>
                  <a:pt x="3788024" y="118802"/>
                  <a:pt x="3793537" y="124366"/>
                </a:cubicBezTo>
                <a:cubicBezTo>
                  <a:pt x="3799051" y="129930"/>
                  <a:pt x="3798140" y="134221"/>
                  <a:pt x="3790805" y="137240"/>
                </a:cubicBezTo>
                <a:cubicBezTo>
                  <a:pt x="3783470" y="140259"/>
                  <a:pt x="3774906" y="142521"/>
                  <a:pt x="3765111" y="144027"/>
                </a:cubicBezTo>
                <a:lnTo>
                  <a:pt x="3764014" y="159213"/>
                </a:lnTo>
                <a:cubicBezTo>
                  <a:pt x="3776232" y="157435"/>
                  <a:pt x="3784306" y="156546"/>
                  <a:pt x="3788235" y="156546"/>
                </a:cubicBezTo>
                <a:cubicBezTo>
                  <a:pt x="3789569" y="156546"/>
                  <a:pt x="3791913" y="151111"/>
                  <a:pt x="3795269" y="140241"/>
                </a:cubicBezTo>
                <a:cubicBezTo>
                  <a:pt x="3798624" y="129371"/>
                  <a:pt x="3801202" y="119494"/>
                  <a:pt x="3803002" y="110610"/>
                </a:cubicBezTo>
                <a:cubicBezTo>
                  <a:pt x="3804802" y="101727"/>
                  <a:pt x="3802192" y="97733"/>
                  <a:pt x="3795172" y="98629"/>
                </a:cubicBezTo>
                <a:close/>
                <a:moveTo>
                  <a:pt x="3294100" y="97220"/>
                </a:moveTo>
                <a:cubicBezTo>
                  <a:pt x="3301370" y="98181"/>
                  <a:pt x="3307853" y="100081"/>
                  <a:pt x="3313545" y="102920"/>
                </a:cubicBezTo>
                <a:cubicBezTo>
                  <a:pt x="3321031" y="105071"/>
                  <a:pt x="3325520" y="109291"/>
                  <a:pt x="3327011" y="115579"/>
                </a:cubicBezTo>
                <a:cubicBezTo>
                  <a:pt x="3328503" y="121867"/>
                  <a:pt x="3327578" y="127367"/>
                  <a:pt x="3324236" y="132078"/>
                </a:cubicBezTo>
                <a:cubicBezTo>
                  <a:pt x="3320895" y="136788"/>
                  <a:pt x="3315399" y="135978"/>
                  <a:pt x="3307748" y="129647"/>
                </a:cubicBezTo>
                <a:cubicBezTo>
                  <a:pt x="3300098" y="123316"/>
                  <a:pt x="3294093" y="116088"/>
                  <a:pt x="3289733" y="107965"/>
                </a:cubicBezTo>
                <a:cubicBezTo>
                  <a:pt x="3285374" y="99841"/>
                  <a:pt x="3286829" y="96259"/>
                  <a:pt x="3294100" y="97220"/>
                </a:cubicBezTo>
                <a:close/>
                <a:moveTo>
                  <a:pt x="5169958" y="95932"/>
                </a:moveTo>
                <a:cubicBezTo>
                  <a:pt x="5165724" y="96167"/>
                  <a:pt x="5159997" y="96847"/>
                  <a:pt x="5152777" y="97973"/>
                </a:cubicBezTo>
                <a:cubicBezTo>
                  <a:pt x="5138336" y="100224"/>
                  <a:pt x="5122419" y="102533"/>
                  <a:pt x="5105024" y="104899"/>
                </a:cubicBezTo>
                <a:cubicBezTo>
                  <a:pt x="5105024" y="111381"/>
                  <a:pt x="5105210" y="115088"/>
                  <a:pt x="5105583" y="116020"/>
                </a:cubicBezTo>
                <a:cubicBezTo>
                  <a:pt x="5115091" y="115231"/>
                  <a:pt x="5125430" y="112786"/>
                  <a:pt x="5136601" y="108685"/>
                </a:cubicBezTo>
                <a:cubicBezTo>
                  <a:pt x="5147772" y="104584"/>
                  <a:pt x="5156326" y="105910"/>
                  <a:pt x="5162263" y="112665"/>
                </a:cubicBezTo>
                <a:cubicBezTo>
                  <a:pt x="5168200" y="119419"/>
                  <a:pt x="5163815" y="124391"/>
                  <a:pt x="5149109" y="127582"/>
                </a:cubicBezTo>
                <a:cubicBezTo>
                  <a:pt x="5134403" y="130773"/>
                  <a:pt x="5120612" y="132734"/>
                  <a:pt x="5107734" y="133465"/>
                </a:cubicBezTo>
                <a:cubicBezTo>
                  <a:pt x="5108638" y="137193"/>
                  <a:pt x="5109089" y="140377"/>
                  <a:pt x="5109089" y="143016"/>
                </a:cubicBezTo>
                <a:cubicBezTo>
                  <a:pt x="5119874" y="140649"/>
                  <a:pt x="5130403" y="138036"/>
                  <a:pt x="5140677" y="135175"/>
                </a:cubicBezTo>
                <a:cubicBezTo>
                  <a:pt x="5150952" y="132314"/>
                  <a:pt x="5159054" y="133996"/>
                  <a:pt x="5164984" y="140219"/>
                </a:cubicBezTo>
                <a:cubicBezTo>
                  <a:pt x="5170913" y="146443"/>
                  <a:pt x="5167468" y="151190"/>
                  <a:pt x="5154648" y="154459"/>
                </a:cubicBezTo>
                <a:cubicBezTo>
                  <a:pt x="5141828" y="157729"/>
                  <a:pt x="5127086" y="159751"/>
                  <a:pt x="5110423" y="160525"/>
                </a:cubicBezTo>
                <a:lnTo>
                  <a:pt x="5111434" y="174076"/>
                </a:lnTo>
                <a:cubicBezTo>
                  <a:pt x="5112452" y="173302"/>
                  <a:pt x="5121236" y="171538"/>
                  <a:pt x="5137784" y="168785"/>
                </a:cubicBezTo>
                <a:cubicBezTo>
                  <a:pt x="5154333" y="166032"/>
                  <a:pt x="5164536" y="164655"/>
                  <a:pt x="5168393" y="164655"/>
                </a:cubicBezTo>
                <a:cubicBezTo>
                  <a:pt x="5173155" y="164655"/>
                  <a:pt x="5176833" y="164641"/>
                  <a:pt x="5179428" y="164612"/>
                </a:cubicBezTo>
                <a:cubicBezTo>
                  <a:pt x="5181909" y="140305"/>
                  <a:pt x="5182945" y="123215"/>
                  <a:pt x="5182536" y="113342"/>
                </a:cubicBezTo>
                <a:cubicBezTo>
                  <a:pt x="5182127" y="103469"/>
                  <a:pt x="5180676" y="97876"/>
                  <a:pt x="5178180" y="96564"/>
                </a:cubicBezTo>
                <a:cubicBezTo>
                  <a:pt x="5176933" y="95908"/>
                  <a:pt x="5174192" y="95697"/>
                  <a:pt x="5169958" y="95932"/>
                </a:cubicBezTo>
                <a:close/>
                <a:moveTo>
                  <a:pt x="531283" y="95932"/>
                </a:moveTo>
                <a:cubicBezTo>
                  <a:pt x="527049" y="96167"/>
                  <a:pt x="521322" y="96847"/>
                  <a:pt x="514102" y="97973"/>
                </a:cubicBezTo>
                <a:cubicBezTo>
                  <a:pt x="499661" y="100224"/>
                  <a:pt x="483744" y="102533"/>
                  <a:pt x="466349" y="104899"/>
                </a:cubicBezTo>
                <a:cubicBezTo>
                  <a:pt x="466349" y="111381"/>
                  <a:pt x="466535" y="115088"/>
                  <a:pt x="466908" y="116020"/>
                </a:cubicBezTo>
                <a:cubicBezTo>
                  <a:pt x="476416" y="115231"/>
                  <a:pt x="486755" y="112786"/>
                  <a:pt x="497926" y="108685"/>
                </a:cubicBezTo>
                <a:cubicBezTo>
                  <a:pt x="509098" y="104584"/>
                  <a:pt x="517651" y="105910"/>
                  <a:pt x="523588" y="112665"/>
                </a:cubicBezTo>
                <a:cubicBezTo>
                  <a:pt x="529525" y="119419"/>
                  <a:pt x="525140" y="124391"/>
                  <a:pt x="510434" y="127582"/>
                </a:cubicBezTo>
                <a:cubicBezTo>
                  <a:pt x="495729" y="130773"/>
                  <a:pt x="481937" y="132734"/>
                  <a:pt x="469059" y="133465"/>
                </a:cubicBezTo>
                <a:cubicBezTo>
                  <a:pt x="469963" y="137193"/>
                  <a:pt x="470414" y="140377"/>
                  <a:pt x="470414" y="143016"/>
                </a:cubicBezTo>
                <a:cubicBezTo>
                  <a:pt x="481199" y="140649"/>
                  <a:pt x="491728" y="138036"/>
                  <a:pt x="502002" y="135175"/>
                </a:cubicBezTo>
                <a:cubicBezTo>
                  <a:pt x="512277" y="132314"/>
                  <a:pt x="520379" y="133996"/>
                  <a:pt x="526309" y="140219"/>
                </a:cubicBezTo>
                <a:cubicBezTo>
                  <a:pt x="532239" y="146443"/>
                  <a:pt x="528794" y="151190"/>
                  <a:pt x="515973" y="154459"/>
                </a:cubicBezTo>
                <a:cubicBezTo>
                  <a:pt x="503153" y="157729"/>
                  <a:pt x="488411" y="159751"/>
                  <a:pt x="471748" y="160525"/>
                </a:cubicBezTo>
                <a:lnTo>
                  <a:pt x="472759" y="174076"/>
                </a:lnTo>
                <a:cubicBezTo>
                  <a:pt x="473778" y="173302"/>
                  <a:pt x="482561" y="171538"/>
                  <a:pt x="499109" y="168785"/>
                </a:cubicBezTo>
                <a:cubicBezTo>
                  <a:pt x="515658" y="166032"/>
                  <a:pt x="525861" y="164655"/>
                  <a:pt x="529719" y="164655"/>
                </a:cubicBezTo>
                <a:cubicBezTo>
                  <a:pt x="534480" y="164655"/>
                  <a:pt x="538158" y="164641"/>
                  <a:pt x="540753" y="164612"/>
                </a:cubicBezTo>
                <a:cubicBezTo>
                  <a:pt x="543234" y="140305"/>
                  <a:pt x="544270" y="123215"/>
                  <a:pt x="543862" y="113342"/>
                </a:cubicBezTo>
                <a:cubicBezTo>
                  <a:pt x="543453" y="103469"/>
                  <a:pt x="542001" y="97876"/>
                  <a:pt x="539506" y="96564"/>
                </a:cubicBezTo>
                <a:cubicBezTo>
                  <a:pt x="538258" y="95908"/>
                  <a:pt x="535517" y="95697"/>
                  <a:pt x="531283" y="95932"/>
                </a:cubicBezTo>
                <a:close/>
                <a:moveTo>
                  <a:pt x="3440112" y="92684"/>
                </a:moveTo>
                <a:cubicBezTo>
                  <a:pt x="3443289" y="92603"/>
                  <a:pt x="3446709" y="93291"/>
                  <a:pt x="3450372" y="94746"/>
                </a:cubicBezTo>
                <a:cubicBezTo>
                  <a:pt x="3457700" y="97657"/>
                  <a:pt x="3464061" y="101379"/>
                  <a:pt x="3469452" y="105910"/>
                </a:cubicBezTo>
                <a:cubicBezTo>
                  <a:pt x="3475877" y="111790"/>
                  <a:pt x="3477286" y="117429"/>
                  <a:pt x="3473679" y="122828"/>
                </a:cubicBezTo>
                <a:cubicBezTo>
                  <a:pt x="3470073" y="128227"/>
                  <a:pt x="3468710" y="142600"/>
                  <a:pt x="3469592" y="165946"/>
                </a:cubicBezTo>
                <a:cubicBezTo>
                  <a:pt x="3470474" y="189291"/>
                  <a:pt x="3471826" y="212806"/>
                  <a:pt x="3473647" y="236489"/>
                </a:cubicBezTo>
                <a:cubicBezTo>
                  <a:pt x="3475468" y="260172"/>
                  <a:pt x="3474948" y="276548"/>
                  <a:pt x="3472087" y="285618"/>
                </a:cubicBezTo>
                <a:cubicBezTo>
                  <a:pt x="3469226" y="294688"/>
                  <a:pt x="3463246" y="303138"/>
                  <a:pt x="3454147" y="310968"/>
                </a:cubicBezTo>
                <a:cubicBezTo>
                  <a:pt x="3445049" y="318798"/>
                  <a:pt x="3438883" y="317697"/>
                  <a:pt x="3435649" y="307666"/>
                </a:cubicBezTo>
                <a:cubicBezTo>
                  <a:pt x="3432415" y="297635"/>
                  <a:pt x="3425546" y="287260"/>
                  <a:pt x="3415042" y="276541"/>
                </a:cubicBezTo>
                <a:cubicBezTo>
                  <a:pt x="3404538" y="265822"/>
                  <a:pt x="3405800" y="262262"/>
                  <a:pt x="3418828" y="265861"/>
                </a:cubicBezTo>
                <a:cubicBezTo>
                  <a:pt x="3431856" y="269460"/>
                  <a:pt x="3439503" y="270242"/>
                  <a:pt x="3441768" y="268206"/>
                </a:cubicBezTo>
                <a:cubicBezTo>
                  <a:pt x="3444034" y="266169"/>
                  <a:pt x="3445167" y="251012"/>
                  <a:pt x="3445167" y="222733"/>
                </a:cubicBezTo>
                <a:cubicBezTo>
                  <a:pt x="3445167" y="193264"/>
                  <a:pt x="3444522" y="169226"/>
                  <a:pt x="3443231" y="150619"/>
                </a:cubicBezTo>
                <a:cubicBezTo>
                  <a:pt x="3441940" y="132013"/>
                  <a:pt x="3439811" y="121849"/>
                  <a:pt x="3436842" y="120129"/>
                </a:cubicBezTo>
                <a:cubicBezTo>
                  <a:pt x="3433874" y="118408"/>
                  <a:pt x="3423514" y="119103"/>
                  <a:pt x="3405760" y="122215"/>
                </a:cubicBezTo>
                <a:cubicBezTo>
                  <a:pt x="3388007" y="125327"/>
                  <a:pt x="3373946" y="127575"/>
                  <a:pt x="3363578" y="128959"/>
                </a:cubicBezTo>
                <a:cubicBezTo>
                  <a:pt x="3353210" y="130342"/>
                  <a:pt x="3344646" y="126958"/>
                  <a:pt x="3337884" y="118806"/>
                </a:cubicBezTo>
                <a:cubicBezTo>
                  <a:pt x="3331123" y="110653"/>
                  <a:pt x="3333539" y="107029"/>
                  <a:pt x="3345133" y="107932"/>
                </a:cubicBezTo>
                <a:cubicBezTo>
                  <a:pt x="3356727" y="108836"/>
                  <a:pt x="3372645" y="107753"/>
                  <a:pt x="3392886" y="104684"/>
                </a:cubicBezTo>
                <a:cubicBezTo>
                  <a:pt x="3413127" y="101615"/>
                  <a:pt x="3425937" y="98464"/>
                  <a:pt x="3431314" y="95230"/>
                </a:cubicBezTo>
                <a:cubicBezTo>
                  <a:pt x="3434003" y="93614"/>
                  <a:pt x="3436936" y="92765"/>
                  <a:pt x="3440112" y="92684"/>
                </a:cubicBezTo>
                <a:close/>
                <a:moveTo>
                  <a:pt x="4073356" y="80800"/>
                </a:moveTo>
                <a:cubicBezTo>
                  <a:pt x="4079027" y="81153"/>
                  <a:pt x="4082715" y="82808"/>
                  <a:pt x="4084418" y="85766"/>
                </a:cubicBezTo>
                <a:cubicBezTo>
                  <a:pt x="4087823" y="91681"/>
                  <a:pt x="4082829" y="96163"/>
                  <a:pt x="4069436" y="99210"/>
                </a:cubicBezTo>
                <a:cubicBezTo>
                  <a:pt x="4056042" y="102257"/>
                  <a:pt x="4036141" y="106968"/>
                  <a:pt x="4009734" y="113342"/>
                </a:cubicBezTo>
                <a:cubicBezTo>
                  <a:pt x="3983326" y="119716"/>
                  <a:pt x="3966415" y="124033"/>
                  <a:pt x="3959002" y="126291"/>
                </a:cubicBezTo>
                <a:cubicBezTo>
                  <a:pt x="3951588" y="128550"/>
                  <a:pt x="3943364" y="125370"/>
                  <a:pt x="3934329" y="116751"/>
                </a:cubicBezTo>
                <a:cubicBezTo>
                  <a:pt x="3926098" y="103673"/>
                  <a:pt x="3927787" y="97582"/>
                  <a:pt x="3939395" y="98478"/>
                </a:cubicBezTo>
                <a:cubicBezTo>
                  <a:pt x="3951003" y="99375"/>
                  <a:pt x="3967584" y="98253"/>
                  <a:pt x="3989138" y="95112"/>
                </a:cubicBezTo>
                <a:cubicBezTo>
                  <a:pt x="4010691" y="91972"/>
                  <a:pt x="4031108" y="88150"/>
                  <a:pt x="4050388" y="83647"/>
                </a:cubicBezTo>
                <a:cubicBezTo>
                  <a:pt x="4060028" y="81396"/>
                  <a:pt x="4067684" y="80447"/>
                  <a:pt x="4073356" y="80800"/>
                </a:cubicBezTo>
                <a:close/>
                <a:moveTo>
                  <a:pt x="4883785" y="77515"/>
                </a:moveTo>
                <a:cubicBezTo>
                  <a:pt x="4890733" y="76905"/>
                  <a:pt x="4897697" y="79017"/>
                  <a:pt x="4904677" y="83851"/>
                </a:cubicBezTo>
                <a:cubicBezTo>
                  <a:pt x="4913984" y="90297"/>
                  <a:pt x="4910922" y="95929"/>
                  <a:pt x="4895492" y="100748"/>
                </a:cubicBezTo>
                <a:cubicBezTo>
                  <a:pt x="4880062" y="105566"/>
                  <a:pt x="4866625" y="108958"/>
                  <a:pt x="4855182" y="110922"/>
                </a:cubicBezTo>
                <a:cubicBezTo>
                  <a:pt x="4859685" y="115124"/>
                  <a:pt x="4861473" y="118971"/>
                  <a:pt x="4860548" y="122462"/>
                </a:cubicBezTo>
                <a:cubicBezTo>
                  <a:pt x="4859623" y="125954"/>
                  <a:pt x="4858738" y="129206"/>
                  <a:pt x="4857892" y="132217"/>
                </a:cubicBezTo>
                <a:cubicBezTo>
                  <a:pt x="4862008" y="131529"/>
                  <a:pt x="4868048" y="130235"/>
                  <a:pt x="4876014" y="128335"/>
                </a:cubicBezTo>
                <a:cubicBezTo>
                  <a:pt x="4883980" y="126435"/>
                  <a:pt x="4890150" y="128632"/>
                  <a:pt x="4894524" y="134928"/>
                </a:cubicBezTo>
                <a:cubicBezTo>
                  <a:pt x="4898898" y="141223"/>
                  <a:pt x="4896517" y="145522"/>
                  <a:pt x="4887383" y="147823"/>
                </a:cubicBezTo>
                <a:cubicBezTo>
                  <a:pt x="4878248" y="150125"/>
                  <a:pt x="4868418" y="152760"/>
                  <a:pt x="4857892" y="155728"/>
                </a:cubicBezTo>
                <a:lnTo>
                  <a:pt x="4857892" y="182164"/>
                </a:lnTo>
                <a:cubicBezTo>
                  <a:pt x="4873351" y="178651"/>
                  <a:pt x="4889286" y="175747"/>
                  <a:pt x="4905698" y="173453"/>
                </a:cubicBezTo>
                <a:cubicBezTo>
                  <a:pt x="4922111" y="171158"/>
                  <a:pt x="4933379" y="171753"/>
                  <a:pt x="4939502" y="175238"/>
                </a:cubicBezTo>
                <a:cubicBezTo>
                  <a:pt x="4945625" y="178723"/>
                  <a:pt x="4950426" y="183476"/>
                  <a:pt x="4953903" y="189499"/>
                </a:cubicBezTo>
                <a:cubicBezTo>
                  <a:pt x="4957381" y="195522"/>
                  <a:pt x="4950128" y="198308"/>
                  <a:pt x="4932145" y="197856"/>
                </a:cubicBezTo>
                <a:cubicBezTo>
                  <a:pt x="4914163" y="197404"/>
                  <a:pt x="4900382" y="197612"/>
                  <a:pt x="4890803" y="198480"/>
                </a:cubicBezTo>
                <a:cubicBezTo>
                  <a:pt x="4881224" y="199348"/>
                  <a:pt x="4870203" y="200563"/>
                  <a:pt x="4857741" y="202126"/>
                </a:cubicBezTo>
                <a:cubicBezTo>
                  <a:pt x="4856895" y="242092"/>
                  <a:pt x="4856243" y="268718"/>
                  <a:pt x="4855784" y="282004"/>
                </a:cubicBezTo>
                <a:cubicBezTo>
                  <a:pt x="4855325" y="295291"/>
                  <a:pt x="4853368" y="306971"/>
                  <a:pt x="4849912" y="317045"/>
                </a:cubicBezTo>
                <a:cubicBezTo>
                  <a:pt x="4846456" y="327119"/>
                  <a:pt x="4842394" y="330155"/>
                  <a:pt x="4837726" y="326154"/>
                </a:cubicBezTo>
                <a:cubicBezTo>
                  <a:pt x="4833059" y="322153"/>
                  <a:pt x="4830724" y="311979"/>
                  <a:pt x="4830724" y="295631"/>
                </a:cubicBezTo>
                <a:lnTo>
                  <a:pt x="4830724" y="205266"/>
                </a:lnTo>
                <a:cubicBezTo>
                  <a:pt x="4802288" y="211576"/>
                  <a:pt x="4784255" y="215179"/>
                  <a:pt x="4776626" y="216075"/>
                </a:cubicBezTo>
                <a:cubicBezTo>
                  <a:pt x="4768997" y="216972"/>
                  <a:pt x="4760587" y="214100"/>
                  <a:pt x="4751395" y="207460"/>
                </a:cubicBezTo>
                <a:cubicBezTo>
                  <a:pt x="4742202" y="200821"/>
                  <a:pt x="4744938" y="197211"/>
                  <a:pt x="4759601" y="196630"/>
                </a:cubicBezTo>
                <a:cubicBezTo>
                  <a:pt x="4774263" y="196049"/>
                  <a:pt x="4797972" y="192819"/>
                  <a:pt x="4830724" y="186940"/>
                </a:cubicBezTo>
                <a:lnTo>
                  <a:pt x="4830724" y="160740"/>
                </a:lnTo>
                <a:cubicBezTo>
                  <a:pt x="4822895" y="162533"/>
                  <a:pt x="4815283" y="163189"/>
                  <a:pt x="4807891" y="162708"/>
                </a:cubicBezTo>
                <a:cubicBezTo>
                  <a:pt x="4800499" y="162228"/>
                  <a:pt x="4794358" y="159414"/>
                  <a:pt x="4789468" y="154265"/>
                </a:cubicBezTo>
                <a:cubicBezTo>
                  <a:pt x="4784578" y="149117"/>
                  <a:pt x="4785370" y="146199"/>
                  <a:pt x="4791845" y="145511"/>
                </a:cubicBezTo>
                <a:cubicBezTo>
                  <a:pt x="4798319" y="144822"/>
                  <a:pt x="4811279" y="142456"/>
                  <a:pt x="4830724" y="138412"/>
                </a:cubicBezTo>
                <a:cubicBezTo>
                  <a:pt x="4830724" y="125406"/>
                  <a:pt x="4829699" y="117547"/>
                  <a:pt x="4827648" y="114837"/>
                </a:cubicBezTo>
                <a:cubicBezTo>
                  <a:pt x="4820507" y="115697"/>
                  <a:pt x="4813950" y="116587"/>
                  <a:pt x="4807977" y="117504"/>
                </a:cubicBezTo>
                <a:cubicBezTo>
                  <a:pt x="4802005" y="118422"/>
                  <a:pt x="4795304" y="116199"/>
                  <a:pt x="4787876" y="110836"/>
                </a:cubicBezTo>
                <a:cubicBezTo>
                  <a:pt x="4780448" y="105473"/>
                  <a:pt x="4782875" y="101640"/>
                  <a:pt x="4795157" y="99339"/>
                </a:cubicBezTo>
                <a:cubicBezTo>
                  <a:pt x="4807440" y="97037"/>
                  <a:pt x="4821812" y="93886"/>
                  <a:pt x="4838274" y="89885"/>
                </a:cubicBezTo>
                <a:cubicBezTo>
                  <a:pt x="4854737" y="85884"/>
                  <a:pt x="4867593" y="82267"/>
                  <a:pt x="4876842" y="79033"/>
                </a:cubicBezTo>
                <a:cubicBezTo>
                  <a:pt x="4879155" y="78225"/>
                  <a:pt x="4881469" y="77719"/>
                  <a:pt x="4883785" y="77515"/>
                </a:cubicBezTo>
                <a:close/>
                <a:moveTo>
                  <a:pt x="1546206" y="73000"/>
                </a:moveTo>
                <a:cubicBezTo>
                  <a:pt x="1542277" y="80127"/>
                  <a:pt x="1536125" y="87239"/>
                  <a:pt x="1527750" y="94338"/>
                </a:cubicBezTo>
                <a:cubicBezTo>
                  <a:pt x="1536455" y="95571"/>
                  <a:pt x="1543148" y="98299"/>
                  <a:pt x="1547830" y="102522"/>
                </a:cubicBezTo>
                <a:cubicBezTo>
                  <a:pt x="1552512" y="106746"/>
                  <a:pt x="1559901" y="113045"/>
                  <a:pt x="1569996" y="121419"/>
                </a:cubicBezTo>
                <a:cubicBezTo>
                  <a:pt x="1576980" y="111897"/>
                  <a:pt x="1582684" y="102712"/>
                  <a:pt x="1587108" y="93865"/>
                </a:cubicBezTo>
                <a:cubicBezTo>
                  <a:pt x="1591532" y="85017"/>
                  <a:pt x="1593744" y="78936"/>
                  <a:pt x="1593744" y="75624"/>
                </a:cubicBezTo>
                <a:cubicBezTo>
                  <a:pt x="1593744" y="73874"/>
                  <a:pt x="1590474" y="73673"/>
                  <a:pt x="1583935" y="75021"/>
                </a:cubicBezTo>
                <a:cubicBezTo>
                  <a:pt x="1577396" y="76369"/>
                  <a:pt x="1570943" y="77717"/>
                  <a:pt x="1564576" y="79065"/>
                </a:cubicBezTo>
                <a:cubicBezTo>
                  <a:pt x="1558209" y="80413"/>
                  <a:pt x="1552085" y="78391"/>
                  <a:pt x="1546206" y="73000"/>
                </a:cubicBezTo>
                <a:close/>
                <a:moveTo>
                  <a:pt x="3050570" y="61478"/>
                </a:moveTo>
                <a:cubicBezTo>
                  <a:pt x="3052872" y="60480"/>
                  <a:pt x="3056437" y="61542"/>
                  <a:pt x="3061266" y="64664"/>
                </a:cubicBezTo>
                <a:cubicBezTo>
                  <a:pt x="3070924" y="70909"/>
                  <a:pt x="3078600" y="77613"/>
                  <a:pt x="3084293" y="84776"/>
                </a:cubicBezTo>
                <a:cubicBezTo>
                  <a:pt x="3089986" y="91939"/>
                  <a:pt x="3089706" y="98098"/>
                  <a:pt x="3083454" y="103254"/>
                </a:cubicBezTo>
                <a:cubicBezTo>
                  <a:pt x="3077202" y="108409"/>
                  <a:pt x="3066403" y="119376"/>
                  <a:pt x="3051059" y="136154"/>
                </a:cubicBezTo>
                <a:cubicBezTo>
                  <a:pt x="3035715" y="152932"/>
                  <a:pt x="3018425" y="172460"/>
                  <a:pt x="2999187" y="194737"/>
                </a:cubicBezTo>
                <a:cubicBezTo>
                  <a:pt x="2979950" y="217015"/>
                  <a:pt x="2967804" y="230161"/>
                  <a:pt x="2962749" y="234176"/>
                </a:cubicBezTo>
                <a:cubicBezTo>
                  <a:pt x="2957694" y="238192"/>
                  <a:pt x="2957776" y="240214"/>
                  <a:pt x="2962996" y="240242"/>
                </a:cubicBezTo>
                <a:cubicBezTo>
                  <a:pt x="2968216" y="240271"/>
                  <a:pt x="2983094" y="238944"/>
                  <a:pt x="3007630" y="236263"/>
                </a:cubicBezTo>
                <a:cubicBezTo>
                  <a:pt x="3032166" y="233581"/>
                  <a:pt x="3051518" y="231143"/>
                  <a:pt x="3065686" y="228949"/>
                </a:cubicBezTo>
                <a:cubicBezTo>
                  <a:pt x="3061485" y="222539"/>
                  <a:pt x="3056609" y="213365"/>
                  <a:pt x="3051059" y="201427"/>
                </a:cubicBezTo>
                <a:cubicBezTo>
                  <a:pt x="3045510" y="189489"/>
                  <a:pt x="3049546" y="186829"/>
                  <a:pt x="3063170" y="193447"/>
                </a:cubicBezTo>
                <a:cubicBezTo>
                  <a:pt x="3076793" y="200065"/>
                  <a:pt x="3089158" y="208697"/>
                  <a:pt x="3100264" y="219345"/>
                </a:cubicBezTo>
                <a:cubicBezTo>
                  <a:pt x="3111371" y="229993"/>
                  <a:pt x="3118082" y="240988"/>
                  <a:pt x="3120398" y="252331"/>
                </a:cubicBezTo>
                <a:cubicBezTo>
                  <a:pt x="3122714" y="263674"/>
                  <a:pt x="3121509" y="273515"/>
                  <a:pt x="3116784" y="281854"/>
                </a:cubicBezTo>
                <a:cubicBezTo>
                  <a:pt x="3112059" y="290193"/>
                  <a:pt x="3105627" y="289806"/>
                  <a:pt x="3097490" y="280692"/>
                </a:cubicBezTo>
                <a:cubicBezTo>
                  <a:pt x="3089351" y="271579"/>
                  <a:pt x="3081188" y="259487"/>
                  <a:pt x="3073000" y="244415"/>
                </a:cubicBezTo>
                <a:cubicBezTo>
                  <a:pt x="3047058" y="248918"/>
                  <a:pt x="3019152" y="254959"/>
                  <a:pt x="2989282" y="262538"/>
                </a:cubicBezTo>
                <a:cubicBezTo>
                  <a:pt x="2959411" y="270116"/>
                  <a:pt x="2938288" y="277315"/>
                  <a:pt x="2925912" y="284134"/>
                </a:cubicBezTo>
                <a:cubicBezTo>
                  <a:pt x="2913537" y="290953"/>
                  <a:pt x="2906291" y="287651"/>
                  <a:pt x="2904176" y="274229"/>
                </a:cubicBezTo>
                <a:cubicBezTo>
                  <a:pt x="2902061" y="260806"/>
                  <a:pt x="2905012" y="251711"/>
                  <a:pt x="2913028" y="246943"/>
                </a:cubicBezTo>
                <a:cubicBezTo>
                  <a:pt x="2921044" y="242175"/>
                  <a:pt x="2930602" y="234685"/>
                  <a:pt x="2941701" y="224475"/>
                </a:cubicBezTo>
                <a:cubicBezTo>
                  <a:pt x="2952800" y="214265"/>
                  <a:pt x="2968661" y="196153"/>
                  <a:pt x="2989282" y="170140"/>
                </a:cubicBezTo>
                <a:cubicBezTo>
                  <a:pt x="3009903" y="144127"/>
                  <a:pt x="3024867" y="123603"/>
                  <a:pt x="3034174" y="108567"/>
                </a:cubicBezTo>
                <a:cubicBezTo>
                  <a:pt x="3043480" y="93531"/>
                  <a:pt x="3047908" y="80894"/>
                  <a:pt x="3047457" y="70655"/>
                </a:cubicBezTo>
                <a:cubicBezTo>
                  <a:pt x="3047231" y="65535"/>
                  <a:pt x="3048268" y="62476"/>
                  <a:pt x="3050570" y="61478"/>
                </a:cubicBezTo>
                <a:close/>
                <a:moveTo>
                  <a:pt x="3412858" y="59362"/>
                </a:moveTo>
                <a:cubicBezTo>
                  <a:pt x="3419828" y="59362"/>
                  <a:pt x="3426984" y="60964"/>
                  <a:pt x="3434326" y="64170"/>
                </a:cubicBezTo>
                <a:cubicBezTo>
                  <a:pt x="3441668" y="67375"/>
                  <a:pt x="3444185" y="73695"/>
                  <a:pt x="3441876" y="83131"/>
                </a:cubicBezTo>
                <a:cubicBezTo>
                  <a:pt x="3439567" y="92567"/>
                  <a:pt x="3434588" y="95098"/>
                  <a:pt x="3426937" y="90724"/>
                </a:cubicBezTo>
                <a:cubicBezTo>
                  <a:pt x="3419287" y="86350"/>
                  <a:pt x="3412486" y="80679"/>
                  <a:pt x="3406534" y="73709"/>
                </a:cubicBezTo>
                <a:cubicBezTo>
                  <a:pt x="3401702" y="64144"/>
                  <a:pt x="3403810" y="59362"/>
                  <a:pt x="3412858" y="59362"/>
                </a:cubicBezTo>
                <a:close/>
                <a:moveTo>
                  <a:pt x="4168257" y="54385"/>
                </a:moveTo>
                <a:cubicBezTo>
                  <a:pt x="4172001" y="54415"/>
                  <a:pt x="4175926" y="55046"/>
                  <a:pt x="4180031" y="56275"/>
                </a:cubicBezTo>
                <a:cubicBezTo>
                  <a:pt x="4188241" y="58735"/>
                  <a:pt x="4193880" y="62606"/>
                  <a:pt x="4196949" y="67891"/>
                </a:cubicBezTo>
                <a:cubicBezTo>
                  <a:pt x="4200017" y="73175"/>
                  <a:pt x="4200304" y="78495"/>
                  <a:pt x="4197809" y="83851"/>
                </a:cubicBezTo>
                <a:cubicBezTo>
                  <a:pt x="4195314" y="89208"/>
                  <a:pt x="4189513" y="89982"/>
                  <a:pt x="4180407" y="86175"/>
                </a:cubicBezTo>
                <a:cubicBezTo>
                  <a:pt x="4171301" y="82367"/>
                  <a:pt x="4163335" y="77538"/>
                  <a:pt x="4156509" y="71687"/>
                </a:cubicBezTo>
                <a:cubicBezTo>
                  <a:pt x="4150443" y="63628"/>
                  <a:pt x="4150795" y="58430"/>
                  <a:pt x="4157563" y="56092"/>
                </a:cubicBezTo>
                <a:cubicBezTo>
                  <a:pt x="4160947" y="54924"/>
                  <a:pt x="4164512" y="54355"/>
                  <a:pt x="4168257" y="54385"/>
                </a:cubicBezTo>
                <a:close/>
                <a:moveTo>
                  <a:pt x="5197664" y="49596"/>
                </a:moveTo>
                <a:cubicBezTo>
                  <a:pt x="5200392" y="48886"/>
                  <a:pt x="5205707" y="49876"/>
                  <a:pt x="5213608" y="52565"/>
                </a:cubicBezTo>
                <a:cubicBezTo>
                  <a:pt x="5229411" y="57942"/>
                  <a:pt x="5236129" y="65840"/>
                  <a:pt x="5233763" y="76258"/>
                </a:cubicBezTo>
                <a:cubicBezTo>
                  <a:pt x="5231397" y="86676"/>
                  <a:pt x="5224750" y="87834"/>
                  <a:pt x="5213823" y="79732"/>
                </a:cubicBezTo>
                <a:cubicBezTo>
                  <a:pt x="5207657" y="72677"/>
                  <a:pt x="5202129" y="65041"/>
                  <a:pt x="5197239" y="56824"/>
                </a:cubicBezTo>
                <a:cubicBezTo>
                  <a:pt x="5194793" y="52715"/>
                  <a:pt x="5194935" y="50306"/>
                  <a:pt x="5197664" y="49596"/>
                </a:cubicBezTo>
                <a:close/>
                <a:moveTo>
                  <a:pt x="558989" y="49596"/>
                </a:moveTo>
                <a:cubicBezTo>
                  <a:pt x="561717" y="48886"/>
                  <a:pt x="567032" y="49876"/>
                  <a:pt x="574933" y="52565"/>
                </a:cubicBezTo>
                <a:cubicBezTo>
                  <a:pt x="590736" y="57942"/>
                  <a:pt x="597454" y="65840"/>
                  <a:pt x="595088" y="76258"/>
                </a:cubicBezTo>
                <a:cubicBezTo>
                  <a:pt x="592722" y="86676"/>
                  <a:pt x="586075" y="87834"/>
                  <a:pt x="575148" y="79732"/>
                </a:cubicBezTo>
                <a:cubicBezTo>
                  <a:pt x="568982" y="72677"/>
                  <a:pt x="563454" y="65041"/>
                  <a:pt x="558564" y="56824"/>
                </a:cubicBezTo>
                <a:cubicBezTo>
                  <a:pt x="556119" y="52715"/>
                  <a:pt x="556260" y="50306"/>
                  <a:pt x="558989" y="49596"/>
                </a:cubicBezTo>
                <a:close/>
                <a:moveTo>
                  <a:pt x="1899944" y="48284"/>
                </a:moveTo>
                <a:cubicBezTo>
                  <a:pt x="1897636" y="48342"/>
                  <a:pt x="1894583" y="48707"/>
                  <a:pt x="1890786" y="49381"/>
                </a:cubicBezTo>
                <a:cubicBezTo>
                  <a:pt x="1883193" y="50729"/>
                  <a:pt x="1874284" y="52794"/>
                  <a:pt x="1864060" y="55576"/>
                </a:cubicBezTo>
                <a:cubicBezTo>
                  <a:pt x="1864906" y="56924"/>
                  <a:pt x="1866103" y="63578"/>
                  <a:pt x="1867652" y="75538"/>
                </a:cubicBezTo>
                <a:cubicBezTo>
                  <a:pt x="1870477" y="75667"/>
                  <a:pt x="1875209" y="74125"/>
                  <a:pt x="1881849" y="70913"/>
                </a:cubicBezTo>
                <a:cubicBezTo>
                  <a:pt x="1888488" y="67701"/>
                  <a:pt x="1894382" y="68963"/>
                  <a:pt x="1899530" y="74699"/>
                </a:cubicBezTo>
                <a:cubicBezTo>
                  <a:pt x="1904678" y="80435"/>
                  <a:pt x="1902387" y="84733"/>
                  <a:pt x="1892658" y="87594"/>
                </a:cubicBezTo>
                <a:cubicBezTo>
                  <a:pt x="1882928" y="90455"/>
                  <a:pt x="1875195" y="91886"/>
                  <a:pt x="1869459" y="91886"/>
                </a:cubicBezTo>
                <a:lnTo>
                  <a:pt x="1871804" y="113331"/>
                </a:lnTo>
                <a:cubicBezTo>
                  <a:pt x="1888911" y="110937"/>
                  <a:pt x="1897949" y="108929"/>
                  <a:pt x="1898917" y="107308"/>
                </a:cubicBezTo>
                <a:cubicBezTo>
                  <a:pt x="1899885" y="105688"/>
                  <a:pt x="1901491" y="95851"/>
                  <a:pt x="1903736" y="77796"/>
                </a:cubicBezTo>
                <a:cubicBezTo>
                  <a:pt x="1905980" y="59742"/>
                  <a:pt x="1906281" y="50156"/>
                  <a:pt x="1904639" y="49037"/>
                </a:cubicBezTo>
                <a:cubicBezTo>
                  <a:pt x="1903818" y="48478"/>
                  <a:pt x="1902253" y="48227"/>
                  <a:pt x="1899944" y="48284"/>
                </a:cubicBezTo>
                <a:close/>
                <a:moveTo>
                  <a:pt x="964443" y="34266"/>
                </a:moveTo>
                <a:cubicBezTo>
                  <a:pt x="981362" y="33349"/>
                  <a:pt x="993540" y="36147"/>
                  <a:pt x="1000977" y="42659"/>
                </a:cubicBezTo>
                <a:cubicBezTo>
                  <a:pt x="1010894" y="51342"/>
                  <a:pt x="1014084" y="57670"/>
                  <a:pt x="1010549" y="61642"/>
                </a:cubicBezTo>
                <a:cubicBezTo>
                  <a:pt x="1007014" y="65614"/>
                  <a:pt x="997116" y="67149"/>
                  <a:pt x="980854" y="66245"/>
                </a:cubicBezTo>
                <a:cubicBezTo>
                  <a:pt x="964593" y="65342"/>
                  <a:pt x="949302" y="65342"/>
                  <a:pt x="934984" y="66245"/>
                </a:cubicBezTo>
                <a:cubicBezTo>
                  <a:pt x="920665" y="67149"/>
                  <a:pt x="899481" y="68748"/>
                  <a:pt x="871431" y="71042"/>
                </a:cubicBezTo>
                <a:cubicBezTo>
                  <a:pt x="879519" y="79761"/>
                  <a:pt x="882441" y="85852"/>
                  <a:pt x="880197" y="89315"/>
                </a:cubicBezTo>
                <a:cubicBezTo>
                  <a:pt x="877953" y="92778"/>
                  <a:pt x="876830" y="107093"/>
                  <a:pt x="876830" y="132260"/>
                </a:cubicBezTo>
                <a:cubicBezTo>
                  <a:pt x="897021" y="132260"/>
                  <a:pt x="914621" y="134680"/>
                  <a:pt x="929628" y="139520"/>
                </a:cubicBezTo>
                <a:cubicBezTo>
                  <a:pt x="944635" y="144360"/>
                  <a:pt x="953307" y="154054"/>
                  <a:pt x="955644" y="168602"/>
                </a:cubicBezTo>
                <a:cubicBezTo>
                  <a:pt x="957982" y="183150"/>
                  <a:pt x="947635" y="184764"/>
                  <a:pt x="924605" y="173442"/>
                </a:cubicBezTo>
                <a:cubicBezTo>
                  <a:pt x="901574" y="162120"/>
                  <a:pt x="885650" y="152932"/>
                  <a:pt x="876830" y="145876"/>
                </a:cubicBezTo>
                <a:cubicBezTo>
                  <a:pt x="877677" y="213663"/>
                  <a:pt x="876676" y="259182"/>
                  <a:pt x="873830" y="282435"/>
                </a:cubicBezTo>
                <a:cubicBezTo>
                  <a:pt x="870983" y="305687"/>
                  <a:pt x="866556" y="317314"/>
                  <a:pt x="860547" y="317314"/>
                </a:cubicBezTo>
                <a:cubicBezTo>
                  <a:pt x="856087" y="317314"/>
                  <a:pt x="851359" y="311986"/>
                  <a:pt x="846361" y="301332"/>
                </a:cubicBezTo>
                <a:cubicBezTo>
                  <a:pt x="841363" y="290677"/>
                  <a:pt x="839790" y="281506"/>
                  <a:pt x="841640" y="273820"/>
                </a:cubicBezTo>
                <a:cubicBezTo>
                  <a:pt x="843489" y="266133"/>
                  <a:pt x="845289" y="257924"/>
                  <a:pt x="847039" y="249190"/>
                </a:cubicBezTo>
                <a:cubicBezTo>
                  <a:pt x="848788" y="240457"/>
                  <a:pt x="850115" y="210766"/>
                  <a:pt x="851018" y="160116"/>
                </a:cubicBezTo>
                <a:cubicBezTo>
                  <a:pt x="851921" y="109467"/>
                  <a:pt x="849204" y="80879"/>
                  <a:pt x="842866" y="74355"/>
                </a:cubicBezTo>
                <a:cubicBezTo>
                  <a:pt x="798239" y="81553"/>
                  <a:pt x="770265" y="86275"/>
                  <a:pt x="758943" y="88519"/>
                </a:cubicBezTo>
                <a:cubicBezTo>
                  <a:pt x="747622" y="90763"/>
                  <a:pt x="736967" y="86687"/>
                  <a:pt x="726979" y="76291"/>
                </a:cubicBezTo>
                <a:cubicBezTo>
                  <a:pt x="716991" y="65894"/>
                  <a:pt x="717356" y="61151"/>
                  <a:pt x="728076" y="62062"/>
                </a:cubicBezTo>
                <a:cubicBezTo>
                  <a:pt x="738795" y="62972"/>
                  <a:pt x="757294" y="62094"/>
                  <a:pt x="783573" y="59426"/>
                </a:cubicBezTo>
                <a:cubicBezTo>
                  <a:pt x="809851" y="56759"/>
                  <a:pt x="836789" y="53389"/>
                  <a:pt x="864387" y="49317"/>
                </a:cubicBezTo>
                <a:cubicBezTo>
                  <a:pt x="891984" y="45244"/>
                  <a:pt x="919170" y="40946"/>
                  <a:pt x="945943" y="36421"/>
                </a:cubicBezTo>
                <a:cubicBezTo>
                  <a:pt x="952636" y="35290"/>
                  <a:pt x="958803" y="34572"/>
                  <a:pt x="964443" y="34266"/>
                </a:cubicBezTo>
                <a:close/>
                <a:moveTo>
                  <a:pt x="4018376" y="34119"/>
                </a:moveTo>
                <a:cubicBezTo>
                  <a:pt x="4020876" y="34367"/>
                  <a:pt x="4023954" y="35030"/>
                  <a:pt x="4027609" y="36109"/>
                </a:cubicBezTo>
                <a:cubicBezTo>
                  <a:pt x="4042228" y="40426"/>
                  <a:pt x="4051252" y="46187"/>
                  <a:pt x="4054679" y="53393"/>
                </a:cubicBezTo>
                <a:cubicBezTo>
                  <a:pt x="4058107" y="60599"/>
                  <a:pt x="4057408" y="67016"/>
                  <a:pt x="4052582" y="72645"/>
                </a:cubicBezTo>
                <a:cubicBezTo>
                  <a:pt x="4047757" y="78273"/>
                  <a:pt x="4040024" y="76972"/>
                  <a:pt x="4029383" y="68740"/>
                </a:cubicBezTo>
                <a:cubicBezTo>
                  <a:pt x="4021281" y="60638"/>
                  <a:pt x="4015305" y="52095"/>
                  <a:pt x="4011454" y="43111"/>
                </a:cubicBezTo>
                <a:cubicBezTo>
                  <a:pt x="4008567" y="36373"/>
                  <a:pt x="4010874" y="33375"/>
                  <a:pt x="4018376" y="34119"/>
                </a:cubicBezTo>
                <a:close/>
                <a:moveTo>
                  <a:pt x="4116827" y="33243"/>
                </a:moveTo>
                <a:cubicBezTo>
                  <a:pt x="4118506" y="33349"/>
                  <a:pt x="4120576" y="33820"/>
                  <a:pt x="4123039" y="34657"/>
                </a:cubicBezTo>
                <a:cubicBezTo>
                  <a:pt x="4132891" y="38006"/>
                  <a:pt x="4140115" y="41605"/>
                  <a:pt x="4144711" y="45456"/>
                </a:cubicBezTo>
                <a:cubicBezTo>
                  <a:pt x="4149307" y="49306"/>
                  <a:pt x="4150425" y="53124"/>
                  <a:pt x="4148067" y="56910"/>
                </a:cubicBezTo>
                <a:cubicBezTo>
                  <a:pt x="4145708" y="60696"/>
                  <a:pt x="4143195" y="68138"/>
                  <a:pt x="4140527" y="79237"/>
                </a:cubicBezTo>
                <a:cubicBezTo>
                  <a:pt x="4137860" y="90337"/>
                  <a:pt x="4134805" y="103049"/>
                  <a:pt x="4131364" y="117375"/>
                </a:cubicBezTo>
                <a:cubicBezTo>
                  <a:pt x="4139538" y="115683"/>
                  <a:pt x="4147095" y="113686"/>
                  <a:pt x="4154036" y="111385"/>
                </a:cubicBezTo>
                <a:cubicBezTo>
                  <a:pt x="4160976" y="109083"/>
                  <a:pt x="4168157" y="110944"/>
                  <a:pt x="4175578" y="116967"/>
                </a:cubicBezTo>
                <a:cubicBezTo>
                  <a:pt x="4182999" y="122989"/>
                  <a:pt x="4181723" y="127715"/>
                  <a:pt x="4171749" y="131142"/>
                </a:cubicBezTo>
                <a:cubicBezTo>
                  <a:pt x="4161776" y="134569"/>
                  <a:pt x="4151017" y="137158"/>
                  <a:pt x="4139473" y="138907"/>
                </a:cubicBezTo>
                <a:cubicBezTo>
                  <a:pt x="4152967" y="148114"/>
                  <a:pt x="4158080" y="154821"/>
                  <a:pt x="4154810" y="159030"/>
                </a:cubicBezTo>
                <a:cubicBezTo>
                  <a:pt x="4151541" y="163239"/>
                  <a:pt x="4147489" y="178002"/>
                  <a:pt x="4142657" y="203320"/>
                </a:cubicBezTo>
                <a:cubicBezTo>
                  <a:pt x="4137824" y="228637"/>
                  <a:pt x="4138677" y="245165"/>
                  <a:pt x="4145216" y="252901"/>
                </a:cubicBezTo>
                <a:cubicBezTo>
                  <a:pt x="4151756" y="260638"/>
                  <a:pt x="4163393" y="263882"/>
                  <a:pt x="4180128" y="262634"/>
                </a:cubicBezTo>
                <a:cubicBezTo>
                  <a:pt x="4196863" y="261387"/>
                  <a:pt x="4207292" y="257063"/>
                  <a:pt x="4211414" y="249664"/>
                </a:cubicBezTo>
                <a:cubicBezTo>
                  <a:pt x="4215537" y="242264"/>
                  <a:pt x="4219642" y="232316"/>
                  <a:pt x="4223729" y="219818"/>
                </a:cubicBezTo>
                <a:cubicBezTo>
                  <a:pt x="4227816" y="207321"/>
                  <a:pt x="4230301" y="208877"/>
                  <a:pt x="4231182" y="224486"/>
                </a:cubicBezTo>
                <a:cubicBezTo>
                  <a:pt x="4232064" y="240095"/>
                  <a:pt x="4234997" y="252206"/>
                  <a:pt x="4239980" y="260817"/>
                </a:cubicBezTo>
                <a:cubicBezTo>
                  <a:pt x="4244963" y="269428"/>
                  <a:pt x="4237804" y="276946"/>
                  <a:pt x="4218502" y="283370"/>
                </a:cubicBezTo>
                <a:cubicBezTo>
                  <a:pt x="4199200" y="289795"/>
                  <a:pt x="4181755" y="291849"/>
                  <a:pt x="4166168" y="289533"/>
                </a:cubicBezTo>
                <a:cubicBezTo>
                  <a:pt x="4150580" y="287217"/>
                  <a:pt x="4138606" y="281865"/>
                  <a:pt x="4130245" y="273476"/>
                </a:cubicBezTo>
                <a:cubicBezTo>
                  <a:pt x="4121885" y="265087"/>
                  <a:pt x="4118164" y="252184"/>
                  <a:pt x="4119081" y="234768"/>
                </a:cubicBezTo>
                <a:cubicBezTo>
                  <a:pt x="4119999" y="217352"/>
                  <a:pt x="4121573" y="200391"/>
                  <a:pt x="4123803" y="183885"/>
                </a:cubicBezTo>
                <a:cubicBezTo>
                  <a:pt x="4124918" y="175632"/>
                  <a:pt x="4125670" y="168002"/>
                  <a:pt x="4126059" y="160993"/>
                </a:cubicBezTo>
                <a:lnTo>
                  <a:pt x="4126103" y="150173"/>
                </a:lnTo>
                <a:lnTo>
                  <a:pt x="4121356" y="169454"/>
                </a:lnTo>
                <a:cubicBezTo>
                  <a:pt x="4114634" y="194616"/>
                  <a:pt x="4107638" y="214462"/>
                  <a:pt x="4100367" y="228992"/>
                </a:cubicBezTo>
                <a:cubicBezTo>
                  <a:pt x="4090674" y="248366"/>
                  <a:pt x="4077194" y="262753"/>
                  <a:pt x="4059928" y="272153"/>
                </a:cubicBezTo>
                <a:cubicBezTo>
                  <a:pt x="4042662" y="281553"/>
                  <a:pt x="4039913" y="278893"/>
                  <a:pt x="4051679" y="264172"/>
                </a:cubicBezTo>
                <a:lnTo>
                  <a:pt x="4069710" y="232374"/>
                </a:lnTo>
                <a:lnTo>
                  <a:pt x="4071436" y="230713"/>
                </a:lnTo>
                <a:lnTo>
                  <a:pt x="4071257" y="229646"/>
                </a:lnTo>
                <a:lnTo>
                  <a:pt x="4082062" y="210590"/>
                </a:lnTo>
                <a:cubicBezTo>
                  <a:pt x="4090551" y="189589"/>
                  <a:pt x="4097485" y="168018"/>
                  <a:pt x="4102863" y="145876"/>
                </a:cubicBezTo>
                <a:cubicBezTo>
                  <a:pt x="4095320" y="148587"/>
                  <a:pt x="4087361" y="147017"/>
                  <a:pt x="4078986" y="141166"/>
                </a:cubicBezTo>
                <a:cubicBezTo>
                  <a:pt x="4070611" y="135315"/>
                  <a:pt x="4071619" y="131493"/>
                  <a:pt x="4082008" y="129701"/>
                </a:cubicBezTo>
                <a:cubicBezTo>
                  <a:pt x="4092398" y="127908"/>
                  <a:pt x="4100353" y="125972"/>
                  <a:pt x="4105874" y="123893"/>
                </a:cubicBezTo>
                <a:cubicBezTo>
                  <a:pt x="4110176" y="105867"/>
                  <a:pt x="4112998" y="89828"/>
                  <a:pt x="4114338" y="75774"/>
                </a:cubicBezTo>
                <a:cubicBezTo>
                  <a:pt x="4115679" y="61721"/>
                  <a:pt x="4115002" y="50518"/>
                  <a:pt x="4112306" y="42164"/>
                </a:cubicBezTo>
                <a:cubicBezTo>
                  <a:pt x="4110284" y="35900"/>
                  <a:pt x="4111791" y="32926"/>
                  <a:pt x="4116827" y="33243"/>
                </a:cubicBezTo>
                <a:close/>
                <a:moveTo>
                  <a:pt x="4790791" y="32883"/>
                </a:moveTo>
                <a:cubicBezTo>
                  <a:pt x="4794282" y="33564"/>
                  <a:pt x="4799291" y="35328"/>
                  <a:pt x="4805815" y="38174"/>
                </a:cubicBezTo>
                <a:cubicBezTo>
                  <a:pt x="4817546" y="42089"/>
                  <a:pt x="4824885" y="47614"/>
                  <a:pt x="4827831" y="54748"/>
                </a:cubicBezTo>
                <a:cubicBezTo>
                  <a:pt x="4830778" y="61882"/>
                  <a:pt x="4830083" y="68507"/>
                  <a:pt x="4825745" y="74624"/>
                </a:cubicBezTo>
                <a:cubicBezTo>
                  <a:pt x="4821407" y="80740"/>
                  <a:pt x="4815642" y="80356"/>
                  <a:pt x="4808451" y="73473"/>
                </a:cubicBezTo>
                <a:cubicBezTo>
                  <a:pt x="4801259" y="66589"/>
                  <a:pt x="4795300" y="59046"/>
                  <a:pt x="4790576" y="50844"/>
                </a:cubicBezTo>
                <a:cubicBezTo>
                  <a:pt x="4785850" y="42641"/>
                  <a:pt x="4783947" y="37056"/>
                  <a:pt x="4784864" y="34087"/>
                </a:cubicBezTo>
                <a:cubicBezTo>
                  <a:pt x="4785323" y="32603"/>
                  <a:pt x="4787299" y="32202"/>
                  <a:pt x="4790791" y="32883"/>
                </a:cubicBezTo>
                <a:close/>
                <a:moveTo>
                  <a:pt x="1287308" y="31743"/>
                </a:moveTo>
                <a:cubicBezTo>
                  <a:pt x="1294464" y="30337"/>
                  <a:pt x="1301885" y="33123"/>
                  <a:pt x="1309571" y="40099"/>
                </a:cubicBezTo>
                <a:cubicBezTo>
                  <a:pt x="1317257" y="47076"/>
                  <a:pt x="1316056" y="52271"/>
                  <a:pt x="1305968" y="55684"/>
                </a:cubicBezTo>
                <a:cubicBezTo>
                  <a:pt x="1295880" y="59097"/>
                  <a:pt x="1269884" y="63621"/>
                  <a:pt x="1227982" y="69257"/>
                </a:cubicBezTo>
                <a:cubicBezTo>
                  <a:pt x="1236974" y="76957"/>
                  <a:pt x="1237637" y="83393"/>
                  <a:pt x="1229972" y="88562"/>
                </a:cubicBezTo>
                <a:cubicBezTo>
                  <a:pt x="1222307" y="93732"/>
                  <a:pt x="1209046" y="106936"/>
                  <a:pt x="1190189" y="128173"/>
                </a:cubicBezTo>
                <a:cubicBezTo>
                  <a:pt x="1218496" y="124617"/>
                  <a:pt x="1243122" y="121279"/>
                  <a:pt x="1264066" y="118160"/>
                </a:cubicBezTo>
                <a:cubicBezTo>
                  <a:pt x="1285010" y="115041"/>
                  <a:pt x="1299074" y="112105"/>
                  <a:pt x="1306258" y="109352"/>
                </a:cubicBezTo>
                <a:cubicBezTo>
                  <a:pt x="1313443" y="106599"/>
                  <a:pt x="1320391" y="106692"/>
                  <a:pt x="1327102" y="109632"/>
                </a:cubicBezTo>
                <a:cubicBezTo>
                  <a:pt x="1333813" y="112571"/>
                  <a:pt x="1341915" y="118272"/>
                  <a:pt x="1351408" y="126732"/>
                </a:cubicBezTo>
                <a:cubicBezTo>
                  <a:pt x="1360902" y="135193"/>
                  <a:pt x="1363107" y="142195"/>
                  <a:pt x="1358023" y="147737"/>
                </a:cubicBezTo>
                <a:cubicBezTo>
                  <a:pt x="1352939" y="153280"/>
                  <a:pt x="1349100" y="162325"/>
                  <a:pt x="1346504" y="174872"/>
                </a:cubicBezTo>
                <a:cubicBezTo>
                  <a:pt x="1343909" y="187420"/>
                  <a:pt x="1341700" y="203234"/>
                  <a:pt x="1339879" y="222313"/>
                </a:cubicBezTo>
                <a:cubicBezTo>
                  <a:pt x="1338058" y="241393"/>
                  <a:pt x="1334326" y="257049"/>
                  <a:pt x="1328683" y="269281"/>
                </a:cubicBezTo>
                <a:cubicBezTo>
                  <a:pt x="1323040" y="281513"/>
                  <a:pt x="1316056" y="290100"/>
                  <a:pt x="1307732" y="295040"/>
                </a:cubicBezTo>
                <a:cubicBezTo>
                  <a:pt x="1299407" y="299980"/>
                  <a:pt x="1293926" y="296101"/>
                  <a:pt x="1291287" y="283403"/>
                </a:cubicBezTo>
                <a:cubicBezTo>
                  <a:pt x="1288649" y="270704"/>
                  <a:pt x="1286333" y="261695"/>
                  <a:pt x="1284339" y="256375"/>
                </a:cubicBezTo>
                <a:cubicBezTo>
                  <a:pt x="1273728" y="255601"/>
                  <a:pt x="1252716" y="256565"/>
                  <a:pt x="1221303" y="259268"/>
                </a:cubicBezTo>
                <a:cubicBezTo>
                  <a:pt x="1189891" y="261971"/>
                  <a:pt x="1163437" y="264147"/>
                  <a:pt x="1141941" y="265796"/>
                </a:cubicBezTo>
                <a:cubicBezTo>
                  <a:pt x="1134757" y="283937"/>
                  <a:pt x="1128605" y="287744"/>
                  <a:pt x="1123485" y="277218"/>
                </a:cubicBezTo>
                <a:cubicBezTo>
                  <a:pt x="1118366" y="266693"/>
                  <a:pt x="1115351" y="251912"/>
                  <a:pt x="1114440" y="232875"/>
                </a:cubicBezTo>
                <a:cubicBezTo>
                  <a:pt x="1113530" y="213838"/>
                  <a:pt x="1111762" y="197297"/>
                  <a:pt x="1109138" y="183251"/>
                </a:cubicBezTo>
                <a:cubicBezTo>
                  <a:pt x="1106514" y="169204"/>
                  <a:pt x="1102692" y="156287"/>
                  <a:pt x="1097673" y="144500"/>
                </a:cubicBezTo>
                <a:cubicBezTo>
                  <a:pt x="1092654" y="132712"/>
                  <a:pt x="1094418" y="127521"/>
                  <a:pt x="1102964" y="128926"/>
                </a:cubicBezTo>
                <a:cubicBezTo>
                  <a:pt x="1111511" y="130332"/>
                  <a:pt x="1118154" y="131683"/>
                  <a:pt x="1122894" y="132981"/>
                </a:cubicBezTo>
                <a:cubicBezTo>
                  <a:pt x="1127633" y="134279"/>
                  <a:pt x="1143683" y="133694"/>
                  <a:pt x="1171044" y="131228"/>
                </a:cubicBezTo>
                <a:cubicBezTo>
                  <a:pt x="1183750" y="111754"/>
                  <a:pt x="1191214" y="98231"/>
                  <a:pt x="1193437" y="90659"/>
                </a:cubicBezTo>
                <a:cubicBezTo>
                  <a:pt x="1195660" y="83088"/>
                  <a:pt x="1196771" y="77201"/>
                  <a:pt x="1196771" y="73000"/>
                </a:cubicBezTo>
                <a:cubicBezTo>
                  <a:pt x="1192153" y="73846"/>
                  <a:pt x="1186758" y="74731"/>
                  <a:pt x="1180584" y="75656"/>
                </a:cubicBezTo>
                <a:cubicBezTo>
                  <a:pt x="1174411" y="76581"/>
                  <a:pt x="1169022" y="76800"/>
                  <a:pt x="1164420" y="76312"/>
                </a:cubicBezTo>
                <a:cubicBezTo>
                  <a:pt x="1159816" y="75825"/>
                  <a:pt x="1153707" y="71978"/>
                  <a:pt x="1146092" y="64772"/>
                </a:cubicBezTo>
                <a:cubicBezTo>
                  <a:pt x="1138478" y="57566"/>
                  <a:pt x="1143246" y="53963"/>
                  <a:pt x="1160397" y="53963"/>
                </a:cubicBezTo>
                <a:cubicBezTo>
                  <a:pt x="1174493" y="53963"/>
                  <a:pt x="1193075" y="51966"/>
                  <a:pt x="1216141" y="47972"/>
                </a:cubicBezTo>
                <a:cubicBezTo>
                  <a:pt x="1239207" y="43978"/>
                  <a:pt x="1255046" y="40626"/>
                  <a:pt x="1263657" y="37916"/>
                </a:cubicBezTo>
                <a:cubicBezTo>
                  <a:pt x="1272269" y="35206"/>
                  <a:pt x="1280152" y="33148"/>
                  <a:pt x="1287308" y="31743"/>
                </a:cubicBezTo>
                <a:close/>
                <a:moveTo>
                  <a:pt x="2987848" y="29125"/>
                </a:moveTo>
                <a:cubicBezTo>
                  <a:pt x="2989673" y="29135"/>
                  <a:pt x="2991840" y="29685"/>
                  <a:pt x="2994348" y="30775"/>
                </a:cubicBezTo>
                <a:cubicBezTo>
                  <a:pt x="3004378" y="35134"/>
                  <a:pt x="3011828" y="40218"/>
                  <a:pt x="3016697" y="46026"/>
                </a:cubicBezTo>
                <a:cubicBezTo>
                  <a:pt x="3021565" y="51833"/>
                  <a:pt x="3021576" y="57096"/>
                  <a:pt x="3016729" y="61814"/>
                </a:cubicBezTo>
                <a:cubicBezTo>
                  <a:pt x="3011882" y="66532"/>
                  <a:pt x="3002475" y="77682"/>
                  <a:pt x="2988507" y="95263"/>
                </a:cubicBezTo>
                <a:cubicBezTo>
                  <a:pt x="2974540" y="112844"/>
                  <a:pt x="2959996" y="128052"/>
                  <a:pt x="2944874" y="140886"/>
                </a:cubicBezTo>
                <a:cubicBezTo>
                  <a:pt x="2929752" y="153721"/>
                  <a:pt x="2915286" y="162712"/>
                  <a:pt x="2901477" y="167860"/>
                </a:cubicBezTo>
                <a:cubicBezTo>
                  <a:pt x="2887667" y="173008"/>
                  <a:pt x="2888294" y="168584"/>
                  <a:pt x="2903359" y="154588"/>
                </a:cubicBezTo>
                <a:cubicBezTo>
                  <a:pt x="2918423" y="140592"/>
                  <a:pt x="2935294" y="120932"/>
                  <a:pt x="2953973" y="95607"/>
                </a:cubicBezTo>
                <a:cubicBezTo>
                  <a:pt x="2972651" y="70282"/>
                  <a:pt x="2981538" y="52952"/>
                  <a:pt x="2980635" y="43616"/>
                </a:cubicBezTo>
                <a:cubicBezTo>
                  <a:pt x="2979968" y="33926"/>
                  <a:pt x="2982372" y="29096"/>
                  <a:pt x="2987848" y="29125"/>
                </a:cubicBezTo>
                <a:close/>
                <a:moveTo>
                  <a:pt x="2045209" y="28344"/>
                </a:moveTo>
                <a:cubicBezTo>
                  <a:pt x="2054222" y="26509"/>
                  <a:pt x="2061152" y="28742"/>
                  <a:pt x="2065999" y="35045"/>
                </a:cubicBezTo>
                <a:cubicBezTo>
                  <a:pt x="2070846" y="41347"/>
                  <a:pt x="2067863" y="45796"/>
                  <a:pt x="2057050" y="48392"/>
                </a:cubicBezTo>
                <a:cubicBezTo>
                  <a:pt x="2046238" y="50987"/>
                  <a:pt x="2028248" y="54508"/>
                  <a:pt x="2003081" y="58953"/>
                </a:cubicBezTo>
                <a:cubicBezTo>
                  <a:pt x="2012087" y="62667"/>
                  <a:pt x="2014883" y="67005"/>
                  <a:pt x="2011470" y="71967"/>
                </a:cubicBezTo>
                <a:cubicBezTo>
                  <a:pt x="2008057" y="76929"/>
                  <a:pt x="2001661" y="85318"/>
                  <a:pt x="1992283" y="97134"/>
                </a:cubicBezTo>
                <a:cubicBezTo>
                  <a:pt x="2007182" y="93750"/>
                  <a:pt x="2017640" y="90430"/>
                  <a:pt x="2023655" y="87175"/>
                </a:cubicBezTo>
                <a:cubicBezTo>
                  <a:pt x="2029671" y="83920"/>
                  <a:pt x="2037870" y="85078"/>
                  <a:pt x="2048253" y="90649"/>
                </a:cubicBezTo>
                <a:cubicBezTo>
                  <a:pt x="2058635" y="96220"/>
                  <a:pt x="2062872" y="101440"/>
                  <a:pt x="2060965" y="106308"/>
                </a:cubicBezTo>
                <a:cubicBezTo>
                  <a:pt x="2059058" y="111177"/>
                  <a:pt x="2057481" y="115486"/>
                  <a:pt x="2056233" y="119236"/>
                </a:cubicBezTo>
                <a:cubicBezTo>
                  <a:pt x="2054985" y="122986"/>
                  <a:pt x="2054806" y="131787"/>
                  <a:pt x="2055695" y="145640"/>
                </a:cubicBezTo>
                <a:cubicBezTo>
                  <a:pt x="2056584" y="159493"/>
                  <a:pt x="2055910" y="173793"/>
                  <a:pt x="2053673" y="188542"/>
                </a:cubicBezTo>
                <a:cubicBezTo>
                  <a:pt x="2051436" y="203291"/>
                  <a:pt x="2046693" y="207016"/>
                  <a:pt x="2039444" y="199717"/>
                </a:cubicBezTo>
                <a:cubicBezTo>
                  <a:pt x="2032195" y="192418"/>
                  <a:pt x="2029022" y="186513"/>
                  <a:pt x="2029926" y="182003"/>
                </a:cubicBezTo>
                <a:cubicBezTo>
                  <a:pt x="2030829" y="177493"/>
                  <a:pt x="2031503" y="166379"/>
                  <a:pt x="2031948" y="148662"/>
                </a:cubicBezTo>
                <a:cubicBezTo>
                  <a:pt x="2032392" y="130945"/>
                  <a:pt x="2031908" y="119304"/>
                  <a:pt x="2030496" y="113740"/>
                </a:cubicBezTo>
                <a:cubicBezTo>
                  <a:pt x="2029083" y="108176"/>
                  <a:pt x="2024096" y="106656"/>
                  <a:pt x="2015535" y="109180"/>
                </a:cubicBezTo>
                <a:lnTo>
                  <a:pt x="1974752" y="116838"/>
                </a:lnTo>
                <a:cubicBezTo>
                  <a:pt x="1974752" y="129887"/>
                  <a:pt x="1974221" y="147665"/>
                  <a:pt x="1973160" y="170172"/>
                </a:cubicBezTo>
                <a:cubicBezTo>
                  <a:pt x="1972099" y="192679"/>
                  <a:pt x="1967571" y="200799"/>
                  <a:pt x="1959576" y="194533"/>
                </a:cubicBezTo>
                <a:cubicBezTo>
                  <a:pt x="1951582" y="188266"/>
                  <a:pt x="1948040" y="181619"/>
                  <a:pt x="1948950" y="174593"/>
                </a:cubicBezTo>
                <a:cubicBezTo>
                  <a:pt x="1949861" y="167566"/>
                  <a:pt x="1950761" y="156940"/>
                  <a:pt x="1951650" y="142714"/>
                </a:cubicBezTo>
                <a:cubicBezTo>
                  <a:pt x="1952539" y="128489"/>
                  <a:pt x="1951184" y="118013"/>
                  <a:pt x="1947584" y="111288"/>
                </a:cubicBezTo>
                <a:cubicBezTo>
                  <a:pt x="1943985" y="104562"/>
                  <a:pt x="1945813" y="101200"/>
                  <a:pt x="1953069" y="101200"/>
                </a:cubicBezTo>
                <a:cubicBezTo>
                  <a:pt x="1958003" y="101200"/>
                  <a:pt x="1961892" y="101422"/>
                  <a:pt x="1964739" y="101866"/>
                </a:cubicBezTo>
                <a:cubicBezTo>
                  <a:pt x="1967585" y="102311"/>
                  <a:pt x="1971446" y="101995"/>
                  <a:pt x="1976322" y="100920"/>
                </a:cubicBezTo>
                <a:cubicBezTo>
                  <a:pt x="1982359" y="79696"/>
                  <a:pt x="1984876" y="67242"/>
                  <a:pt x="1983872" y="63556"/>
                </a:cubicBezTo>
                <a:cubicBezTo>
                  <a:pt x="1978236" y="65320"/>
                  <a:pt x="1972891" y="66435"/>
                  <a:pt x="1967836" y="66901"/>
                </a:cubicBezTo>
                <a:cubicBezTo>
                  <a:pt x="1962781" y="67367"/>
                  <a:pt x="1956343" y="64887"/>
                  <a:pt x="1948520" y="59459"/>
                </a:cubicBezTo>
                <a:cubicBezTo>
                  <a:pt x="1940697" y="54031"/>
                  <a:pt x="1942716" y="50424"/>
                  <a:pt x="1954575" y="48639"/>
                </a:cubicBezTo>
                <a:cubicBezTo>
                  <a:pt x="1966434" y="46854"/>
                  <a:pt x="1977534" y="44609"/>
                  <a:pt x="1987873" y="41906"/>
                </a:cubicBezTo>
                <a:cubicBezTo>
                  <a:pt x="1998213" y="39203"/>
                  <a:pt x="2008100" y="36726"/>
                  <a:pt x="2017536" y="34475"/>
                </a:cubicBezTo>
                <a:cubicBezTo>
                  <a:pt x="2026972" y="32223"/>
                  <a:pt x="2036196" y="30180"/>
                  <a:pt x="2045209" y="28344"/>
                </a:cubicBezTo>
                <a:close/>
                <a:moveTo>
                  <a:pt x="3794390" y="27016"/>
                </a:moveTo>
                <a:cubicBezTo>
                  <a:pt x="3799741" y="27439"/>
                  <a:pt x="3804748" y="29233"/>
                  <a:pt x="3809412" y="32399"/>
                </a:cubicBezTo>
                <a:cubicBezTo>
                  <a:pt x="3818740" y="38730"/>
                  <a:pt x="3817740" y="44129"/>
                  <a:pt x="3806411" y="48596"/>
                </a:cubicBezTo>
                <a:cubicBezTo>
                  <a:pt x="3795083" y="53063"/>
                  <a:pt x="3778699" y="56831"/>
                  <a:pt x="3757260" y="59900"/>
                </a:cubicBezTo>
                <a:cubicBezTo>
                  <a:pt x="3766266" y="61506"/>
                  <a:pt x="3770095" y="64202"/>
                  <a:pt x="3768747" y="67988"/>
                </a:cubicBezTo>
                <a:cubicBezTo>
                  <a:pt x="3767399" y="71773"/>
                  <a:pt x="3766725" y="77890"/>
                  <a:pt x="3766725" y="86336"/>
                </a:cubicBezTo>
                <a:cubicBezTo>
                  <a:pt x="3781610" y="83855"/>
                  <a:pt x="3792018" y="80983"/>
                  <a:pt x="3797947" y="77721"/>
                </a:cubicBezTo>
                <a:cubicBezTo>
                  <a:pt x="3803877" y="74459"/>
                  <a:pt x="3811624" y="74986"/>
                  <a:pt x="3821189" y="79302"/>
                </a:cubicBezTo>
                <a:cubicBezTo>
                  <a:pt x="3830754" y="83618"/>
                  <a:pt x="3838014" y="88204"/>
                  <a:pt x="3842968" y="93058"/>
                </a:cubicBezTo>
                <a:cubicBezTo>
                  <a:pt x="3847923" y="97912"/>
                  <a:pt x="3848034" y="102931"/>
                  <a:pt x="3843301" y="108115"/>
                </a:cubicBezTo>
                <a:cubicBezTo>
                  <a:pt x="3838569" y="113299"/>
                  <a:pt x="3832152" y="124653"/>
                  <a:pt x="3824050" y="142177"/>
                </a:cubicBezTo>
                <a:cubicBezTo>
                  <a:pt x="3815948" y="159700"/>
                  <a:pt x="3808537" y="171449"/>
                  <a:pt x="3801819" y="177421"/>
                </a:cubicBezTo>
                <a:cubicBezTo>
                  <a:pt x="3795101" y="183394"/>
                  <a:pt x="3790028" y="181878"/>
                  <a:pt x="3786600" y="172872"/>
                </a:cubicBezTo>
                <a:cubicBezTo>
                  <a:pt x="3776333" y="174679"/>
                  <a:pt x="3768682" y="175898"/>
                  <a:pt x="3763649" y="176529"/>
                </a:cubicBezTo>
                <a:cubicBezTo>
                  <a:pt x="3762028" y="194511"/>
                  <a:pt x="3758551" y="210601"/>
                  <a:pt x="3753216" y="224798"/>
                </a:cubicBezTo>
                <a:cubicBezTo>
                  <a:pt x="3772748" y="238163"/>
                  <a:pt x="3791569" y="248603"/>
                  <a:pt x="3809681" y="256117"/>
                </a:cubicBezTo>
                <a:cubicBezTo>
                  <a:pt x="3827792" y="263631"/>
                  <a:pt x="3847431" y="268815"/>
                  <a:pt x="3868597" y="271669"/>
                </a:cubicBezTo>
                <a:cubicBezTo>
                  <a:pt x="3889764" y="274522"/>
                  <a:pt x="3892578" y="278789"/>
                  <a:pt x="3877040" y="284467"/>
                </a:cubicBezTo>
                <a:cubicBezTo>
                  <a:pt x="3861503" y="290146"/>
                  <a:pt x="3847407" y="293663"/>
                  <a:pt x="3834751" y="295018"/>
                </a:cubicBezTo>
                <a:cubicBezTo>
                  <a:pt x="3822096" y="296373"/>
                  <a:pt x="3811029" y="294706"/>
                  <a:pt x="3801550" y="290017"/>
                </a:cubicBezTo>
                <a:cubicBezTo>
                  <a:pt x="3792071" y="285328"/>
                  <a:pt x="3772518" y="270127"/>
                  <a:pt x="3742891" y="244415"/>
                </a:cubicBezTo>
                <a:cubicBezTo>
                  <a:pt x="3725153" y="267575"/>
                  <a:pt x="3704191" y="281689"/>
                  <a:pt x="3680006" y="286758"/>
                </a:cubicBezTo>
                <a:cubicBezTo>
                  <a:pt x="3655821" y="291828"/>
                  <a:pt x="3653330" y="288877"/>
                  <a:pt x="3672531" y="277907"/>
                </a:cubicBezTo>
                <a:cubicBezTo>
                  <a:pt x="3691733" y="266937"/>
                  <a:pt x="3709128" y="251076"/>
                  <a:pt x="3724715" y="230326"/>
                </a:cubicBezTo>
                <a:cubicBezTo>
                  <a:pt x="3717560" y="223815"/>
                  <a:pt x="3708077" y="216624"/>
                  <a:pt x="3696268" y="208751"/>
                </a:cubicBezTo>
                <a:cubicBezTo>
                  <a:pt x="3684458" y="200878"/>
                  <a:pt x="3673875" y="195633"/>
                  <a:pt x="3664518" y="193016"/>
                </a:cubicBezTo>
                <a:cubicBezTo>
                  <a:pt x="3655161" y="190399"/>
                  <a:pt x="3655344" y="186811"/>
                  <a:pt x="3665067" y="182250"/>
                </a:cubicBezTo>
                <a:cubicBezTo>
                  <a:pt x="3674790" y="177690"/>
                  <a:pt x="3684638" y="178877"/>
                  <a:pt x="3694611" y="185810"/>
                </a:cubicBezTo>
                <a:cubicBezTo>
                  <a:pt x="3704585" y="192744"/>
                  <a:pt x="3717100" y="201875"/>
                  <a:pt x="3732158" y="213204"/>
                </a:cubicBezTo>
                <a:cubicBezTo>
                  <a:pt x="3735313" y="204843"/>
                  <a:pt x="3737328" y="193199"/>
                  <a:pt x="3738202" y="178271"/>
                </a:cubicBezTo>
                <a:cubicBezTo>
                  <a:pt x="3733255" y="180078"/>
                  <a:pt x="3725217" y="181770"/>
                  <a:pt x="3714089" y="183347"/>
                </a:cubicBezTo>
                <a:cubicBezTo>
                  <a:pt x="3707421" y="193472"/>
                  <a:pt x="3701266" y="192030"/>
                  <a:pt x="3695622" y="179024"/>
                </a:cubicBezTo>
                <a:cubicBezTo>
                  <a:pt x="3689980" y="166017"/>
                  <a:pt x="3685376" y="153728"/>
                  <a:pt x="3681813" y="142155"/>
                </a:cubicBezTo>
                <a:cubicBezTo>
                  <a:pt x="3678250" y="130583"/>
                  <a:pt x="3673711" y="120415"/>
                  <a:pt x="3668197" y="111654"/>
                </a:cubicBezTo>
                <a:cubicBezTo>
                  <a:pt x="3662683" y="102892"/>
                  <a:pt x="3664451" y="98511"/>
                  <a:pt x="3673499" y="98511"/>
                </a:cubicBezTo>
                <a:cubicBezTo>
                  <a:pt x="3679694" y="98511"/>
                  <a:pt x="3685230" y="98507"/>
                  <a:pt x="3690105" y="98500"/>
                </a:cubicBezTo>
                <a:cubicBezTo>
                  <a:pt x="3694981" y="98493"/>
                  <a:pt x="3711916" y="96453"/>
                  <a:pt x="3740912" y="92380"/>
                </a:cubicBezTo>
                <a:cubicBezTo>
                  <a:pt x="3740912" y="81812"/>
                  <a:pt x="3739600" y="73100"/>
                  <a:pt x="3736976" y="66245"/>
                </a:cubicBezTo>
                <a:lnTo>
                  <a:pt x="3719875" y="68956"/>
                </a:lnTo>
                <a:cubicBezTo>
                  <a:pt x="3711845" y="69845"/>
                  <a:pt x="3703893" y="67941"/>
                  <a:pt x="3696020" y="63245"/>
                </a:cubicBezTo>
                <a:cubicBezTo>
                  <a:pt x="3688147" y="58548"/>
                  <a:pt x="3689080" y="54931"/>
                  <a:pt x="3698817" y="52393"/>
                </a:cubicBezTo>
                <a:cubicBezTo>
                  <a:pt x="3708554" y="49854"/>
                  <a:pt x="3721051" y="46624"/>
                  <a:pt x="3736309" y="42702"/>
                </a:cubicBezTo>
                <a:cubicBezTo>
                  <a:pt x="3751567" y="38780"/>
                  <a:pt x="3765233" y="34500"/>
                  <a:pt x="3777308" y="29861"/>
                </a:cubicBezTo>
                <a:cubicBezTo>
                  <a:pt x="3783345" y="27541"/>
                  <a:pt x="3789039" y="26593"/>
                  <a:pt x="3794390" y="27016"/>
                </a:cubicBezTo>
                <a:close/>
                <a:moveTo>
                  <a:pt x="1907677" y="25849"/>
                </a:moveTo>
                <a:cubicBezTo>
                  <a:pt x="1910244" y="25505"/>
                  <a:pt x="1912745" y="25698"/>
                  <a:pt x="1915179" y="26430"/>
                </a:cubicBezTo>
                <a:cubicBezTo>
                  <a:pt x="1920048" y="27892"/>
                  <a:pt x="1926468" y="30786"/>
                  <a:pt x="1934441" y="35109"/>
                </a:cubicBezTo>
                <a:cubicBezTo>
                  <a:pt x="1942415" y="39433"/>
                  <a:pt x="1944745" y="43588"/>
                  <a:pt x="1941432" y="47574"/>
                </a:cubicBezTo>
                <a:cubicBezTo>
                  <a:pt x="1938120" y="51561"/>
                  <a:pt x="1935420" y="57301"/>
                  <a:pt x="1933334" y="64793"/>
                </a:cubicBezTo>
                <a:cubicBezTo>
                  <a:pt x="1931247" y="72286"/>
                  <a:pt x="1928587" y="82970"/>
                  <a:pt x="1925354" y="96844"/>
                </a:cubicBezTo>
                <a:cubicBezTo>
                  <a:pt x="1922120" y="110718"/>
                  <a:pt x="1918162" y="120559"/>
                  <a:pt x="1913480" y="126367"/>
                </a:cubicBezTo>
                <a:cubicBezTo>
                  <a:pt x="1908798" y="132174"/>
                  <a:pt x="1904062" y="131034"/>
                  <a:pt x="1899272" y="122946"/>
                </a:cubicBezTo>
                <a:lnTo>
                  <a:pt x="1871631" y="129034"/>
                </a:lnTo>
                <a:cubicBezTo>
                  <a:pt x="1870656" y="134870"/>
                  <a:pt x="1867659" y="137789"/>
                  <a:pt x="1862640" y="137789"/>
                </a:cubicBezTo>
                <a:cubicBezTo>
                  <a:pt x="1858467" y="137789"/>
                  <a:pt x="1855384" y="131830"/>
                  <a:pt x="1853391" y="119913"/>
                </a:cubicBezTo>
                <a:cubicBezTo>
                  <a:pt x="1851397" y="107997"/>
                  <a:pt x="1848641" y="94997"/>
                  <a:pt x="1845120" y="80915"/>
                </a:cubicBezTo>
                <a:cubicBezTo>
                  <a:pt x="1841599" y="66833"/>
                  <a:pt x="1838226" y="56795"/>
                  <a:pt x="1834999" y="50801"/>
                </a:cubicBezTo>
                <a:cubicBezTo>
                  <a:pt x="1831773" y="44807"/>
                  <a:pt x="1834232" y="41810"/>
                  <a:pt x="1842377" y="41810"/>
                </a:cubicBezTo>
                <a:lnTo>
                  <a:pt x="1855886" y="41810"/>
                </a:lnTo>
                <a:cubicBezTo>
                  <a:pt x="1859012" y="41810"/>
                  <a:pt x="1865759" y="40300"/>
                  <a:pt x="1876127" y="37282"/>
                </a:cubicBezTo>
                <a:cubicBezTo>
                  <a:pt x="1886495" y="34263"/>
                  <a:pt x="1894379" y="31334"/>
                  <a:pt x="1899778" y="28495"/>
                </a:cubicBezTo>
                <a:cubicBezTo>
                  <a:pt x="1902477" y="27075"/>
                  <a:pt x="1905110" y="26193"/>
                  <a:pt x="1907677" y="25849"/>
                </a:cubicBezTo>
                <a:close/>
                <a:moveTo>
                  <a:pt x="67026" y="20805"/>
                </a:moveTo>
                <a:cubicBezTo>
                  <a:pt x="70897" y="20658"/>
                  <a:pt x="75790" y="20927"/>
                  <a:pt x="81706" y="21611"/>
                </a:cubicBezTo>
                <a:cubicBezTo>
                  <a:pt x="93751" y="22630"/>
                  <a:pt x="102571" y="25709"/>
                  <a:pt x="108163" y="30850"/>
                </a:cubicBezTo>
                <a:cubicBezTo>
                  <a:pt x="113756" y="35991"/>
                  <a:pt x="115431" y="43401"/>
                  <a:pt x="113186" y="53081"/>
                </a:cubicBezTo>
                <a:cubicBezTo>
                  <a:pt x="110942" y="62761"/>
                  <a:pt x="103743" y="64535"/>
                  <a:pt x="91590" y="58405"/>
                </a:cubicBezTo>
                <a:cubicBezTo>
                  <a:pt x="79436" y="52274"/>
                  <a:pt x="68835" y="43925"/>
                  <a:pt x="59787" y="33356"/>
                </a:cubicBezTo>
                <a:cubicBezTo>
                  <a:pt x="53000" y="25429"/>
                  <a:pt x="55413" y="21246"/>
                  <a:pt x="67026" y="20805"/>
                </a:cubicBezTo>
                <a:close/>
                <a:moveTo>
                  <a:pt x="3645840" y="18581"/>
                </a:moveTo>
                <a:cubicBezTo>
                  <a:pt x="3649946" y="18630"/>
                  <a:pt x="3656556" y="21289"/>
                  <a:pt x="3665669" y="26559"/>
                </a:cubicBezTo>
                <a:cubicBezTo>
                  <a:pt x="3677242" y="36009"/>
                  <a:pt x="3680637" y="43383"/>
                  <a:pt x="3675854" y="48682"/>
                </a:cubicBezTo>
                <a:cubicBezTo>
                  <a:pt x="3671072" y="53981"/>
                  <a:pt x="3665565" y="62635"/>
                  <a:pt x="3659334" y="74645"/>
                </a:cubicBezTo>
                <a:cubicBezTo>
                  <a:pt x="3653104" y="86655"/>
                  <a:pt x="3645256" y="99938"/>
                  <a:pt x="3635791" y="114493"/>
                </a:cubicBezTo>
                <a:cubicBezTo>
                  <a:pt x="3647493" y="123197"/>
                  <a:pt x="3652207" y="132508"/>
                  <a:pt x="3649934" y="142424"/>
                </a:cubicBezTo>
                <a:cubicBezTo>
                  <a:pt x="3647662" y="152340"/>
                  <a:pt x="3646755" y="175525"/>
                  <a:pt x="3647213" y="211978"/>
                </a:cubicBezTo>
                <a:cubicBezTo>
                  <a:pt x="3647673" y="248430"/>
                  <a:pt x="3645468" y="272622"/>
                  <a:pt x="3640599" y="284553"/>
                </a:cubicBezTo>
                <a:cubicBezTo>
                  <a:pt x="3635731" y="296485"/>
                  <a:pt x="3630084" y="295534"/>
                  <a:pt x="3623660" y="281703"/>
                </a:cubicBezTo>
                <a:cubicBezTo>
                  <a:pt x="3617235" y="267872"/>
                  <a:pt x="3615149" y="256784"/>
                  <a:pt x="3617400" y="248438"/>
                </a:cubicBezTo>
                <a:cubicBezTo>
                  <a:pt x="3619652" y="240092"/>
                  <a:pt x="3621452" y="228057"/>
                  <a:pt x="3622799" y="212333"/>
                </a:cubicBezTo>
                <a:cubicBezTo>
                  <a:pt x="3624147" y="196609"/>
                  <a:pt x="3624821" y="178479"/>
                  <a:pt x="3624821" y="157944"/>
                </a:cubicBezTo>
                <a:cubicBezTo>
                  <a:pt x="3624821" y="139000"/>
                  <a:pt x="3624857" y="129134"/>
                  <a:pt x="3624929" y="128346"/>
                </a:cubicBezTo>
                <a:cubicBezTo>
                  <a:pt x="3618920" y="138197"/>
                  <a:pt x="3611327" y="147712"/>
                  <a:pt x="3602149" y="156890"/>
                </a:cubicBezTo>
                <a:cubicBezTo>
                  <a:pt x="3592972" y="166067"/>
                  <a:pt x="3582084" y="173951"/>
                  <a:pt x="3569486" y="180540"/>
                </a:cubicBezTo>
                <a:cubicBezTo>
                  <a:pt x="3556888" y="187130"/>
                  <a:pt x="3555859" y="183885"/>
                  <a:pt x="3566399" y="170807"/>
                </a:cubicBezTo>
                <a:cubicBezTo>
                  <a:pt x="3576939" y="157729"/>
                  <a:pt x="3587554" y="143399"/>
                  <a:pt x="3598245" y="127819"/>
                </a:cubicBezTo>
                <a:cubicBezTo>
                  <a:pt x="3608936" y="112238"/>
                  <a:pt x="3619189" y="94004"/>
                  <a:pt x="3629005" y="73118"/>
                </a:cubicBezTo>
                <a:cubicBezTo>
                  <a:pt x="3638821" y="52231"/>
                  <a:pt x="3642829" y="36615"/>
                  <a:pt x="3641029" y="26268"/>
                </a:cubicBezTo>
                <a:cubicBezTo>
                  <a:pt x="3640129" y="21095"/>
                  <a:pt x="3641733" y="18533"/>
                  <a:pt x="3645840" y="18581"/>
                </a:cubicBezTo>
                <a:close/>
                <a:moveTo>
                  <a:pt x="3300424" y="14975"/>
                </a:moveTo>
                <a:cubicBezTo>
                  <a:pt x="3309200" y="16890"/>
                  <a:pt x="3316424" y="20027"/>
                  <a:pt x="3322096" y="24386"/>
                </a:cubicBezTo>
                <a:cubicBezTo>
                  <a:pt x="3327767" y="28746"/>
                  <a:pt x="3328843" y="31933"/>
                  <a:pt x="3325322" y="33948"/>
                </a:cubicBezTo>
                <a:cubicBezTo>
                  <a:pt x="3321802" y="35962"/>
                  <a:pt x="3318615" y="38124"/>
                  <a:pt x="3315761" y="40433"/>
                </a:cubicBezTo>
                <a:cubicBezTo>
                  <a:pt x="3320479" y="40519"/>
                  <a:pt x="3328445" y="38967"/>
                  <a:pt x="3339659" y="35776"/>
                </a:cubicBezTo>
                <a:cubicBezTo>
                  <a:pt x="3350873" y="32585"/>
                  <a:pt x="3359366" y="34890"/>
                  <a:pt x="3365138" y="42691"/>
                </a:cubicBezTo>
                <a:cubicBezTo>
                  <a:pt x="3370910" y="50493"/>
                  <a:pt x="3365676" y="55694"/>
                  <a:pt x="3349435" y="58297"/>
                </a:cubicBezTo>
                <a:cubicBezTo>
                  <a:pt x="3333195" y="60900"/>
                  <a:pt x="3318930" y="60853"/>
                  <a:pt x="3306640" y="58157"/>
                </a:cubicBezTo>
                <a:lnTo>
                  <a:pt x="3298895" y="66444"/>
                </a:lnTo>
                <a:lnTo>
                  <a:pt x="3301543" y="66181"/>
                </a:lnTo>
                <a:cubicBezTo>
                  <a:pt x="3309272" y="67142"/>
                  <a:pt x="3316722" y="69436"/>
                  <a:pt x="3323892" y="73064"/>
                </a:cubicBezTo>
                <a:cubicBezTo>
                  <a:pt x="3331062" y="76692"/>
                  <a:pt x="3333758" y="82762"/>
                  <a:pt x="3331980" y="91273"/>
                </a:cubicBezTo>
                <a:cubicBezTo>
                  <a:pt x="3330202" y="99783"/>
                  <a:pt x="3325459" y="102085"/>
                  <a:pt x="3317751" y="98177"/>
                </a:cubicBezTo>
                <a:cubicBezTo>
                  <a:pt x="3310043" y="94270"/>
                  <a:pt x="3303278" y="88924"/>
                  <a:pt x="3297456" y="82141"/>
                </a:cubicBezTo>
                <a:cubicBezTo>
                  <a:pt x="3296205" y="79241"/>
                  <a:pt x="3295351" y="76733"/>
                  <a:pt x="3294896" y="74618"/>
                </a:cubicBezTo>
                <a:lnTo>
                  <a:pt x="3294771" y="70856"/>
                </a:lnTo>
                <a:lnTo>
                  <a:pt x="3287583" y="78546"/>
                </a:lnTo>
                <a:cubicBezTo>
                  <a:pt x="3280420" y="84324"/>
                  <a:pt x="3272446" y="89082"/>
                  <a:pt x="3263663" y="92821"/>
                </a:cubicBezTo>
                <a:cubicBezTo>
                  <a:pt x="3246097" y="100300"/>
                  <a:pt x="3243013" y="97966"/>
                  <a:pt x="3254413" y="85820"/>
                </a:cubicBezTo>
                <a:cubicBezTo>
                  <a:pt x="3265814" y="73673"/>
                  <a:pt x="3275261" y="61750"/>
                  <a:pt x="3282753" y="50048"/>
                </a:cubicBezTo>
                <a:cubicBezTo>
                  <a:pt x="3290246" y="38346"/>
                  <a:pt x="3292871" y="29097"/>
                  <a:pt x="3290626" y="22300"/>
                </a:cubicBezTo>
                <a:cubicBezTo>
                  <a:pt x="3288382" y="15502"/>
                  <a:pt x="3291648" y="13061"/>
                  <a:pt x="3300424" y="14975"/>
                </a:cubicBezTo>
                <a:close/>
                <a:moveTo>
                  <a:pt x="5083982" y="12752"/>
                </a:moveTo>
                <a:cubicBezTo>
                  <a:pt x="5085806" y="12123"/>
                  <a:pt x="5088769" y="12161"/>
                  <a:pt x="5092871" y="12867"/>
                </a:cubicBezTo>
                <a:cubicBezTo>
                  <a:pt x="5101074" y="14280"/>
                  <a:pt x="5107849" y="16463"/>
                  <a:pt x="5113198" y="19417"/>
                </a:cubicBezTo>
                <a:cubicBezTo>
                  <a:pt x="5118547" y="22371"/>
                  <a:pt x="5119992" y="25655"/>
                  <a:pt x="5117532" y="29269"/>
                </a:cubicBezTo>
                <a:cubicBezTo>
                  <a:pt x="5115073" y="32883"/>
                  <a:pt x="5112259" y="36618"/>
                  <a:pt x="5109089" y="40476"/>
                </a:cubicBezTo>
                <a:cubicBezTo>
                  <a:pt x="5112015" y="40476"/>
                  <a:pt x="5119024" y="38447"/>
                  <a:pt x="5130115" y="34388"/>
                </a:cubicBezTo>
                <a:cubicBezTo>
                  <a:pt x="5141208" y="30330"/>
                  <a:pt x="5149475" y="31614"/>
                  <a:pt x="5154917" y="38239"/>
                </a:cubicBezTo>
                <a:cubicBezTo>
                  <a:pt x="5160359" y="44864"/>
                  <a:pt x="5158724" y="49603"/>
                  <a:pt x="5150012" y="52457"/>
                </a:cubicBezTo>
                <a:cubicBezTo>
                  <a:pt x="5141301" y="55311"/>
                  <a:pt x="5132216" y="57197"/>
                  <a:pt x="5122759" y="58114"/>
                </a:cubicBezTo>
                <a:cubicBezTo>
                  <a:pt x="5113302" y="59032"/>
                  <a:pt x="5106150" y="58595"/>
                  <a:pt x="5101303" y="56802"/>
                </a:cubicBezTo>
                <a:cubicBezTo>
                  <a:pt x="5091322" y="72232"/>
                  <a:pt x="5077724" y="84862"/>
                  <a:pt x="5060508" y="94693"/>
                </a:cubicBezTo>
                <a:cubicBezTo>
                  <a:pt x="5043293" y="104523"/>
                  <a:pt x="5038582" y="104512"/>
                  <a:pt x="5046376" y="94660"/>
                </a:cubicBezTo>
                <a:cubicBezTo>
                  <a:pt x="5054170" y="84809"/>
                  <a:pt x="5060508" y="76330"/>
                  <a:pt x="5065391" y="69224"/>
                </a:cubicBezTo>
                <a:cubicBezTo>
                  <a:pt x="5070274" y="62119"/>
                  <a:pt x="5074476" y="54830"/>
                  <a:pt x="5077996" y="47359"/>
                </a:cubicBezTo>
                <a:cubicBezTo>
                  <a:pt x="5081517" y="39888"/>
                  <a:pt x="5083277" y="34008"/>
                  <a:pt x="5083277" y="29721"/>
                </a:cubicBezTo>
                <a:cubicBezTo>
                  <a:pt x="5083277" y="24931"/>
                  <a:pt x="5082825" y="20572"/>
                  <a:pt x="5081922" y="16642"/>
                </a:cubicBezTo>
                <a:cubicBezTo>
                  <a:pt x="5081470" y="14678"/>
                  <a:pt x="5082157" y="13381"/>
                  <a:pt x="5083982" y="12752"/>
                </a:cubicBezTo>
                <a:close/>
                <a:moveTo>
                  <a:pt x="445307" y="12752"/>
                </a:moveTo>
                <a:cubicBezTo>
                  <a:pt x="447131" y="12123"/>
                  <a:pt x="450094" y="12161"/>
                  <a:pt x="454196" y="12867"/>
                </a:cubicBezTo>
                <a:cubicBezTo>
                  <a:pt x="462398" y="14280"/>
                  <a:pt x="469174" y="16463"/>
                  <a:pt x="474523" y="19417"/>
                </a:cubicBezTo>
                <a:cubicBezTo>
                  <a:pt x="479872" y="22371"/>
                  <a:pt x="481317" y="25655"/>
                  <a:pt x="478857" y="29269"/>
                </a:cubicBezTo>
                <a:cubicBezTo>
                  <a:pt x="476398" y="32883"/>
                  <a:pt x="473584" y="36618"/>
                  <a:pt x="470414" y="40476"/>
                </a:cubicBezTo>
                <a:cubicBezTo>
                  <a:pt x="473340" y="40476"/>
                  <a:pt x="480349" y="38447"/>
                  <a:pt x="491441" y="34388"/>
                </a:cubicBezTo>
                <a:cubicBezTo>
                  <a:pt x="502533" y="30330"/>
                  <a:pt x="510800" y="31614"/>
                  <a:pt x="516242" y="38239"/>
                </a:cubicBezTo>
                <a:cubicBezTo>
                  <a:pt x="521684" y="44864"/>
                  <a:pt x="520050" y="49603"/>
                  <a:pt x="511338" y="52457"/>
                </a:cubicBezTo>
                <a:cubicBezTo>
                  <a:pt x="502626" y="55311"/>
                  <a:pt x="493542" y="57197"/>
                  <a:pt x="484084" y="58114"/>
                </a:cubicBezTo>
                <a:cubicBezTo>
                  <a:pt x="474627" y="59032"/>
                  <a:pt x="467475" y="58595"/>
                  <a:pt x="462628" y="56802"/>
                </a:cubicBezTo>
                <a:cubicBezTo>
                  <a:pt x="452647" y="72232"/>
                  <a:pt x="439049" y="84862"/>
                  <a:pt x="421834" y="94693"/>
                </a:cubicBezTo>
                <a:cubicBezTo>
                  <a:pt x="404618" y="104523"/>
                  <a:pt x="399907" y="104512"/>
                  <a:pt x="407701" y="94660"/>
                </a:cubicBezTo>
                <a:cubicBezTo>
                  <a:pt x="415495" y="84809"/>
                  <a:pt x="421834" y="76330"/>
                  <a:pt x="426716" y="69224"/>
                </a:cubicBezTo>
                <a:cubicBezTo>
                  <a:pt x="431599" y="62119"/>
                  <a:pt x="435801" y="54830"/>
                  <a:pt x="439322" y="47359"/>
                </a:cubicBezTo>
                <a:cubicBezTo>
                  <a:pt x="442842" y="39888"/>
                  <a:pt x="444602" y="34008"/>
                  <a:pt x="444602" y="29721"/>
                </a:cubicBezTo>
                <a:cubicBezTo>
                  <a:pt x="444602" y="24931"/>
                  <a:pt x="444150" y="20572"/>
                  <a:pt x="443247" y="16642"/>
                </a:cubicBezTo>
                <a:cubicBezTo>
                  <a:pt x="442795" y="14678"/>
                  <a:pt x="443482" y="13381"/>
                  <a:pt x="445307" y="12752"/>
                </a:cubicBezTo>
                <a:close/>
                <a:moveTo>
                  <a:pt x="3401587" y="12244"/>
                </a:moveTo>
                <a:cubicBezTo>
                  <a:pt x="3409417" y="14144"/>
                  <a:pt x="3415967" y="16893"/>
                  <a:pt x="3421237" y="20493"/>
                </a:cubicBezTo>
                <a:lnTo>
                  <a:pt x="3424939" y="29114"/>
                </a:lnTo>
                <a:lnTo>
                  <a:pt x="3453050" y="26322"/>
                </a:lnTo>
                <a:cubicBezTo>
                  <a:pt x="3463153" y="24042"/>
                  <a:pt x="3471818" y="26573"/>
                  <a:pt x="3479046" y="33915"/>
                </a:cubicBezTo>
                <a:cubicBezTo>
                  <a:pt x="3486273" y="41257"/>
                  <a:pt x="3480153" y="46234"/>
                  <a:pt x="3460687" y="48843"/>
                </a:cubicBezTo>
                <a:cubicBezTo>
                  <a:pt x="3441220" y="51453"/>
                  <a:pt x="3425342" y="50959"/>
                  <a:pt x="3413052" y="47359"/>
                </a:cubicBezTo>
                <a:cubicBezTo>
                  <a:pt x="3402096" y="62072"/>
                  <a:pt x="3388964" y="73397"/>
                  <a:pt x="3373656" y="81335"/>
                </a:cubicBezTo>
                <a:cubicBezTo>
                  <a:pt x="3358348" y="89272"/>
                  <a:pt x="3355268" y="87404"/>
                  <a:pt x="3364417" y="75731"/>
                </a:cubicBezTo>
                <a:cubicBezTo>
                  <a:pt x="3373567" y="64058"/>
                  <a:pt x="3380765" y="53680"/>
                  <a:pt x="3386014" y="44595"/>
                </a:cubicBezTo>
                <a:cubicBezTo>
                  <a:pt x="3391262" y="35511"/>
                  <a:pt x="3393213" y="27373"/>
                  <a:pt x="3391864" y="20181"/>
                </a:cubicBezTo>
                <a:cubicBezTo>
                  <a:pt x="3390517" y="12989"/>
                  <a:pt x="3393757" y="10344"/>
                  <a:pt x="3401587" y="12244"/>
                </a:cubicBezTo>
                <a:close/>
                <a:moveTo>
                  <a:pt x="4706201" y="10415"/>
                </a:moveTo>
                <a:cubicBezTo>
                  <a:pt x="4707584" y="10266"/>
                  <a:pt x="4709365" y="10431"/>
                  <a:pt x="4711547" y="10910"/>
                </a:cubicBezTo>
                <a:cubicBezTo>
                  <a:pt x="4720273" y="12824"/>
                  <a:pt x="4728174" y="15617"/>
                  <a:pt x="4735251" y="19288"/>
                </a:cubicBezTo>
                <a:cubicBezTo>
                  <a:pt x="4742328" y="22959"/>
                  <a:pt x="4744067" y="28911"/>
                  <a:pt x="4740467" y="37142"/>
                </a:cubicBezTo>
                <a:cubicBezTo>
                  <a:pt x="4736868" y="45373"/>
                  <a:pt x="4735068" y="64023"/>
                  <a:pt x="4735068" y="93090"/>
                </a:cubicBezTo>
                <a:cubicBezTo>
                  <a:pt x="4738696" y="92287"/>
                  <a:pt x="4743038" y="90961"/>
                  <a:pt x="4748093" y="89111"/>
                </a:cubicBezTo>
                <a:cubicBezTo>
                  <a:pt x="4753148" y="87261"/>
                  <a:pt x="4758540" y="88014"/>
                  <a:pt x="4764269" y="91369"/>
                </a:cubicBezTo>
                <a:cubicBezTo>
                  <a:pt x="4769997" y="94725"/>
                  <a:pt x="4771983" y="98450"/>
                  <a:pt x="4770227" y="102544"/>
                </a:cubicBezTo>
                <a:cubicBezTo>
                  <a:pt x="4768470" y="106638"/>
                  <a:pt x="4756657" y="112629"/>
                  <a:pt x="4734789" y="120516"/>
                </a:cubicBezTo>
                <a:cubicBezTo>
                  <a:pt x="4734072" y="129106"/>
                  <a:pt x="4733713" y="137624"/>
                  <a:pt x="4733713" y="146070"/>
                </a:cubicBezTo>
                <a:cubicBezTo>
                  <a:pt x="4744425" y="146844"/>
                  <a:pt x="4753850" y="149013"/>
                  <a:pt x="4761988" y="152577"/>
                </a:cubicBezTo>
                <a:cubicBezTo>
                  <a:pt x="4770126" y="156140"/>
                  <a:pt x="4773902" y="162665"/>
                  <a:pt x="4773313" y="172151"/>
                </a:cubicBezTo>
                <a:cubicBezTo>
                  <a:pt x="4772726" y="181637"/>
                  <a:pt x="4766885" y="183778"/>
                  <a:pt x="4755793" y="178572"/>
                </a:cubicBezTo>
                <a:cubicBezTo>
                  <a:pt x="4744701" y="173367"/>
                  <a:pt x="4737341" y="166971"/>
                  <a:pt x="4733713" y="159385"/>
                </a:cubicBezTo>
                <a:cubicBezTo>
                  <a:pt x="4733713" y="188094"/>
                  <a:pt x="4733932" y="211515"/>
                  <a:pt x="4734369" y="229648"/>
                </a:cubicBezTo>
                <a:cubicBezTo>
                  <a:pt x="4734807" y="247782"/>
                  <a:pt x="4734312" y="263262"/>
                  <a:pt x="4732885" y="276089"/>
                </a:cubicBezTo>
                <a:cubicBezTo>
                  <a:pt x="4731458" y="288916"/>
                  <a:pt x="4728422" y="296517"/>
                  <a:pt x="4723775" y="298890"/>
                </a:cubicBezTo>
                <a:cubicBezTo>
                  <a:pt x="4719129" y="301263"/>
                  <a:pt x="4715160" y="298700"/>
                  <a:pt x="4711869" y="291200"/>
                </a:cubicBezTo>
                <a:cubicBezTo>
                  <a:pt x="4708578" y="283700"/>
                  <a:pt x="4705968" y="277918"/>
                  <a:pt x="4704040" y="273852"/>
                </a:cubicBezTo>
                <a:cubicBezTo>
                  <a:pt x="4702111" y="269787"/>
                  <a:pt x="4702728" y="263319"/>
                  <a:pt x="4705890" y="254450"/>
                </a:cubicBezTo>
                <a:cubicBezTo>
                  <a:pt x="4709052" y="245580"/>
                  <a:pt x="4710851" y="233355"/>
                  <a:pt x="4711289" y="217775"/>
                </a:cubicBezTo>
                <a:cubicBezTo>
                  <a:pt x="4711726" y="202194"/>
                  <a:pt x="4711945" y="182279"/>
                  <a:pt x="4711945" y="158030"/>
                </a:cubicBezTo>
                <a:cubicBezTo>
                  <a:pt x="4704316" y="178565"/>
                  <a:pt x="4695708" y="194540"/>
                  <a:pt x="4686122" y="205955"/>
                </a:cubicBezTo>
                <a:cubicBezTo>
                  <a:pt x="4676535" y="217370"/>
                  <a:pt x="4664271" y="227307"/>
                  <a:pt x="4649328" y="235768"/>
                </a:cubicBezTo>
                <a:cubicBezTo>
                  <a:pt x="4634386" y="244229"/>
                  <a:pt x="4632615" y="241719"/>
                  <a:pt x="4644015" y="228239"/>
                </a:cubicBezTo>
                <a:cubicBezTo>
                  <a:pt x="4655416" y="214760"/>
                  <a:pt x="4667357" y="196877"/>
                  <a:pt x="4679841" y="174593"/>
                </a:cubicBezTo>
                <a:cubicBezTo>
                  <a:pt x="4692324" y="152308"/>
                  <a:pt x="4701225" y="135989"/>
                  <a:pt x="4706546" y="125635"/>
                </a:cubicBezTo>
                <a:cubicBezTo>
                  <a:pt x="4701598" y="127442"/>
                  <a:pt x="4695331" y="128346"/>
                  <a:pt x="4687746" y="128346"/>
                </a:cubicBezTo>
                <a:cubicBezTo>
                  <a:pt x="4680074" y="128346"/>
                  <a:pt x="4672516" y="126775"/>
                  <a:pt x="4665074" y="123635"/>
                </a:cubicBezTo>
                <a:cubicBezTo>
                  <a:pt x="4657631" y="120494"/>
                  <a:pt x="4659933" y="117365"/>
                  <a:pt x="4671979" y="114246"/>
                </a:cubicBezTo>
                <a:cubicBezTo>
                  <a:pt x="4684024" y="111127"/>
                  <a:pt x="4697346" y="106319"/>
                  <a:pt x="4711945" y="99823"/>
                </a:cubicBezTo>
                <a:cubicBezTo>
                  <a:pt x="4711945" y="77510"/>
                  <a:pt x="4711730" y="60696"/>
                  <a:pt x="4711299" y="49381"/>
                </a:cubicBezTo>
                <a:cubicBezTo>
                  <a:pt x="4710869" y="38067"/>
                  <a:pt x="4708621" y="28348"/>
                  <a:pt x="4704556" y="20224"/>
                </a:cubicBezTo>
                <a:cubicBezTo>
                  <a:pt x="4701507" y="14131"/>
                  <a:pt x="4702055" y="10862"/>
                  <a:pt x="4706201" y="10415"/>
                </a:cubicBezTo>
                <a:close/>
                <a:moveTo>
                  <a:pt x="182102" y="8767"/>
                </a:moveTo>
                <a:cubicBezTo>
                  <a:pt x="183730" y="8629"/>
                  <a:pt x="185817" y="8917"/>
                  <a:pt x="188365" y="9630"/>
                </a:cubicBezTo>
                <a:cubicBezTo>
                  <a:pt x="198553" y="12484"/>
                  <a:pt x="207803" y="16460"/>
                  <a:pt x="216113" y="21558"/>
                </a:cubicBezTo>
                <a:cubicBezTo>
                  <a:pt x="224423" y="26656"/>
                  <a:pt x="226097" y="33320"/>
                  <a:pt x="221136" y="41551"/>
                </a:cubicBezTo>
                <a:cubicBezTo>
                  <a:pt x="216174" y="49783"/>
                  <a:pt x="214116" y="75961"/>
                  <a:pt x="214962" y="120086"/>
                </a:cubicBezTo>
                <a:cubicBezTo>
                  <a:pt x="235081" y="117461"/>
                  <a:pt x="249436" y="115006"/>
                  <a:pt x="258026" y="112718"/>
                </a:cubicBezTo>
                <a:cubicBezTo>
                  <a:pt x="266616" y="110431"/>
                  <a:pt x="276005" y="112249"/>
                  <a:pt x="286193" y="118171"/>
                </a:cubicBezTo>
                <a:cubicBezTo>
                  <a:pt x="296382" y="124094"/>
                  <a:pt x="296630" y="128611"/>
                  <a:pt x="286936" y="131723"/>
                </a:cubicBezTo>
                <a:cubicBezTo>
                  <a:pt x="277242" y="134834"/>
                  <a:pt x="253293" y="138090"/>
                  <a:pt x="215091" y="141488"/>
                </a:cubicBezTo>
                <a:cubicBezTo>
                  <a:pt x="215091" y="193371"/>
                  <a:pt x="214611" y="235818"/>
                  <a:pt x="213650" y="268829"/>
                </a:cubicBezTo>
                <a:cubicBezTo>
                  <a:pt x="212689" y="301841"/>
                  <a:pt x="208161" y="318622"/>
                  <a:pt x="200066" y="319174"/>
                </a:cubicBezTo>
                <a:cubicBezTo>
                  <a:pt x="191971" y="319726"/>
                  <a:pt x="187924" y="303332"/>
                  <a:pt x="187924" y="269991"/>
                </a:cubicBezTo>
                <a:lnTo>
                  <a:pt x="187924" y="144543"/>
                </a:lnTo>
                <a:cubicBezTo>
                  <a:pt x="168206" y="148917"/>
                  <a:pt x="153253" y="152258"/>
                  <a:pt x="143064" y="154567"/>
                </a:cubicBezTo>
                <a:cubicBezTo>
                  <a:pt x="132875" y="156875"/>
                  <a:pt x="122959" y="154050"/>
                  <a:pt x="113315" y="146092"/>
                </a:cubicBezTo>
                <a:cubicBezTo>
                  <a:pt x="103671" y="138133"/>
                  <a:pt x="103972" y="133845"/>
                  <a:pt x="114219" y="133228"/>
                </a:cubicBezTo>
                <a:cubicBezTo>
                  <a:pt x="124465" y="132612"/>
                  <a:pt x="134435" y="131859"/>
                  <a:pt x="144129" y="130970"/>
                </a:cubicBezTo>
                <a:cubicBezTo>
                  <a:pt x="153823" y="130081"/>
                  <a:pt x="168421" y="128009"/>
                  <a:pt x="187924" y="124753"/>
                </a:cubicBezTo>
                <a:cubicBezTo>
                  <a:pt x="187924" y="93018"/>
                  <a:pt x="187709" y="70569"/>
                  <a:pt x="187278" y="57405"/>
                </a:cubicBezTo>
                <a:cubicBezTo>
                  <a:pt x="186848" y="44240"/>
                  <a:pt x="184374" y="32273"/>
                  <a:pt x="179857" y="21504"/>
                </a:cubicBezTo>
                <a:cubicBezTo>
                  <a:pt x="176469" y="13427"/>
                  <a:pt x="177218" y="9181"/>
                  <a:pt x="182102" y="8767"/>
                </a:cubicBezTo>
                <a:close/>
                <a:moveTo>
                  <a:pt x="4879402" y="8081"/>
                </a:moveTo>
                <a:cubicBezTo>
                  <a:pt x="4884651" y="8081"/>
                  <a:pt x="4892409" y="10412"/>
                  <a:pt x="4902676" y="15072"/>
                </a:cubicBezTo>
                <a:cubicBezTo>
                  <a:pt x="4914206" y="21439"/>
                  <a:pt x="4916569" y="26917"/>
                  <a:pt x="4909764" y="31506"/>
                </a:cubicBezTo>
                <a:cubicBezTo>
                  <a:pt x="4902959" y="36095"/>
                  <a:pt x="4896220" y="41727"/>
                  <a:pt x="4889544" y="48402"/>
                </a:cubicBezTo>
                <a:cubicBezTo>
                  <a:pt x="4882869" y="55078"/>
                  <a:pt x="4872974" y="62872"/>
                  <a:pt x="4859860" y="71784"/>
                </a:cubicBezTo>
                <a:cubicBezTo>
                  <a:pt x="4846746" y="80697"/>
                  <a:pt x="4843599" y="79815"/>
                  <a:pt x="4850417" y="69138"/>
                </a:cubicBezTo>
                <a:cubicBezTo>
                  <a:pt x="4857236" y="58462"/>
                  <a:pt x="4862857" y="48338"/>
                  <a:pt x="4867281" y="38766"/>
                </a:cubicBezTo>
                <a:cubicBezTo>
                  <a:pt x="4871705" y="29194"/>
                  <a:pt x="4873243" y="21687"/>
                  <a:pt x="4871895" y="16245"/>
                </a:cubicBezTo>
                <a:cubicBezTo>
                  <a:pt x="4870547" y="10802"/>
                  <a:pt x="4873050" y="8081"/>
                  <a:pt x="4879402" y="8081"/>
                </a:cubicBezTo>
                <a:close/>
                <a:moveTo>
                  <a:pt x="1542889" y="6865"/>
                </a:moveTo>
                <a:cubicBezTo>
                  <a:pt x="1544674" y="6946"/>
                  <a:pt x="1546812" y="7470"/>
                  <a:pt x="1549303" y="8436"/>
                </a:cubicBezTo>
                <a:cubicBezTo>
                  <a:pt x="1559270" y="12301"/>
                  <a:pt x="1566720" y="16922"/>
                  <a:pt x="1571653" y="22300"/>
                </a:cubicBezTo>
                <a:cubicBezTo>
                  <a:pt x="1576586" y="27677"/>
                  <a:pt x="1576858" y="32513"/>
                  <a:pt x="1572470" y="36808"/>
                </a:cubicBezTo>
                <a:cubicBezTo>
                  <a:pt x="1568082" y="41103"/>
                  <a:pt x="1562174" y="48392"/>
                  <a:pt x="1554745" y="58674"/>
                </a:cubicBezTo>
                <a:cubicBezTo>
                  <a:pt x="1559980" y="58215"/>
                  <a:pt x="1566608" y="57577"/>
                  <a:pt x="1574632" y="56759"/>
                </a:cubicBezTo>
                <a:cubicBezTo>
                  <a:pt x="1582655" y="55942"/>
                  <a:pt x="1590338" y="53694"/>
                  <a:pt x="1597680" y="50016"/>
                </a:cubicBezTo>
                <a:cubicBezTo>
                  <a:pt x="1605022" y="46337"/>
                  <a:pt x="1611350" y="45954"/>
                  <a:pt x="1616663" y="48865"/>
                </a:cubicBezTo>
                <a:cubicBezTo>
                  <a:pt x="1621976" y="51776"/>
                  <a:pt x="1628282" y="56161"/>
                  <a:pt x="1635581" y="62018"/>
                </a:cubicBezTo>
                <a:cubicBezTo>
                  <a:pt x="1642880" y="67876"/>
                  <a:pt x="1642748" y="73896"/>
                  <a:pt x="1635183" y="80076"/>
                </a:cubicBezTo>
                <a:cubicBezTo>
                  <a:pt x="1627619" y="86257"/>
                  <a:pt x="1619606" y="95800"/>
                  <a:pt x="1611146" y="108707"/>
                </a:cubicBezTo>
                <a:cubicBezTo>
                  <a:pt x="1602685" y="121613"/>
                  <a:pt x="1596038" y="130769"/>
                  <a:pt x="1591206" y="136175"/>
                </a:cubicBezTo>
                <a:cubicBezTo>
                  <a:pt x="1620646" y="155578"/>
                  <a:pt x="1641378" y="168168"/>
                  <a:pt x="1653403" y="173947"/>
                </a:cubicBezTo>
                <a:cubicBezTo>
                  <a:pt x="1665427" y="179727"/>
                  <a:pt x="1677609" y="184599"/>
                  <a:pt x="1689949" y="188564"/>
                </a:cubicBezTo>
                <a:cubicBezTo>
                  <a:pt x="1702288" y="192529"/>
                  <a:pt x="1714786" y="195942"/>
                  <a:pt x="1727441" y="198803"/>
                </a:cubicBezTo>
                <a:cubicBezTo>
                  <a:pt x="1740096" y="201663"/>
                  <a:pt x="1743223" y="205245"/>
                  <a:pt x="1736820" y="209547"/>
                </a:cubicBezTo>
                <a:cubicBezTo>
                  <a:pt x="1730417" y="213849"/>
                  <a:pt x="1715535" y="216688"/>
                  <a:pt x="1692175" y="218065"/>
                </a:cubicBezTo>
                <a:cubicBezTo>
                  <a:pt x="1668815" y="219442"/>
                  <a:pt x="1651169" y="215093"/>
                  <a:pt x="1639238" y="205019"/>
                </a:cubicBezTo>
                <a:cubicBezTo>
                  <a:pt x="1627307" y="194945"/>
                  <a:pt x="1606815" y="177934"/>
                  <a:pt x="1577762" y="153986"/>
                </a:cubicBezTo>
                <a:cubicBezTo>
                  <a:pt x="1552236" y="178708"/>
                  <a:pt x="1527829" y="197232"/>
                  <a:pt x="1504541" y="209558"/>
                </a:cubicBezTo>
                <a:cubicBezTo>
                  <a:pt x="1481252" y="221883"/>
                  <a:pt x="1459025" y="230100"/>
                  <a:pt x="1437858" y="234209"/>
                </a:cubicBezTo>
                <a:cubicBezTo>
                  <a:pt x="1416692" y="238317"/>
                  <a:pt x="1417144" y="234173"/>
                  <a:pt x="1439214" y="221776"/>
                </a:cubicBezTo>
                <a:cubicBezTo>
                  <a:pt x="1461283" y="209379"/>
                  <a:pt x="1482123" y="196490"/>
                  <a:pt x="1501733" y="183111"/>
                </a:cubicBezTo>
                <a:cubicBezTo>
                  <a:pt x="1521344" y="169731"/>
                  <a:pt x="1539860" y="154309"/>
                  <a:pt x="1557284" y="136842"/>
                </a:cubicBezTo>
                <a:cubicBezTo>
                  <a:pt x="1542126" y="121670"/>
                  <a:pt x="1528969" y="111187"/>
                  <a:pt x="1517812" y="105394"/>
                </a:cubicBezTo>
                <a:cubicBezTo>
                  <a:pt x="1505250" y="119376"/>
                  <a:pt x="1491369" y="129396"/>
                  <a:pt x="1476168" y="135455"/>
                </a:cubicBezTo>
                <a:cubicBezTo>
                  <a:pt x="1460968" y="141513"/>
                  <a:pt x="1461305" y="136684"/>
                  <a:pt x="1477179" y="120968"/>
                </a:cubicBezTo>
                <a:cubicBezTo>
                  <a:pt x="1493054" y="105251"/>
                  <a:pt x="1507226" y="86745"/>
                  <a:pt x="1519694" y="65449"/>
                </a:cubicBezTo>
                <a:cubicBezTo>
                  <a:pt x="1532163" y="44154"/>
                  <a:pt x="1537724" y="28362"/>
                  <a:pt x="1536376" y="18073"/>
                </a:cubicBezTo>
                <a:cubicBezTo>
                  <a:pt x="1535365" y="10356"/>
                  <a:pt x="1537536" y="6620"/>
                  <a:pt x="1542889" y="6865"/>
                </a:cubicBezTo>
                <a:close/>
                <a:moveTo>
                  <a:pt x="5182951" y="1730"/>
                </a:moveTo>
                <a:cubicBezTo>
                  <a:pt x="5186338" y="1713"/>
                  <a:pt x="5191259" y="2740"/>
                  <a:pt x="5197712" y="4812"/>
                </a:cubicBezTo>
                <a:cubicBezTo>
                  <a:pt x="5210618" y="8956"/>
                  <a:pt x="5215272" y="14269"/>
                  <a:pt x="5211672" y="20751"/>
                </a:cubicBezTo>
                <a:lnTo>
                  <a:pt x="5203563" y="26946"/>
                </a:lnTo>
                <a:cubicBezTo>
                  <a:pt x="5210102" y="27018"/>
                  <a:pt x="5219867" y="25462"/>
                  <a:pt x="5232860" y="22278"/>
                </a:cubicBezTo>
                <a:cubicBezTo>
                  <a:pt x="5245852" y="19095"/>
                  <a:pt x="5255241" y="21163"/>
                  <a:pt x="5261027" y="28484"/>
                </a:cubicBezTo>
                <a:cubicBezTo>
                  <a:pt x="5266813" y="35805"/>
                  <a:pt x="5260465" y="41003"/>
                  <a:pt x="5241980" y="44079"/>
                </a:cubicBezTo>
                <a:cubicBezTo>
                  <a:pt x="5223496" y="47155"/>
                  <a:pt x="5209069" y="47797"/>
                  <a:pt x="5198701" y="46004"/>
                </a:cubicBezTo>
                <a:cubicBezTo>
                  <a:pt x="5191259" y="57835"/>
                  <a:pt x="5181185" y="67765"/>
                  <a:pt x="5168479" y="75796"/>
                </a:cubicBezTo>
                <a:lnTo>
                  <a:pt x="5163078" y="78690"/>
                </a:lnTo>
                <a:lnTo>
                  <a:pt x="5176169" y="75678"/>
                </a:lnTo>
                <a:cubicBezTo>
                  <a:pt x="5181611" y="72888"/>
                  <a:pt x="5187703" y="72946"/>
                  <a:pt x="5194442" y="75850"/>
                </a:cubicBezTo>
                <a:cubicBezTo>
                  <a:pt x="5201183" y="78754"/>
                  <a:pt x="5207761" y="82296"/>
                  <a:pt x="5214178" y="86476"/>
                </a:cubicBezTo>
                <a:cubicBezTo>
                  <a:pt x="5220595" y="90656"/>
                  <a:pt x="5221972" y="95772"/>
                  <a:pt x="5218308" y="101823"/>
                </a:cubicBezTo>
                <a:cubicBezTo>
                  <a:pt x="5214644" y="107875"/>
                  <a:pt x="5211475" y="120039"/>
                  <a:pt x="5208800" y="138316"/>
                </a:cubicBezTo>
                <a:cubicBezTo>
                  <a:pt x="5206126" y="156592"/>
                  <a:pt x="5202444" y="170746"/>
                  <a:pt x="5197755" y="180777"/>
                </a:cubicBezTo>
                <a:cubicBezTo>
                  <a:pt x="5196583" y="183285"/>
                  <a:pt x="5195327" y="185198"/>
                  <a:pt x="5193989" y="186517"/>
                </a:cubicBezTo>
                <a:lnTo>
                  <a:pt x="5191645" y="187712"/>
                </a:lnTo>
                <a:lnTo>
                  <a:pt x="5194195" y="188478"/>
                </a:lnTo>
                <a:cubicBezTo>
                  <a:pt x="5199537" y="190693"/>
                  <a:pt x="5201953" y="192876"/>
                  <a:pt x="5201444" y="195028"/>
                </a:cubicBezTo>
                <a:cubicBezTo>
                  <a:pt x="5200935" y="197179"/>
                  <a:pt x="5199841" y="199638"/>
                  <a:pt x="5198164" y="202406"/>
                </a:cubicBezTo>
                <a:cubicBezTo>
                  <a:pt x="5225969" y="199824"/>
                  <a:pt x="5246591" y="197379"/>
                  <a:pt x="5260027" y="195071"/>
                </a:cubicBezTo>
                <a:cubicBezTo>
                  <a:pt x="5273464" y="192762"/>
                  <a:pt x="5284284" y="194432"/>
                  <a:pt x="5292486" y="200082"/>
                </a:cubicBezTo>
                <a:cubicBezTo>
                  <a:pt x="5300689" y="205733"/>
                  <a:pt x="5303869" y="210934"/>
                  <a:pt x="5302026" y="215688"/>
                </a:cubicBezTo>
                <a:cubicBezTo>
                  <a:pt x="5300183" y="220442"/>
                  <a:pt x="5293196" y="222593"/>
                  <a:pt x="5281064" y="222141"/>
                </a:cubicBezTo>
                <a:cubicBezTo>
                  <a:pt x="5268932" y="221690"/>
                  <a:pt x="5258371" y="221464"/>
                  <a:pt x="5249380" y="221464"/>
                </a:cubicBezTo>
                <a:cubicBezTo>
                  <a:pt x="5241450" y="221464"/>
                  <a:pt x="5224378" y="222288"/>
                  <a:pt x="5198164" y="223937"/>
                </a:cubicBezTo>
                <a:cubicBezTo>
                  <a:pt x="5198164" y="263631"/>
                  <a:pt x="5197920" y="285425"/>
                  <a:pt x="5197432" y="289318"/>
                </a:cubicBezTo>
                <a:cubicBezTo>
                  <a:pt x="5196945" y="293211"/>
                  <a:pt x="5195210" y="299750"/>
                  <a:pt x="5192227" y="308935"/>
                </a:cubicBezTo>
                <a:cubicBezTo>
                  <a:pt x="5189244" y="318120"/>
                  <a:pt x="5185889" y="321175"/>
                  <a:pt x="5182160" y="318099"/>
                </a:cubicBezTo>
                <a:cubicBezTo>
                  <a:pt x="5178432" y="315023"/>
                  <a:pt x="5176094" y="310409"/>
                  <a:pt x="5175148" y="304257"/>
                </a:cubicBezTo>
                <a:cubicBezTo>
                  <a:pt x="5174201" y="298105"/>
                  <a:pt x="5173499" y="289056"/>
                  <a:pt x="5173039" y="277111"/>
                </a:cubicBezTo>
                <a:cubicBezTo>
                  <a:pt x="5172581" y="265166"/>
                  <a:pt x="5172351" y="247972"/>
                  <a:pt x="5172351" y="225529"/>
                </a:cubicBezTo>
                <a:lnTo>
                  <a:pt x="5115112" y="233230"/>
                </a:lnTo>
                <a:cubicBezTo>
                  <a:pt x="5111743" y="250051"/>
                  <a:pt x="5103705" y="265287"/>
                  <a:pt x="5090999" y="278939"/>
                </a:cubicBezTo>
                <a:cubicBezTo>
                  <a:pt x="5078294" y="292591"/>
                  <a:pt x="5062581" y="301500"/>
                  <a:pt x="5043859" y="305666"/>
                </a:cubicBezTo>
                <a:cubicBezTo>
                  <a:pt x="5025138" y="309832"/>
                  <a:pt x="5022453" y="307340"/>
                  <a:pt x="5035804" y="298191"/>
                </a:cubicBezTo>
                <a:cubicBezTo>
                  <a:pt x="5049155" y="289042"/>
                  <a:pt x="5060426" y="279215"/>
                  <a:pt x="5069618" y="268711"/>
                </a:cubicBezTo>
                <a:cubicBezTo>
                  <a:pt x="5078810" y="258207"/>
                  <a:pt x="5085163" y="246961"/>
                  <a:pt x="5088676" y="234972"/>
                </a:cubicBezTo>
                <a:cubicBezTo>
                  <a:pt x="5057902" y="240364"/>
                  <a:pt x="5037890" y="243960"/>
                  <a:pt x="5028641" y="245760"/>
                </a:cubicBezTo>
                <a:cubicBezTo>
                  <a:pt x="5019391" y="247559"/>
                  <a:pt x="5010214" y="243935"/>
                  <a:pt x="5001108" y="234886"/>
                </a:cubicBezTo>
                <a:cubicBezTo>
                  <a:pt x="4992002" y="225837"/>
                  <a:pt x="4994841" y="221991"/>
                  <a:pt x="5009626" y="223346"/>
                </a:cubicBezTo>
                <a:cubicBezTo>
                  <a:pt x="5024411" y="224701"/>
                  <a:pt x="5051213" y="222848"/>
                  <a:pt x="5090031" y="217785"/>
                </a:cubicBezTo>
                <a:cubicBezTo>
                  <a:pt x="5090031" y="211132"/>
                  <a:pt x="5088906" y="205105"/>
                  <a:pt x="5086654" y="199706"/>
                </a:cubicBezTo>
                <a:cubicBezTo>
                  <a:pt x="5084403" y="194307"/>
                  <a:pt x="5086640" y="192081"/>
                  <a:pt x="5093365" y="193027"/>
                </a:cubicBezTo>
                <a:lnTo>
                  <a:pt x="5096676" y="193873"/>
                </a:lnTo>
                <a:lnTo>
                  <a:pt x="5092322" y="185012"/>
                </a:lnTo>
                <a:cubicBezTo>
                  <a:pt x="5091064" y="181454"/>
                  <a:pt x="5090088" y="177475"/>
                  <a:pt x="5089396" y="173076"/>
                </a:cubicBezTo>
                <a:cubicBezTo>
                  <a:pt x="5088013" y="164279"/>
                  <a:pt x="5086217" y="151717"/>
                  <a:pt x="5084008" y="135390"/>
                </a:cubicBezTo>
                <a:cubicBezTo>
                  <a:pt x="5081800" y="119064"/>
                  <a:pt x="5078652" y="107262"/>
                  <a:pt x="5074565" y="99984"/>
                </a:cubicBezTo>
                <a:cubicBezTo>
                  <a:pt x="5070478" y="92707"/>
                  <a:pt x="5072508" y="89068"/>
                  <a:pt x="5080653" y="89068"/>
                </a:cubicBezTo>
                <a:cubicBezTo>
                  <a:pt x="5086288" y="89068"/>
                  <a:pt x="5091300" y="89286"/>
                  <a:pt x="5095688" y="89724"/>
                </a:cubicBezTo>
                <a:cubicBezTo>
                  <a:pt x="5097882" y="89942"/>
                  <a:pt x="5102267" y="89668"/>
                  <a:pt x="5108842" y="88901"/>
                </a:cubicBezTo>
                <a:lnTo>
                  <a:pt x="5109314" y="88833"/>
                </a:lnTo>
                <a:lnTo>
                  <a:pt x="5103389" y="85346"/>
                </a:lnTo>
                <a:cubicBezTo>
                  <a:pt x="5094484" y="74319"/>
                  <a:pt x="5091932" y="67228"/>
                  <a:pt x="5095731" y="64073"/>
                </a:cubicBezTo>
                <a:cubicBezTo>
                  <a:pt x="5099532" y="60918"/>
                  <a:pt x="5106308" y="61137"/>
                  <a:pt x="5116059" y="64729"/>
                </a:cubicBezTo>
                <a:cubicBezTo>
                  <a:pt x="5125810" y="68321"/>
                  <a:pt x="5129219" y="74871"/>
                  <a:pt x="5126287" y="84378"/>
                </a:cubicBezTo>
                <a:lnTo>
                  <a:pt x="5125037" y="86573"/>
                </a:lnTo>
                <a:lnTo>
                  <a:pt x="5135138" y="85121"/>
                </a:lnTo>
                <a:lnTo>
                  <a:pt x="5156907" y="80111"/>
                </a:lnTo>
                <a:lnTo>
                  <a:pt x="5156740" y="76586"/>
                </a:lnTo>
                <a:cubicBezTo>
                  <a:pt x="5157308" y="74754"/>
                  <a:pt x="5158500" y="72283"/>
                  <a:pt x="5160316" y="69171"/>
                </a:cubicBezTo>
                <a:cubicBezTo>
                  <a:pt x="5167579" y="56723"/>
                  <a:pt x="5172753" y="45746"/>
                  <a:pt x="5175836" y="36238"/>
                </a:cubicBezTo>
                <a:cubicBezTo>
                  <a:pt x="5178919" y="26731"/>
                  <a:pt x="5179787" y="20188"/>
                  <a:pt x="5178439" y="16610"/>
                </a:cubicBezTo>
                <a:cubicBezTo>
                  <a:pt x="5177091" y="13032"/>
                  <a:pt x="5176739" y="9135"/>
                  <a:pt x="5177385" y="4919"/>
                </a:cubicBezTo>
                <a:cubicBezTo>
                  <a:pt x="5177707" y="2811"/>
                  <a:pt x="5179562" y="1748"/>
                  <a:pt x="5182951" y="1730"/>
                </a:cubicBezTo>
                <a:close/>
                <a:moveTo>
                  <a:pt x="544276" y="1730"/>
                </a:moveTo>
                <a:cubicBezTo>
                  <a:pt x="547663" y="1713"/>
                  <a:pt x="552584" y="2740"/>
                  <a:pt x="559037" y="4812"/>
                </a:cubicBezTo>
                <a:cubicBezTo>
                  <a:pt x="571943" y="8956"/>
                  <a:pt x="576597" y="14269"/>
                  <a:pt x="572997" y="20751"/>
                </a:cubicBezTo>
                <a:lnTo>
                  <a:pt x="564888" y="26946"/>
                </a:lnTo>
                <a:cubicBezTo>
                  <a:pt x="571427" y="27018"/>
                  <a:pt x="581193" y="25462"/>
                  <a:pt x="594185" y="22278"/>
                </a:cubicBezTo>
                <a:cubicBezTo>
                  <a:pt x="607177" y="19095"/>
                  <a:pt x="616566" y="21163"/>
                  <a:pt x="622353" y="28484"/>
                </a:cubicBezTo>
                <a:cubicBezTo>
                  <a:pt x="628139" y="35805"/>
                  <a:pt x="621790" y="41003"/>
                  <a:pt x="603305" y="44079"/>
                </a:cubicBezTo>
                <a:cubicBezTo>
                  <a:pt x="584821" y="47155"/>
                  <a:pt x="570394" y="47797"/>
                  <a:pt x="560027" y="46004"/>
                </a:cubicBezTo>
                <a:cubicBezTo>
                  <a:pt x="552584" y="57835"/>
                  <a:pt x="542510" y="67765"/>
                  <a:pt x="529805" y="75796"/>
                </a:cubicBezTo>
                <a:lnTo>
                  <a:pt x="524403" y="78691"/>
                </a:lnTo>
                <a:lnTo>
                  <a:pt x="537494" y="75678"/>
                </a:lnTo>
                <a:cubicBezTo>
                  <a:pt x="542937" y="72888"/>
                  <a:pt x="549028" y="72946"/>
                  <a:pt x="555768" y="75850"/>
                </a:cubicBezTo>
                <a:cubicBezTo>
                  <a:pt x="562507" y="78754"/>
                  <a:pt x="569086" y="82296"/>
                  <a:pt x="575503" y="86476"/>
                </a:cubicBezTo>
                <a:cubicBezTo>
                  <a:pt x="581920" y="90656"/>
                  <a:pt x="583297" y="95772"/>
                  <a:pt x="579633" y="101823"/>
                </a:cubicBezTo>
                <a:cubicBezTo>
                  <a:pt x="575969" y="107875"/>
                  <a:pt x="572800" y="120039"/>
                  <a:pt x="570126" y="138316"/>
                </a:cubicBezTo>
                <a:cubicBezTo>
                  <a:pt x="567451" y="156592"/>
                  <a:pt x="563769" y="170746"/>
                  <a:pt x="559080" y="180777"/>
                </a:cubicBezTo>
                <a:cubicBezTo>
                  <a:pt x="557908" y="183285"/>
                  <a:pt x="556653" y="185198"/>
                  <a:pt x="555315" y="186517"/>
                </a:cubicBezTo>
                <a:lnTo>
                  <a:pt x="552971" y="187712"/>
                </a:lnTo>
                <a:lnTo>
                  <a:pt x="555520" y="188478"/>
                </a:lnTo>
                <a:cubicBezTo>
                  <a:pt x="560862" y="190693"/>
                  <a:pt x="563278" y="192876"/>
                  <a:pt x="562769" y="195028"/>
                </a:cubicBezTo>
                <a:cubicBezTo>
                  <a:pt x="562260" y="197179"/>
                  <a:pt x="561167" y="199638"/>
                  <a:pt x="559489" y="202406"/>
                </a:cubicBezTo>
                <a:cubicBezTo>
                  <a:pt x="587294" y="199824"/>
                  <a:pt x="607916" y="197379"/>
                  <a:pt x="621352" y="195071"/>
                </a:cubicBezTo>
                <a:cubicBezTo>
                  <a:pt x="634789" y="192762"/>
                  <a:pt x="645609" y="194432"/>
                  <a:pt x="653811" y="200082"/>
                </a:cubicBezTo>
                <a:cubicBezTo>
                  <a:pt x="662014" y="205733"/>
                  <a:pt x="665194" y="210934"/>
                  <a:pt x="663351" y="215688"/>
                </a:cubicBezTo>
                <a:cubicBezTo>
                  <a:pt x="661509" y="220442"/>
                  <a:pt x="654521" y="222593"/>
                  <a:pt x="642389" y="222141"/>
                </a:cubicBezTo>
                <a:cubicBezTo>
                  <a:pt x="630258" y="221690"/>
                  <a:pt x="619696" y="221464"/>
                  <a:pt x="610705" y="221464"/>
                </a:cubicBezTo>
                <a:cubicBezTo>
                  <a:pt x="602775" y="221464"/>
                  <a:pt x="585703" y="222288"/>
                  <a:pt x="559489" y="223937"/>
                </a:cubicBezTo>
                <a:cubicBezTo>
                  <a:pt x="559489" y="263631"/>
                  <a:pt x="559245" y="285425"/>
                  <a:pt x="558757" y="289318"/>
                </a:cubicBezTo>
                <a:cubicBezTo>
                  <a:pt x="558270" y="293211"/>
                  <a:pt x="556535" y="299750"/>
                  <a:pt x="553552" y="308935"/>
                </a:cubicBezTo>
                <a:cubicBezTo>
                  <a:pt x="550569" y="318120"/>
                  <a:pt x="547214" y="321175"/>
                  <a:pt x="543485" y="318099"/>
                </a:cubicBezTo>
                <a:cubicBezTo>
                  <a:pt x="539757" y="315023"/>
                  <a:pt x="537419" y="310409"/>
                  <a:pt x="536473" y="304257"/>
                </a:cubicBezTo>
                <a:cubicBezTo>
                  <a:pt x="535526" y="298105"/>
                  <a:pt x="534824" y="289056"/>
                  <a:pt x="534365" y="277111"/>
                </a:cubicBezTo>
                <a:cubicBezTo>
                  <a:pt x="533906" y="265166"/>
                  <a:pt x="533676" y="247972"/>
                  <a:pt x="533676" y="225529"/>
                </a:cubicBezTo>
                <a:lnTo>
                  <a:pt x="476437" y="233230"/>
                </a:lnTo>
                <a:cubicBezTo>
                  <a:pt x="473067" y="250051"/>
                  <a:pt x="465030" y="265287"/>
                  <a:pt x="452324" y="278939"/>
                </a:cubicBezTo>
                <a:cubicBezTo>
                  <a:pt x="439619" y="292591"/>
                  <a:pt x="423906" y="301500"/>
                  <a:pt x="405185" y="305666"/>
                </a:cubicBezTo>
                <a:cubicBezTo>
                  <a:pt x="386463" y="309832"/>
                  <a:pt x="383778" y="307340"/>
                  <a:pt x="397129" y="298191"/>
                </a:cubicBezTo>
                <a:cubicBezTo>
                  <a:pt x="410480" y="289042"/>
                  <a:pt x="421751" y="279215"/>
                  <a:pt x="430943" y="268711"/>
                </a:cubicBezTo>
                <a:cubicBezTo>
                  <a:pt x="440135" y="258207"/>
                  <a:pt x="446488" y="246961"/>
                  <a:pt x="450001" y="234972"/>
                </a:cubicBezTo>
                <a:cubicBezTo>
                  <a:pt x="419227" y="240364"/>
                  <a:pt x="399215" y="243960"/>
                  <a:pt x="389966" y="245760"/>
                </a:cubicBezTo>
                <a:cubicBezTo>
                  <a:pt x="380717" y="247559"/>
                  <a:pt x="371539" y="243935"/>
                  <a:pt x="362433" y="234886"/>
                </a:cubicBezTo>
                <a:cubicBezTo>
                  <a:pt x="353327" y="225837"/>
                  <a:pt x="356166" y="221991"/>
                  <a:pt x="370951" y="223346"/>
                </a:cubicBezTo>
                <a:cubicBezTo>
                  <a:pt x="385736" y="224701"/>
                  <a:pt x="412537" y="222848"/>
                  <a:pt x="451356" y="217785"/>
                </a:cubicBezTo>
                <a:cubicBezTo>
                  <a:pt x="451356" y="211132"/>
                  <a:pt x="450231" y="205105"/>
                  <a:pt x="447979" y="199706"/>
                </a:cubicBezTo>
                <a:cubicBezTo>
                  <a:pt x="445728" y="194307"/>
                  <a:pt x="447965" y="192081"/>
                  <a:pt x="454690" y="193027"/>
                </a:cubicBezTo>
                <a:lnTo>
                  <a:pt x="458001" y="193873"/>
                </a:lnTo>
                <a:lnTo>
                  <a:pt x="453647" y="185012"/>
                </a:lnTo>
                <a:cubicBezTo>
                  <a:pt x="452389" y="181454"/>
                  <a:pt x="451414" y="177475"/>
                  <a:pt x="450722" y="173076"/>
                </a:cubicBezTo>
                <a:cubicBezTo>
                  <a:pt x="449338" y="164279"/>
                  <a:pt x="447542" y="151717"/>
                  <a:pt x="445333" y="135390"/>
                </a:cubicBezTo>
                <a:cubicBezTo>
                  <a:pt x="443125" y="119064"/>
                  <a:pt x="439977" y="107262"/>
                  <a:pt x="435891" y="99984"/>
                </a:cubicBezTo>
                <a:cubicBezTo>
                  <a:pt x="431803" y="92707"/>
                  <a:pt x="433833" y="89068"/>
                  <a:pt x="441978" y="89068"/>
                </a:cubicBezTo>
                <a:cubicBezTo>
                  <a:pt x="447614" y="89068"/>
                  <a:pt x="452626" y="89286"/>
                  <a:pt x="457014" y="89724"/>
                </a:cubicBezTo>
                <a:cubicBezTo>
                  <a:pt x="459208" y="89942"/>
                  <a:pt x="463592" y="89668"/>
                  <a:pt x="470167" y="88901"/>
                </a:cubicBezTo>
                <a:lnTo>
                  <a:pt x="470639" y="88833"/>
                </a:lnTo>
                <a:lnTo>
                  <a:pt x="464714" y="85346"/>
                </a:lnTo>
                <a:cubicBezTo>
                  <a:pt x="455809" y="74319"/>
                  <a:pt x="453256" y="67228"/>
                  <a:pt x="457057" y="64073"/>
                </a:cubicBezTo>
                <a:cubicBezTo>
                  <a:pt x="460857" y="60918"/>
                  <a:pt x="467633" y="61137"/>
                  <a:pt x="477384" y="64729"/>
                </a:cubicBezTo>
                <a:cubicBezTo>
                  <a:pt x="487135" y="68321"/>
                  <a:pt x="490545" y="74871"/>
                  <a:pt x="487612" y="84378"/>
                </a:cubicBezTo>
                <a:lnTo>
                  <a:pt x="486362" y="86573"/>
                </a:lnTo>
                <a:lnTo>
                  <a:pt x="496464" y="85121"/>
                </a:lnTo>
                <a:lnTo>
                  <a:pt x="518232" y="80111"/>
                </a:lnTo>
                <a:lnTo>
                  <a:pt x="518066" y="76586"/>
                </a:lnTo>
                <a:cubicBezTo>
                  <a:pt x="518634" y="74754"/>
                  <a:pt x="519826" y="72283"/>
                  <a:pt x="521641" y="69171"/>
                </a:cubicBezTo>
                <a:cubicBezTo>
                  <a:pt x="528905" y="56723"/>
                  <a:pt x="534078" y="45746"/>
                  <a:pt x="537161" y="36238"/>
                </a:cubicBezTo>
                <a:cubicBezTo>
                  <a:pt x="540244" y="26731"/>
                  <a:pt x="541112" y="20188"/>
                  <a:pt x="539764" y="16610"/>
                </a:cubicBezTo>
                <a:cubicBezTo>
                  <a:pt x="538416" y="13032"/>
                  <a:pt x="538064" y="9135"/>
                  <a:pt x="538710" y="4919"/>
                </a:cubicBezTo>
                <a:cubicBezTo>
                  <a:pt x="539033" y="2811"/>
                  <a:pt x="540888" y="1748"/>
                  <a:pt x="544276" y="1730"/>
                </a:cubicBezTo>
                <a:close/>
                <a:moveTo>
                  <a:pt x="4396995" y="1"/>
                </a:moveTo>
                <a:cubicBezTo>
                  <a:pt x="4398327" y="-17"/>
                  <a:pt x="4399936" y="279"/>
                  <a:pt x="4401824" y="886"/>
                </a:cubicBezTo>
                <a:cubicBezTo>
                  <a:pt x="4409374" y="3317"/>
                  <a:pt x="4416376" y="7038"/>
                  <a:pt x="4422829" y="12050"/>
                </a:cubicBezTo>
                <a:cubicBezTo>
                  <a:pt x="4429282" y="17062"/>
                  <a:pt x="4430260" y="21332"/>
                  <a:pt x="4425765" y="24859"/>
                </a:cubicBezTo>
                <a:cubicBezTo>
                  <a:pt x="4421269" y="28387"/>
                  <a:pt x="4415687" y="34378"/>
                  <a:pt x="4409019" y="42831"/>
                </a:cubicBezTo>
                <a:cubicBezTo>
                  <a:pt x="4402351" y="51285"/>
                  <a:pt x="4394428" y="58588"/>
                  <a:pt x="4385250" y="64740"/>
                </a:cubicBezTo>
                <a:cubicBezTo>
                  <a:pt x="4401741" y="63019"/>
                  <a:pt x="4421094" y="59936"/>
                  <a:pt x="4443306" y="55490"/>
                </a:cubicBezTo>
                <a:cubicBezTo>
                  <a:pt x="4465519" y="51045"/>
                  <a:pt x="4480372" y="47424"/>
                  <a:pt x="4487865" y="44627"/>
                </a:cubicBezTo>
                <a:cubicBezTo>
                  <a:pt x="4495358" y="41831"/>
                  <a:pt x="4502707" y="40913"/>
                  <a:pt x="4509913" y="41874"/>
                </a:cubicBezTo>
                <a:cubicBezTo>
                  <a:pt x="4517119" y="42835"/>
                  <a:pt x="4523791" y="46208"/>
                  <a:pt x="4529928" y="51995"/>
                </a:cubicBezTo>
                <a:cubicBezTo>
                  <a:pt x="4536066" y="57781"/>
                  <a:pt x="4527211" y="62954"/>
                  <a:pt x="4503363" y="67514"/>
                </a:cubicBezTo>
                <a:cubicBezTo>
                  <a:pt x="4479516" y="72075"/>
                  <a:pt x="4454097" y="76004"/>
                  <a:pt x="4427109" y="79302"/>
                </a:cubicBezTo>
                <a:lnTo>
                  <a:pt x="4427109" y="103888"/>
                </a:lnTo>
                <a:cubicBezTo>
                  <a:pt x="4442252" y="100447"/>
                  <a:pt x="4454897" y="96661"/>
                  <a:pt x="4465043" y="92531"/>
                </a:cubicBezTo>
                <a:cubicBezTo>
                  <a:pt x="4475188" y="88401"/>
                  <a:pt x="4485122" y="90118"/>
                  <a:pt x="4494845" y="97683"/>
                </a:cubicBezTo>
                <a:cubicBezTo>
                  <a:pt x="4504568" y="105247"/>
                  <a:pt x="4499380" y="111119"/>
                  <a:pt x="4479282" y="115300"/>
                </a:cubicBezTo>
                <a:cubicBezTo>
                  <a:pt x="4459185" y="119480"/>
                  <a:pt x="4441672" y="121964"/>
                  <a:pt x="4426743" y="122753"/>
                </a:cubicBezTo>
                <a:cubicBezTo>
                  <a:pt x="4426055" y="130941"/>
                  <a:pt x="4426048" y="138599"/>
                  <a:pt x="4426722" y="145726"/>
                </a:cubicBezTo>
                <a:cubicBezTo>
                  <a:pt x="4437807" y="143130"/>
                  <a:pt x="4450150" y="139556"/>
                  <a:pt x="4463752" y="135003"/>
                </a:cubicBezTo>
                <a:cubicBezTo>
                  <a:pt x="4477354" y="130450"/>
                  <a:pt x="4489493" y="131687"/>
                  <a:pt x="4500169" y="138714"/>
                </a:cubicBezTo>
                <a:cubicBezTo>
                  <a:pt x="4510845" y="145740"/>
                  <a:pt x="4503112" y="152068"/>
                  <a:pt x="4476970" y="157696"/>
                </a:cubicBezTo>
                <a:cubicBezTo>
                  <a:pt x="4450828" y="163325"/>
                  <a:pt x="4433756" y="165236"/>
                  <a:pt x="4425754" y="163429"/>
                </a:cubicBezTo>
                <a:cubicBezTo>
                  <a:pt x="4425754" y="166139"/>
                  <a:pt x="4425464" y="169971"/>
                  <a:pt x="4424885" y="174923"/>
                </a:cubicBezTo>
                <a:lnTo>
                  <a:pt x="4422763" y="189765"/>
                </a:lnTo>
                <a:lnTo>
                  <a:pt x="4424872" y="189671"/>
                </a:lnTo>
                <a:cubicBezTo>
                  <a:pt x="4434294" y="191077"/>
                  <a:pt x="4441736" y="192690"/>
                  <a:pt x="4447200" y="194511"/>
                </a:cubicBezTo>
                <a:cubicBezTo>
                  <a:pt x="4453567" y="196634"/>
                  <a:pt x="4459009" y="199950"/>
                  <a:pt x="4463526" y="204460"/>
                </a:cubicBezTo>
                <a:cubicBezTo>
                  <a:pt x="4468043" y="208970"/>
                  <a:pt x="4470001" y="215857"/>
                  <a:pt x="4469398" y="225120"/>
                </a:cubicBezTo>
                <a:cubicBezTo>
                  <a:pt x="4468796" y="234384"/>
                  <a:pt x="4463386" y="236628"/>
                  <a:pt x="4453169" y="231853"/>
                </a:cubicBezTo>
                <a:cubicBezTo>
                  <a:pt x="4442951" y="227078"/>
                  <a:pt x="4433326" y="218502"/>
                  <a:pt x="4424291" y="206127"/>
                </a:cubicBezTo>
                <a:lnTo>
                  <a:pt x="4420406" y="199975"/>
                </a:lnTo>
                <a:lnTo>
                  <a:pt x="4419960" y="201602"/>
                </a:lnTo>
                <a:cubicBezTo>
                  <a:pt x="4417056" y="207721"/>
                  <a:pt x="4412402" y="206831"/>
                  <a:pt x="4405997" y="198932"/>
                </a:cubicBezTo>
                <a:cubicBezTo>
                  <a:pt x="4397457" y="188399"/>
                  <a:pt x="4394987" y="175751"/>
                  <a:pt x="4398586" y="160987"/>
                </a:cubicBezTo>
                <a:cubicBezTo>
                  <a:pt x="4402186" y="146224"/>
                  <a:pt x="4402731" y="120043"/>
                  <a:pt x="4400221" y="82443"/>
                </a:cubicBezTo>
                <a:cubicBezTo>
                  <a:pt x="4394270" y="83346"/>
                  <a:pt x="4387337" y="81998"/>
                  <a:pt x="4379421" y="78399"/>
                </a:cubicBezTo>
                <a:cubicBezTo>
                  <a:pt x="4371648" y="86659"/>
                  <a:pt x="4361083" y="96091"/>
                  <a:pt x="4347725" y="106695"/>
                </a:cubicBezTo>
                <a:cubicBezTo>
                  <a:pt x="4334367" y="117300"/>
                  <a:pt x="4323085" y="123782"/>
                  <a:pt x="4313879" y="126141"/>
                </a:cubicBezTo>
                <a:cubicBezTo>
                  <a:pt x="4304672" y="128500"/>
                  <a:pt x="4303669" y="125789"/>
                  <a:pt x="4310867" y="118010"/>
                </a:cubicBezTo>
                <a:cubicBezTo>
                  <a:pt x="4318066" y="110230"/>
                  <a:pt x="4327154" y="100773"/>
                  <a:pt x="4338132" y="89638"/>
                </a:cubicBezTo>
                <a:cubicBezTo>
                  <a:pt x="4349109" y="78503"/>
                  <a:pt x="4361255" y="64105"/>
                  <a:pt x="4374570" y="46445"/>
                </a:cubicBezTo>
                <a:cubicBezTo>
                  <a:pt x="4387885" y="28785"/>
                  <a:pt x="4393868" y="16169"/>
                  <a:pt x="4392521" y="8598"/>
                </a:cubicBezTo>
                <a:cubicBezTo>
                  <a:pt x="4391510" y="2919"/>
                  <a:pt x="4393001" y="53"/>
                  <a:pt x="4396995" y="1"/>
                </a:cubicBezTo>
                <a:close/>
                <a:moveTo>
                  <a:pt x="2615820" y="1"/>
                </a:moveTo>
                <a:cubicBezTo>
                  <a:pt x="2617152" y="-17"/>
                  <a:pt x="2618761" y="279"/>
                  <a:pt x="2620649" y="886"/>
                </a:cubicBezTo>
                <a:cubicBezTo>
                  <a:pt x="2628199" y="3317"/>
                  <a:pt x="2635200" y="7038"/>
                  <a:pt x="2641653" y="12050"/>
                </a:cubicBezTo>
                <a:cubicBezTo>
                  <a:pt x="2648107" y="17062"/>
                  <a:pt x="2649085" y="21332"/>
                  <a:pt x="2644590" y="24859"/>
                </a:cubicBezTo>
                <a:cubicBezTo>
                  <a:pt x="2640094" y="28387"/>
                  <a:pt x="2634512" y="34378"/>
                  <a:pt x="2627844" y="42831"/>
                </a:cubicBezTo>
                <a:cubicBezTo>
                  <a:pt x="2621176" y="51285"/>
                  <a:pt x="2613253" y="58588"/>
                  <a:pt x="2604075" y="64740"/>
                </a:cubicBezTo>
                <a:cubicBezTo>
                  <a:pt x="2620566" y="63019"/>
                  <a:pt x="2639918" y="59936"/>
                  <a:pt x="2662131" y="55490"/>
                </a:cubicBezTo>
                <a:cubicBezTo>
                  <a:pt x="2684344" y="51045"/>
                  <a:pt x="2699197" y="47424"/>
                  <a:pt x="2706690" y="44627"/>
                </a:cubicBezTo>
                <a:cubicBezTo>
                  <a:pt x="2714183" y="41831"/>
                  <a:pt x="2721532" y="40913"/>
                  <a:pt x="2728738" y="41874"/>
                </a:cubicBezTo>
                <a:cubicBezTo>
                  <a:pt x="2735944" y="42835"/>
                  <a:pt x="2742616" y="46208"/>
                  <a:pt x="2748753" y="51995"/>
                </a:cubicBezTo>
                <a:cubicBezTo>
                  <a:pt x="2754891" y="57781"/>
                  <a:pt x="2746036" y="62954"/>
                  <a:pt x="2722188" y="67514"/>
                </a:cubicBezTo>
                <a:cubicBezTo>
                  <a:pt x="2698340" y="72075"/>
                  <a:pt x="2672922" y="76004"/>
                  <a:pt x="2645934" y="79302"/>
                </a:cubicBezTo>
                <a:lnTo>
                  <a:pt x="2645934" y="103888"/>
                </a:lnTo>
                <a:cubicBezTo>
                  <a:pt x="2661077" y="100447"/>
                  <a:pt x="2673722" y="96661"/>
                  <a:pt x="2683867" y="92531"/>
                </a:cubicBezTo>
                <a:cubicBezTo>
                  <a:pt x="2694013" y="88401"/>
                  <a:pt x="2703947" y="90118"/>
                  <a:pt x="2713670" y="97683"/>
                </a:cubicBezTo>
                <a:cubicBezTo>
                  <a:pt x="2723393" y="105247"/>
                  <a:pt x="2718205" y="111119"/>
                  <a:pt x="2698107" y="115300"/>
                </a:cubicBezTo>
                <a:cubicBezTo>
                  <a:pt x="2678010" y="119480"/>
                  <a:pt x="2660497" y="121964"/>
                  <a:pt x="2645568" y="122753"/>
                </a:cubicBezTo>
                <a:cubicBezTo>
                  <a:pt x="2644880" y="130941"/>
                  <a:pt x="2644873" y="138599"/>
                  <a:pt x="2645547" y="145726"/>
                </a:cubicBezTo>
                <a:cubicBezTo>
                  <a:pt x="2656632" y="143130"/>
                  <a:pt x="2668975" y="139556"/>
                  <a:pt x="2682577" y="135003"/>
                </a:cubicBezTo>
                <a:cubicBezTo>
                  <a:pt x="2696179" y="130450"/>
                  <a:pt x="2708318" y="131687"/>
                  <a:pt x="2718994" y="138714"/>
                </a:cubicBezTo>
                <a:cubicBezTo>
                  <a:pt x="2729670" y="145740"/>
                  <a:pt x="2721937" y="152068"/>
                  <a:pt x="2695795" y="157696"/>
                </a:cubicBezTo>
                <a:cubicBezTo>
                  <a:pt x="2669653" y="163325"/>
                  <a:pt x="2652581" y="165236"/>
                  <a:pt x="2644579" y="163429"/>
                </a:cubicBezTo>
                <a:cubicBezTo>
                  <a:pt x="2644579" y="166139"/>
                  <a:pt x="2644289" y="169971"/>
                  <a:pt x="2643710" y="174923"/>
                </a:cubicBezTo>
                <a:lnTo>
                  <a:pt x="2641588" y="189765"/>
                </a:lnTo>
                <a:lnTo>
                  <a:pt x="2643697" y="189671"/>
                </a:lnTo>
                <a:cubicBezTo>
                  <a:pt x="2653118" y="191077"/>
                  <a:pt x="2660561" y="192690"/>
                  <a:pt x="2666025" y="194511"/>
                </a:cubicBezTo>
                <a:cubicBezTo>
                  <a:pt x="2672392" y="196634"/>
                  <a:pt x="2677834" y="199950"/>
                  <a:pt x="2682351" y="204460"/>
                </a:cubicBezTo>
                <a:cubicBezTo>
                  <a:pt x="2686868" y="208970"/>
                  <a:pt x="2688826" y="215857"/>
                  <a:pt x="2688223" y="225120"/>
                </a:cubicBezTo>
                <a:cubicBezTo>
                  <a:pt x="2687621" y="234384"/>
                  <a:pt x="2682211" y="236628"/>
                  <a:pt x="2671994" y="231853"/>
                </a:cubicBezTo>
                <a:cubicBezTo>
                  <a:pt x="2661776" y="227078"/>
                  <a:pt x="2652151" y="218502"/>
                  <a:pt x="2643116" y="206127"/>
                </a:cubicBezTo>
                <a:lnTo>
                  <a:pt x="2639231" y="199975"/>
                </a:lnTo>
                <a:lnTo>
                  <a:pt x="2638785" y="201602"/>
                </a:lnTo>
                <a:cubicBezTo>
                  <a:pt x="2635881" y="207721"/>
                  <a:pt x="2631226" y="206831"/>
                  <a:pt x="2624822" y="198932"/>
                </a:cubicBezTo>
                <a:cubicBezTo>
                  <a:pt x="2616282" y="188399"/>
                  <a:pt x="2613812" y="175751"/>
                  <a:pt x="2617411" y="160987"/>
                </a:cubicBezTo>
                <a:cubicBezTo>
                  <a:pt x="2621011" y="146224"/>
                  <a:pt x="2621556" y="120043"/>
                  <a:pt x="2619046" y="82443"/>
                </a:cubicBezTo>
                <a:cubicBezTo>
                  <a:pt x="2613095" y="83346"/>
                  <a:pt x="2606161" y="81998"/>
                  <a:pt x="2598246" y="78399"/>
                </a:cubicBezTo>
                <a:cubicBezTo>
                  <a:pt x="2590473" y="86659"/>
                  <a:pt x="2579908" y="96091"/>
                  <a:pt x="2566550" y="106695"/>
                </a:cubicBezTo>
                <a:cubicBezTo>
                  <a:pt x="2553192" y="117300"/>
                  <a:pt x="2541910" y="123782"/>
                  <a:pt x="2532704" y="126141"/>
                </a:cubicBezTo>
                <a:cubicBezTo>
                  <a:pt x="2523497" y="128500"/>
                  <a:pt x="2522494" y="125789"/>
                  <a:pt x="2529692" y="118010"/>
                </a:cubicBezTo>
                <a:cubicBezTo>
                  <a:pt x="2536891" y="110230"/>
                  <a:pt x="2545979" y="100773"/>
                  <a:pt x="2556957" y="89638"/>
                </a:cubicBezTo>
                <a:cubicBezTo>
                  <a:pt x="2567934" y="78503"/>
                  <a:pt x="2580080" y="64105"/>
                  <a:pt x="2593395" y="46445"/>
                </a:cubicBezTo>
                <a:cubicBezTo>
                  <a:pt x="2606710" y="28785"/>
                  <a:pt x="2612693" y="16169"/>
                  <a:pt x="2611345" y="8598"/>
                </a:cubicBezTo>
                <a:cubicBezTo>
                  <a:pt x="2610335" y="2919"/>
                  <a:pt x="2611826" y="53"/>
                  <a:pt x="2615820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706498" y="3678182"/>
            <a:ext cx="2698764" cy="552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=2000÷(125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8)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06493" y="4152090"/>
            <a:ext cx="2698764" cy="555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=2000÷1000</a:t>
            </a:r>
          </a:p>
        </p:txBody>
      </p:sp>
      <p:sp>
        <p:nvSpPr>
          <p:cNvPr id="12" name="矩形 11"/>
          <p:cNvSpPr/>
          <p:nvPr/>
        </p:nvSpPr>
        <p:spPr>
          <a:xfrm>
            <a:off x="8699821" y="4686046"/>
            <a:ext cx="2698764" cy="555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=2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C:\Users\ViVi\AppData\Local\Temp\SNAGHTML1c52d8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425" y="1376914"/>
            <a:ext cx="5156793" cy="174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041799" y="3584719"/>
            <a:ext cx="2495885" cy="58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350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÷（7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2）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910426" y="5156979"/>
            <a:ext cx="50339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答：平均每个班可以分到25册。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176027" y="3274515"/>
            <a:ext cx="1512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350÷14</a:t>
            </a:r>
          </a:p>
        </p:txBody>
      </p:sp>
      <p:sp>
        <p:nvSpPr>
          <p:cNvPr id="12" name="MH_SubTitle_1"/>
          <p:cNvSpPr/>
          <p:nvPr>
            <p:custDataLst>
              <p:tags r:id="rId1"/>
            </p:custDataLst>
          </p:nvPr>
        </p:nvSpPr>
        <p:spPr>
          <a:xfrm>
            <a:off x="6153385" y="3313874"/>
            <a:ext cx="443200" cy="407807"/>
          </a:xfrm>
          <a:prstGeom prst="ellipse">
            <a:avLst/>
          </a:prstGeom>
          <a:noFill/>
          <a:ln w="19050" cap="flat" cmpd="sng" algn="ctr">
            <a:solidFill>
              <a:srgbClr val="DF2185"/>
            </a:solidFill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空心弧 13"/>
          <p:cNvSpPr/>
          <p:nvPr/>
        </p:nvSpPr>
        <p:spPr bwMode="auto">
          <a:xfrm rot="10620565">
            <a:off x="4254241" y="4395785"/>
            <a:ext cx="2242820" cy="318334"/>
          </a:xfrm>
          <a:custGeom>
            <a:avLst/>
            <a:gdLst/>
            <a:ahLst/>
            <a:cxnLst/>
            <a:rect l="l" t="t" r="r" b="b"/>
            <a:pathLst>
              <a:path w="5022717" h="2854509">
                <a:moveTo>
                  <a:pt x="5022717" y="1184507"/>
                </a:moveTo>
                <a:lnTo>
                  <a:pt x="4714007" y="2854509"/>
                </a:lnTo>
                <a:lnTo>
                  <a:pt x="3299038" y="1915323"/>
                </a:lnTo>
                <a:lnTo>
                  <a:pt x="3803232" y="1701552"/>
                </a:lnTo>
                <a:cubicBezTo>
                  <a:pt x="3562338" y="1134599"/>
                  <a:pt x="3066325" y="693643"/>
                  <a:pt x="2428573" y="554079"/>
                </a:cubicBezTo>
                <a:cubicBezTo>
                  <a:pt x="1363729" y="321052"/>
                  <a:pt x="306971" y="1016504"/>
                  <a:pt x="68241" y="2107414"/>
                </a:cubicBezTo>
                <a:cubicBezTo>
                  <a:pt x="18868" y="2333024"/>
                  <a:pt x="8351" y="2557878"/>
                  <a:pt x="34176" y="2774480"/>
                </a:cubicBezTo>
                <a:cubicBezTo>
                  <a:pt x="-73420" y="2148278"/>
                  <a:pt x="74250" y="1495420"/>
                  <a:pt x="460103" y="969762"/>
                </a:cubicBezTo>
                <a:cubicBezTo>
                  <a:pt x="966350" y="280089"/>
                  <a:pt x="1804377" y="-84044"/>
                  <a:pt x="2653981" y="16495"/>
                </a:cubicBezTo>
                <a:cubicBezTo>
                  <a:pt x="3480110" y="114255"/>
                  <a:pt x="4193051" y="636675"/>
                  <a:pt x="4535198" y="1391208"/>
                </a:cubicBezTo>
                <a:close/>
              </a:path>
            </a:pathLst>
          </a:custGeom>
          <a:gradFill flip="none" rotWithShape="1">
            <a:gsLst>
              <a:gs pos="0">
                <a:srgbClr val="BE1247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path path="circle">
              <a:fillToRect l="100000" b="100000"/>
            </a:path>
            <a:tileRect t="-100000" r="-100000"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KSO_Shape"/>
          <p:cNvSpPr/>
          <p:nvPr/>
        </p:nvSpPr>
        <p:spPr>
          <a:xfrm rot="918623">
            <a:off x="6594249" y="3412076"/>
            <a:ext cx="582275" cy="286577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rgbClr val="9988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7" name="Text Box 4"/>
          <p:cNvSpPr txBox="1">
            <a:spLocks noChangeArrowheads="1"/>
          </p:cNvSpPr>
          <p:nvPr/>
        </p:nvSpPr>
        <p:spPr bwMode="auto">
          <a:xfrm>
            <a:off x="5045190" y="3936557"/>
            <a:ext cx="2399051" cy="58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350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÷7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÷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58" name="Text Box 4"/>
          <p:cNvSpPr txBox="1">
            <a:spLocks noChangeArrowheads="1"/>
          </p:cNvSpPr>
          <p:nvPr/>
        </p:nvSpPr>
        <p:spPr bwMode="auto">
          <a:xfrm>
            <a:off x="5043489" y="4393906"/>
            <a:ext cx="2534241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＝50÷2</a:t>
            </a:r>
          </a:p>
        </p:txBody>
      </p:sp>
      <p:sp>
        <p:nvSpPr>
          <p:cNvPr id="161" name="圆角矩形 160"/>
          <p:cNvSpPr/>
          <p:nvPr/>
        </p:nvSpPr>
        <p:spPr>
          <a:xfrm>
            <a:off x="2051282" y="3654267"/>
            <a:ext cx="2870014" cy="840981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去括号时，要注意“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”变为“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÷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”。</a:t>
            </a:r>
          </a:p>
        </p:txBody>
      </p:sp>
      <p:sp>
        <p:nvSpPr>
          <p:cNvPr id="163" name="圆角矩形 162"/>
          <p:cNvSpPr/>
          <p:nvPr/>
        </p:nvSpPr>
        <p:spPr>
          <a:xfrm>
            <a:off x="7276266" y="2758775"/>
            <a:ext cx="2831081" cy="1189166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除数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分解成一个因数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恰好与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被除数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成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倍数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关系。</a:t>
            </a:r>
          </a:p>
        </p:txBody>
      </p:sp>
      <p:sp>
        <p:nvSpPr>
          <p:cNvPr id="164" name="Text Box 4"/>
          <p:cNvSpPr txBox="1">
            <a:spLocks noChangeArrowheads="1"/>
          </p:cNvSpPr>
          <p:nvPr/>
        </p:nvSpPr>
        <p:spPr bwMode="auto">
          <a:xfrm>
            <a:off x="5043488" y="4767650"/>
            <a:ext cx="2507544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25（册）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 animBg="1"/>
      <p:bldP spid="14" grpId="0" animBg="1"/>
      <p:bldP spid="157" grpId="0"/>
      <p:bldP spid="158" grpId="0"/>
      <p:bldP spid="161" grpId="0" animBg="1"/>
      <p:bldP spid="163" grpId="0" animBg="1"/>
      <p:bldP spid="1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Users\ViVi\AppData\Local\Temp\SNAGHTML1c80c5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74" y="1187879"/>
            <a:ext cx="4959586" cy="178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110339" y="2973872"/>
            <a:ext cx="378494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这学期一共有多少天？</a:t>
            </a:r>
          </a:p>
        </p:txBody>
      </p:sp>
      <p:sp>
        <p:nvSpPr>
          <p:cNvPr id="6" name="矩形 5"/>
          <p:cNvSpPr/>
          <p:nvPr/>
        </p:nvSpPr>
        <p:spPr>
          <a:xfrm>
            <a:off x="1127448" y="5482304"/>
            <a:ext cx="4968552" cy="630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答：这学期一共有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125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天。</a:t>
            </a:r>
          </a:p>
        </p:txBody>
      </p:sp>
      <p:sp>
        <p:nvSpPr>
          <p:cNvPr id="7" name="矩形 6"/>
          <p:cNvSpPr/>
          <p:nvPr/>
        </p:nvSpPr>
        <p:spPr>
          <a:xfrm>
            <a:off x="1127448" y="3391583"/>
            <a:ext cx="4054844" cy="62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28-25)+31+30+31+30</a:t>
            </a:r>
          </a:p>
        </p:txBody>
      </p:sp>
      <p:sp>
        <p:nvSpPr>
          <p:cNvPr id="8" name="矩形 7"/>
          <p:cNvSpPr/>
          <p:nvPr/>
        </p:nvSpPr>
        <p:spPr>
          <a:xfrm>
            <a:off x="1159763" y="3852015"/>
            <a:ext cx="2787752" cy="630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=3+31×2+30×2</a:t>
            </a:r>
          </a:p>
        </p:txBody>
      </p:sp>
      <p:sp>
        <p:nvSpPr>
          <p:cNvPr id="9" name="矩形 8"/>
          <p:cNvSpPr/>
          <p:nvPr/>
        </p:nvSpPr>
        <p:spPr>
          <a:xfrm>
            <a:off x="1159765" y="4410494"/>
            <a:ext cx="2427331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=3+62+60</a:t>
            </a: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=125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（天）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159914" y="2781990"/>
            <a:ext cx="2429502" cy="33305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629DD1"/>
                </a:solidFill>
                <a:effectLst/>
                <a:uLnTx/>
                <a:uFillTx/>
                <a:cs typeface="+mn-ea"/>
                <a:sym typeface="+mn-lt"/>
              </a:rPr>
              <a:t>温馨提示：</a:t>
            </a:r>
            <a:endParaRPr kumimoji="0" lang="en-US" altLang="zh-CN" sz="3400" b="1" i="0" u="none" strike="noStrike" kern="1200" cap="none" spc="0" normalizeH="0" baseline="0" noProof="0" dirty="0">
              <a:ln>
                <a:noFill/>
              </a:ln>
              <a:solidFill>
                <a:srgbClr val="629DD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今年是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2020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年，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2020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年是闰年，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月份有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28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天，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月份有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31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天，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月份有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天，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月份有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31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天，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月份有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天。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 descr="图片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1553" y="1336305"/>
            <a:ext cx="4770437" cy="1794766"/>
          </a:xfrm>
          <a:prstGeom prst="rect">
            <a:avLst/>
          </a:prstGeom>
        </p:spPr>
      </p:pic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3042604" y="3816527"/>
            <a:ext cx="2578894" cy="40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32×6×5</a:t>
            </a: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6557888" y="3836549"/>
            <a:ext cx="2578894" cy="40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900÷5÷6</a:t>
            </a:r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3046492" y="4202210"/>
            <a:ext cx="2578894" cy="40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32×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(6×5) </a:t>
            </a: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3049614" y="4561197"/>
            <a:ext cx="2578894" cy="75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32×30</a:t>
            </a:r>
          </a:p>
          <a:p>
            <a:pPr marL="0" marR="0" lvl="0" indent="0" algn="l" defTabSz="4572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960(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张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046493" y="5394895"/>
            <a:ext cx="2271061" cy="40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900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张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＜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960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张</a:t>
            </a:r>
          </a:p>
        </p:txBody>
      </p:sp>
      <p:sp>
        <p:nvSpPr>
          <p:cNvPr id="35" name="Rectangle 28"/>
          <p:cNvSpPr>
            <a:spLocks noChangeArrowheads="1"/>
          </p:cNvSpPr>
          <p:nvPr/>
        </p:nvSpPr>
        <p:spPr bwMode="auto">
          <a:xfrm>
            <a:off x="6559005" y="4193904"/>
            <a:ext cx="2578894" cy="40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900÷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(5×6)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6565179" y="4570483"/>
            <a:ext cx="2578894" cy="75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900÷30</a:t>
            </a:r>
          </a:p>
          <a:p>
            <a:pPr marL="0" marR="0" lvl="0" indent="0" algn="l" defTabSz="4572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页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</a:p>
        </p:txBody>
      </p:sp>
      <p:sp>
        <p:nvSpPr>
          <p:cNvPr id="37" name="Rectangle 28"/>
          <p:cNvSpPr>
            <a:spLocks noChangeArrowheads="1"/>
          </p:cNvSpPr>
          <p:nvPr/>
        </p:nvSpPr>
        <p:spPr bwMode="auto">
          <a:xfrm>
            <a:off x="6791315" y="5394895"/>
            <a:ext cx="1823402" cy="40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张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＜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张</a:t>
            </a:r>
          </a:p>
        </p:txBody>
      </p:sp>
      <p:sp>
        <p:nvSpPr>
          <p:cNvPr id="38" name="Rectangle 28"/>
          <p:cNvSpPr>
            <a:spLocks noChangeArrowheads="1"/>
          </p:cNvSpPr>
          <p:nvPr/>
        </p:nvSpPr>
        <p:spPr bwMode="auto">
          <a:xfrm>
            <a:off x="1754083" y="6053482"/>
            <a:ext cx="25788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本相册够用。</a:t>
            </a: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693273" y="3262129"/>
            <a:ext cx="3924633" cy="58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ts val="12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D0075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方法一：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900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张照片与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本相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0" fontAlgn="auto" latinLnBrk="0" hangingPunct="0">
              <a:lnSpc>
                <a:spcPts val="12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册的总张数比较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5610063" y="3267687"/>
            <a:ext cx="4453027" cy="58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ts val="12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D0075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方法二：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900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张照片可插每本相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0" fontAlgn="auto" latinLnBrk="0" hangingPunct="0">
              <a:lnSpc>
                <a:spcPts val="12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册的页数与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32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页比较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40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403144" y="1769970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528479" y="2359359"/>
            <a:ext cx="1399633" cy="34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128386" y="2359359"/>
            <a:ext cx="1381309" cy="34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方法一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919950" y="2376534"/>
            <a:ext cx="1321269" cy="34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219387" y="2704934"/>
            <a:ext cx="2477385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12×25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3×4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＝3×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4×25）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＝3×100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300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618225" y="2692408"/>
            <a:ext cx="2775133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12×25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10＋2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10×25＋2×25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＝250＋50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300</a:t>
            </a: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1774819" y="2711212"/>
            <a:ext cx="2397868" cy="2086748"/>
            <a:chOff x="1679733" y="2564137"/>
            <a:chExt cx="2083939" cy="2086967"/>
          </a:xfrm>
        </p:grpSpPr>
        <p:grpSp>
          <p:nvGrpSpPr>
            <p:cNvPr id="19" name="Group 34"/>
            <p:cNvGrpSpPr/>
            <p:nvPr/>
          </p:nvGrpSpPr>
          <p:grpSpPr bwMode="auto">
            <a:xfrm>
              <a:off x="1871663" y="3023916"/>
              <a:ext cx="1497013" cy="1627188"/>
              <a:chOff x="555" y="1927"/>
              <a:chExt cx="943" cy="1025"/>
            </a:xfrm>
          </p:grpSpPr>
          <p:grpSp>
            <p:nvGrpSpPr>
              <p:cNvPr id="22" name="Group 32"/>
              <p:cNvGrpSpPr/>
              <p:nvPr/>
            </p:nvGrpSpPr>
            <p:grpSpPr bwMode="auto">
              <a:xfrm>
                <a:off x="555" y="1927"/>
                <a:ext cx="943" cy="642"/>
                <a:chOff x="555" y="1927"/>
                <a:chExt cx="943" cy="642"/>
              </a:xfrm>
            </p:grpSpPr>
            <p:sp>
              <p:nvSpPr>
                <p:cNvPr id="2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778" y="2259"/>
                  <a:ext cx="449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6 0</a:t>
                  </a:r>
                </a:p>
              </p:txBody>
            </p:sp>
            <p:sp>
              <p:nvSpPr>
                <p:cNvPr id="2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787" y="1927"/>
                  <a:ext cx="711" cy="4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ts val="24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1 2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ts val="24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2 5</a:t>
                  </a:r>
                </a:p>
              </p:txBody>
            </p:sp>
            <p:sp>
              <p:nvSpPr>
                <p:cNvPr id="2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555" y="2046"/>
                  <a:ext cx="240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× </a:t>
                  </a:r>
                  <a:r>
                    <a:rPr kumimoji="0" lang="zh-CN" altLang="en-US" sz="2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  </a:t>
                  </a:r>
                </a:p>
              </p:txBody>
            </p:sp>
            <p:sp>
              <p:nvSpPr>
                <p:cNvPr id="30" name="Line 23"/>
                <p:cNvSpPr>
                  <a:spLocks noChangeShapeType="1"/>
                </p:cNvSpPr>
                <p:nvPr/>
              </p:nvSpPr>
              <p:spPr bwMode="auto">
                <a:xfrm>
                  <a:off x="567" y="2326"/>
                  <a:ext cx="63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Group 33"/>
              <p:cNvGrpSpPr/>
              <p:nvPr/>
            </p:nvGrpSpPr>
            <p:grpSpPr bwMode="auto">
              <a:xfrm>
                <a:off x="567" y="2434"/>
                <a:ext cx="708" cy="518"/>
                <a:chOff x="567" y="2434"/>
                <a:chExt cx="708" cy="518"/>
              </a:xfrm>
            </p:grpSpPr>
            <p:sp>
              <p:nvSpPr>
                <p:cNvPr id="2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578" y="2434"/>
                  <a:ext cx="448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2 4</a:t>
                  </a:r>
                </a:p>
              </p:txBody>
            </p:sp>
            <p:sp>
              <p:nvSpPr>
                <p:cNvPr id="25" name="Line 26"/>
                <p:cNvSpPr>
                  <a:spLocks noChangeShapeType="1"/>
                </p:cNvSpPr>
                <p:nvPr/>
              </p:nvSpPr>
              <p:spPr bwMode="auto">
                <a:xfrm>
                  <a:off x="567" y="2698"/>
                  <a:ext cx="63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90" y="2642"/>
                  <a:ext cx="685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3 0 0</a:t>
                  </a:r>
                </a:p>
              </p:txBody>
            </p:sp>
          </p:grpSp>
        </p:grpSp>
        <p:sp>
          <p:nvSpPr>
            <p:cNvPr id="20" name="Text Box 29"/>
            <p:cNvSpPr txBox="1">
              <a:spLocks noChangeArrowheads="1"/>
            </p:cNvSpPr>
            <p:nvPr/>
          </p:nvSpPr>
          <p:spPr bwMode="auto">
            <a:xfrm>
              <a:off x="1679733" y="2564904"/>
              <a:ext cx="1741549" cy="492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12×25＝</a:t>
              </a:r>
              <a:endPara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Text Box 35"/>
            <p:cNvSpPr txBox="1">
              <a:spLocks noChangeArrowheads="1"/>
            </p:cNvSpPr>
            <p:nvPr/>
          </p:nvSpPr>
          <p:spPr bwMode="auto">
            <a:xfrm>
              <a:off x="2828634" y="2564137"/>
              <a:ext cx="935038" cy="492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300</a:t>
              </a: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1593282" y="5226987"/>
            <a:ext cx="7972027" cy="592128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ash"/>
          </a:ln>
          <a:effec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后两种方法都是根据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数字的特点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，利用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运算定律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使计算变得简便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812800" y="981499"/>
            <a:ext cx="11047494" cy="5876501"/>
            <a:chOff x="1516344" y="1196751"/>
            <a:chExt cx="11047494" cy="5876501"/>
          </a:xfrm>
        </p:grpSpPr>
        <p:grpSp>
          <p:nvGrpSpPr>
            <p:cNvPr id="33" name="组合 32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35" name="图片 3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36" name="矩形: 圆角 35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34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382122" y="1769970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9"/>
          <p:cNvSpPr txBox="1"/>
          <p:nvPr/>
        </p:nvSpPr>
        <p:spPr>
          <a:xfrm>
            <a:off x="5548826" y="2676616"/>
            <a:ext cx="28303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330÷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5×2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=330÷10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=33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3114443" y="2684411"/>
            <a:ext cx="21459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330÷5÷2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=66÷2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=33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23741" y="3993700"/>
            <a:ext cx="10040568" cy="812535"/>
            <a:chOff x="-61042" y="2805105"/>
            <a:chExt cx="9618249" cy="1049485"/>
          </a:xfrm>
        </p:grpSpPr>
        <p:pic>
          <p:nvPicPr>
            <p:cNvPr id="33" name="圆角矩形 5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042" y="2805105"/>
              <a:ext cx="9618249" cy="1049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矩形 33"/>
            <p:cNvSpPr/>
            <p:nvPr/>
          </p:nvSpPr>
          <p:spPr>
            <a:xfrm>
              <a:off x="437505" y="2950118"/>
              <a:ext cx="8614822" cy="675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一个数连续除以两个数，可以用这个数除以两个数的积。</a:t>
              </a:r>
            </a:p>
          </p:txBody>
        </p:sp>
      </p:grp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1993879" y="4720604"/>
            <a:ext cx="62295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用字母表示为：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÷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÷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 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÷(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 </a:t>
            </a:r>
          </a:p>
        </p:txBody>
      </p:sp>
      <p:sp>
        <p:nvSpPr>
          <p:cNvPr id="36" name="矩形 35"/>
          <p:cNvSpPr/>
          <p:nvPr/>
        </p:nvSpPr>
        <p:spPr>
          <a:xfrm>
            <a:off x="3431112" y="5246205"/>
            <a:ext cx="5229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注意：式子中的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都不为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！</a:t>
            </a: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5708777" y="2339337"/>
            <a:ext cx="1399633" cy="34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3268640" y="2339337"/>
            <a:ext cx="1381309" cy="34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方法一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91778" y="981499"/>
            <a:ext cx="11047494" cy="5876501"/>
            <a:chOff x="1516344" y="1196751"/>
            <a:chExt cx="11047494" cy="5876501"/>
          </a:xfrm>
        </p:grpSpPr>
        <p:grpSp>
          <p:nvGrpSpPr>
            <p:cNvPr id="19" name="组合 18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24" name="矩形: 圆角 23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5" grpId="0"/>
      <p:bldP spid="36" grpId="0"/>
      <p:bldP spid="37" grpId="0"/>
      <p:bldP spid="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11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516079" y="4072297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474804" y="2827697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350635" y="4500880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副标题 2"/>
          <p:cNvSpPr>
            <a:spLocks noChangeArrowheads="1"/>
          </p:cNvSpPr>
          <p:nvPr/>
        </p:nvSpPr>
        <p:spPr bwMode="auto">
          <a:xfrm>
            <a:off x="4844566" y="3130097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感谢各位的仔细聆听</a:t>
            </a:r>
          </a:p>
        </p:txBody>
      </p:sp>
      <p:grpSp>
        <p:nvGrpSpPr>
          <p:cNvPr id="16" name="PA_组合 42"/>
          <p:cNvGrpSpPr/>
          <p:nvPr>
            <p:custDataLst>
              <p:tags r:id="rId1"/>
            </p:custDataLst>
          </p:nvPr>
        </p:nvGrpSpPr>
        <p:grpSpPr>
          <a:xfrm>
            <a:off x="7716758" y="1683110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45"/>
          <p:cNvGrpSpPr/>
          <p:nvPr>
            <p:custDataLst>
              <p:tags r:id="rId2"/>
            </p:custDataLst>
          </p:nvPr>
        </p:nvGrpSpPr>
        <p:grpSpPr>
          <a:xfrm>
            <a:off x="8256758" y="1683110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2" name="PA_组合 48"/>
          <p:cNvGrpSpPr/>
          <p:nvPr>
            <p:custDataLst>
              <p:tags r:id="rId3"/>
            </p:custDataLst>
          </p:nvPr>
        </p:nvGrpSpPr>
        <p:grpSpPr>
          <a:xfrm>
            <a:off x="8753286" y="1683110"/>
            <a:ext cx="540000" cy="540000"/>
            <a:chOff x="5309025" y="2094564"/>
            <a:chExt cx="1461661" cy="1461661"/>
          </a:xfrm>
        </p:grpSpPr>
        <p:sp>
          <p:nvSpPr>
            <p:cNvPr id="2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5" name="PA_组合 51"/>
          <p:cNvGrpSpPr/>
          <p:nvPr>
            <p:custDataLst>
              <p:tags r:id="rId4"/>
            </p:custDataLst>
          </p:nvPr>
        </p:nvGrpSpPr>
        <p:grpSpPr>
          <a:xfrm>
            <a:off x="9255862" y="1683110"/>
            <a:ext cx="540000" cy="540000"/>
            <a:chOff x="5309025" y="2094564"/>
            <a:chExt cx="1461661" cy="1461661"/>
          </a:xfrm>
        </p:grpSpPr>
        <p:sp>
          <p:nvSpPr>
            <p:cNvPr id="2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8" name="PA_文本框 26"/>
          <p:cNvSpPr txBox="1"/>
          <p:nvPr>
            <p:custDataLst>
              <p:tags r:id="rId5"/>
            </p:custDataLst>
          </p:nvPr>
        </p:nvSpPr>
        <p:spPr>
          <a:xfrm>
            <a:off x="7690671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PA_文本框 26"/>
          <p:cNvSpPr txBox="1"/>
          <p:nvPr>
            <p:custDataLst>
              <p:tags r:id="rId6"/>
            </p:custDataLst>
          </p:nvPr>
        </p:nvSpPr>
        <p:spPr>
          <a:xfrm>
            <a:off x="8256758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30" name="PA_矩形 56"/>
          <p:cNvSpPr/>
          <p:nvPr>
            <p:custDataLst>
              <p:tags r:id="rId7"/>
            </p:custDataLst>
          </p:nvPr>
        </p:nvSpPr>
        <p:spPr>
          <a:xfrm>
            <a:off x="8740623" y="1706693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1" name="PA_矩形 57"/>
          <p:cNvSpPr/>
          <p:nvPr>
            <p:custDataLst>
              <p:tags r:id="rId8"/>
            </p:custDataLst>
          </p:nvPr>
        </p:nvSpPr>
        <p:spPr>
          <a:xfrm>
            <a:off x="9255862" y="1683110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2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15" y="1419585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040909" y="1273782"/>
            <a:ext cx="779967" cy="317527"/>
          </a:xfrm>
          <a:custGeom>
            <a:avLst/>
            <a:gdLst/>
            <a:ahLst/>
            <a:cxnLst/>
            <a:rect l="l" t="t" r="r" b="b"/>
            <a:pathLst>
              <a:path w="779967" h="317527">
                <a:moveTo>
                  <a:pt x="734351" y="225715"/>
                </a:moveTo>
                <a:cubicBezTo>
                  <a:pt x="730979" y="225905"/>
                  <a:pt x="727700" y="227184"/>
                  <a:pt x="724513" y="229554"/>
                </a:cubicBezTo>
                <a:cubicBezTo>
                  <a:pt x="718138" y="234294"/>
                  <a:pt x="714951" y="240610"/>
                  <a:pt x="714951" y="248505"/>
                </a:cubicBezTo>
                <a:cubicBezTo>
                  <a:pt x="714951" y="256399"/>
                  <a:pt x="718500" y="262325"/>
                  <a:pt x="725599" y="266283"/>
                </a:cubicBezTo>
                <a:cubicBezTo>
                  <a:pt x="732697" y="270241"/>
                  <a:pt x="739645" y="270040"/>
                  <a:pt x="746442" y="265681"/>
                </a:cubicBezTo>
                <a:cubicBezTo>
                  <a:pt x="753240" y="261307"/>
                  <a:pt x="756434" y="254997"/>
                  <a:pt x="756025" y="246752"/>
                </a:cubicBezTo>
                <a:cubicBezTo>
                  <a:pt x="755616" y="238506"/>
                  <a:pt x="751856" y="232394"/>
                  <a:pt x="744743" y="228414"/>
                </a:cubicBezTo>
                <a:cubicBezTo>
                  <a:pt x="741187" y="226424"/>
                  <a:pt x="737723" y="225525"/>
                  <a:pt x="734351" y="225715"/>
                </a:cubicBezTo>
                <a:close/>
                <a:moveTo>
                  <a:pt x="736833" y="202795"/>
                </a:moveTo>
                <a:cubicBezTo>
                  <a:pt x="742354" y="202917"/>
                  <a:pt x="747998" y="204190"/>
                  <a:pt x="753767" y="206613"/>
                </a:cubicBezTo>
                <a:cubicBezTo>
                  <a:pt x="765303" y="211460"/>
                  <a:pt x="772965" y="219140"/>
                  <a:pt x="776750" y="229651"/>
                </a:cubicBezTo>
                <a:cubicBezTo>
                  <a:pt x="780536" y="240162"/>
                  <a:pt x="780981" y="250559"/>
                  <a:pt x="778084" y="260841"/>
                </a:cubicBezTo>
                <a:cubicBezTo>
                  <a:pt x="775187" y="271123"/>
                  <a:pt x="769767" y="278992"/>
                  <a:pt x="761822" y="284448"/>
                </a:cubicBezTo>
                <a:cubicBezTo>
                  <a:pt x="753878" y="289905"/>
                  <a:pt x="744438" y="292633"/>
                  <a:pt x="733504" y="292633"/>
                </a:cubicBezTo>
                <a:cubicBezTo>
                  <a:pt x="722569" y="292633"/>
                  <a:pt x="712668" y="288195"/>
                  <a:pt x="703798" y="279318"/>
                </a:cubicBezTo>
                <a:cubicBezTo>
                  <a:pt x="694929" y="270442"/>
                  <a:pt x="690494" y="260898"/>
                  <a:pt x="690494" y="250688"/>
                </a:cubicBezTo>
                <a:cubicBezTo>
                  <a:pt x="690494" y="240478"/>
                  <a:pt x="692882" y="231547"/>
                  <a:pt x="697657" y="223897"/>
                </a:cubicBezTo>
                <a:cubicBezTo>
                  <a:pt x="702432" y="216246"/>
                  <a:pt x="710093" y="210241"/>
                  <a:pt x="720641" y="205882"/>
                </a:cubicBezTo>
                <a:cubicBezTo>
                  <a:pt x="725914" y="203702"/>
                  <a:pt x="731312" y="202673"/>
                  <a:pt x="736833" y="202795"/>
                </a:cubicBezTo>
                <a:close/>
                <a:moveTo>
                  <a:pt x="488610" y="181814"/>
                </a:moveTo>
                <a:lnTo>
                  <a:pt x="430004" y="188437"/>
                </a:lnTo>
                <a:cubicBezTo>
                  <a:pt x="428670" y="190506"/>
                  <a:pt x="427389" y="192146"/>
                  <a:pt x="426161" y="193358"/>
                </a:cubicBezTo>
                <a:lnTo>
                  <a:pt x="424731" y="194311"/>
                </a:lnTo>
                <a:lnTo>
                  <a:pt x="431919" y="196149"/>
                </a:lnTo>
                <a:cubicBezTo>
                  <a:pt x="437841" y="198436"/>
                  <a:pt x="440329" y="200885"/>
                  <a:pt x="439383" y="203494"/>
                </a:cubicBezTo>
                <a:cubicBezTo>
                  <a:pt x="438436" y="206104"/>
                  <a:pt x="437561" y="208764"/>
                  <a:pt x="436758" y="211475"/>
                </a:cubicBezTo>
                <a:cubicBezTo>
                  <a:pt x="450296" y="210686"/>
                  <a:pt x="468687" y="208628"/>
                  <a:pt x="491932" y="205301"/>
                </a:cubicBezTo>
                <a:cubicBezTo>
                  <a:pt x="491932" y="198619"/>
                  <a:pt x="490810" y="192578"/>
                  <a:pt x="488566" y="187179"/>
                </a:cubicBezTo>
                <a:close/>
                <a:moveTo>
                  <a:pt x="499289" y="180607"/>
                </a:moveTo>
                <a:lnTo>
                  <a:pt x="491605" y="181476"/>
                </a:lnTo>
                <a:lnTo>
                  <a:pt x="495481" y="181253"/>
                </a:lnTo>
                <a:lnTo>
                  <a:pt x="502071" y="183232"/>
                </a:lnTo>
                <a:close/>
                <a:moveTo>
                  <a:pt x="148078" y="100073"/>
                </a:moveTo>
                <a:cubicBezTo>
                  <a:pt x="142955" y="99994"/>
                  <a:pt x="136457" y="100517"/>
                  <a:pt x="128584" y="101643"/>
                </a:cubicBezTo>
                <a:cubicBezTo>
                  <a:pt x="112839" y="103894"/>
                  <a:pt x="84115" y="107996"/>
                  <a:pt x="42414" y="113947"/>
                </a:cubicBezTo>
                <a:cubicBezTo>
                  <a:pt x="44178" y="142914"/>
                  <a:pt x="46336" y="175875"/>
                  <a:pt x="48888" y="212830"/>
                </a:cubicBezTo>
                <a:cubicBezTo>
                  <a:pt x="71618" y="210234"/>
                  <a:pt x="106887" y="206327"/>
                  <a:pt x="154698" y="201107"/>
                </a:cubicBezTo>
                <a:cubicBezTo>
                  <a:pt x="158025" y="182880"/>
                  <a:pt x="160814" y="162467"/>
                  <a:pt x="163065" y="139867"/>
                </a:cubicBezTo>
                <a:cubicBezTo>
                  <a:pt x="165317" y="117267"/>
                  <a:pt x="164069" y="104683"/>
                  <a:pt x="159322" y="102116"/>
                </a:cubicBezTo>
                <a:cubicBezTo>
                  <a:pt x="156949" y="100833"/>
                  <a:pt x="153201" y="100152"/>
                  <a:pt x="148078" y="100073"/>
                </a:cubicBezTo>
                <a:close/>
                <a:moveTo>
                  <a:pt x="489539" y="94203"/>
                </a:moveTo>
                <a:cubicBezTo>
                  <a:pt x="485305" y="94438"/>
                  <a:pt x="479578" y="95118"/>
                  <a:pt x="472358" y="96244"/>
                </a:cubicBezTo>
                <a:cubicBezTo>
                  <a:pt x="457917" y="98495"/>
                  <a:pt x="442000" y="100804"/>
                  <a:pt x="424605" y="103170"/>
                </a:cubicBezTo>
                <a:cubicBezTo>
                  <a:pt x="424605" y="109652"/>
                  <a:pt x="424791" y="113359"/>
                  <a:pt x="425164" y="114291"/>
                </a:cubicBezTo>
                <a:cubicBezTo>
                  <a:pt x="434672" y="113502"/>
                  <a:pt x="445011" y="111057"/>
                  <a:pt x="456182" y="106956"/>
                </a:cubicBezTo>
                <a:cubicBezTo>
                  <a:pt x="467353" y="102855"/>
                  <a:pt x="475907" y="104181"/>
                  <a:pt x="481844" y="110936"/>
                </a:cubicBezTo>
                <a:cubicBezTo>
                  <a:pt x="487781" y="117690"/>
                  <a:pt x="483396" y="122662"/>
                  <a:pt x="468690" y="125853"/>
                </a:cubicBezTo>
                <a:cubicBezTo>
                  <a:pt x="453985" y="129044"/>
                  <a:pt x="440193" y="131005"/>
                  <a:pt x="427315" y="131736"/>
                </a:cubicBezTo>
                <a:cubicBezTo>
                  <a:pt x="428219" y="135464"/>
                  <a:pt x="428670" y="138648"/>
                  <a:pt x="428670" y="141287"/>
                </a:cubicBezTo>
                <a:cubicBezTo>
                  <a:pt x="439454" y="138920"/>
                  <a:pt x="449984" y="136307"/>
                  <a:pt x="460258" y="133446"/>
                </a:cubicBezTo>
                <a:cubicBezTo>
                  <a:pt x="470533" y="130585"/>
                  <a:pt x="478635" y="132267"/>
                  <a:pt x="484565" y="138490"/>
                </a:cubicBezTo>
                <a:cubicBezTo>
                  <a:pt x="490495" y="144714"/>
                  <a:pt x="487049" y="149461"/>
                  <a:pt x="474229" y="152730"/>
                </a:cubicBezTo>
                <a:cubicBezTo>
                  <a:pt x="461409" y="156000"/>
                  <a:pt x="446667" y="158022"/>
                  <a:pt x="430004" y="158796"/>
                </a:cubicBezTo>
                <a:lnTo>
                  <a:pt x="431015" y="172347"/>
                </a:lnTo>
                <a:cubicBezTo>
                  <a:pt x="432033" y="171573"/>
                  <a:pt x="440817" y="169809"/>
                  <a:pt x="457365" y="167056"/>
                </a:cubicBezTo>
                <a:cubicBezTo>
                  <a:pt x="473914" y="164303"/>
                  <a:pt x="484117" y="162926"/>
                  <a:pt x="487974" y="162926"/>
                </a:cubicBezTo>
                <a:cubicBezTo>
                  <a:pt x="492735" y="162926"/>
                  <a:pt x="496414" y="162912"/>
                  <a:pt x="499009" y="162883"/>
                </a:cubicBezTo>
                <a:cubicBezTo>
                  <a:pt x="501490" y="138576"/>
                  <a:pt x="502526" y="121486"/>
                  <a:pt x="502117" y="111613"/>
                </a:cubicBezTo>
                <a:cubicBezTo>
                  <a:pt x="501709" y="101740"/>
                  <a:pt x="500257" y="96147"/>
                  <a:pt x="497762" y="94835"/>
                </a:cubicBezTo>
                <a:cubicBezTo>
                  <a:pt x="496514" y="94179"/>
                  <a:pt x="493773" y="93968"/>
                  <a:pt x="489539" y="94203"/>
                </a:cubicBezTo>
                <a:close/>
                <a:moveTo>
                  <a:pt x="167913" y="69878"/>
                </a:moveTo>
                <a:cubicBezTo>
                  <a:pt x="171658" y="69906"/>
                  <a:pt x="175434" y="70876"/>
                  <a:pt x="179241" y="72787"/>
                </a:cubicBezTo>
                <a:cubicBezTo>
                  <a:pt x="186856" y="76609"/>
                  <a:pt x="196324" y="82739"/>
                  <a:pt x="207645" y="91178"/>
                </a:cubicBezTo>
                <a:cubicBezTo>
                  <a:pt x="218967" y="99617"/>
                  <a:pt x="220286" y="107985"/>
                  <a:pt x="211603" y="116281"/>
                </a:cubicBezTo>
                <a:cubicBezTo>
                  <a:pt x="202920" y="124577"/>
                  <a:pt x="192420" y="153440"/>
                  <a:pt x="180101" y="202871"/>
                </a:cubicBezTo>
                <a:cubicBezTo>
                  <a:pt x="195388" y="218616"/>
                  <a:pt x="194011" y="226489"/>
                  <a:pt x="175971" y="226489"/>
                </a:cubicBezTo>
                <a:cubicBezTo>
                  <a:pt x="160842" y="226489"/>
                  <a:pt x="140691" y="227389"/>
                  <a:pt x="115517" y="229188"/>
                </a:cubicBezTo>
                <a:cubicBezTo>
                  <a:pt x="90342" y="230988"/>
                  <a:pt x="67896" y="232713"/>
                  <a:pt x="48179" y="234362"/>
                </a:cubicBezTo>
                <a:cubicBezTo>
                  <a:pt x="41969" y="249806"/>
                  <a:pt x="36742" y="253642"/>
                  <a:pt x="32498" y="245870"/>
                </a:cubicBezTo>
                <a:cubicBezTo>
                  <a:pt x="28253" y="238097"/>
                  <a:pt x="24786" y="223004"/>
                  <a:pt x="22097" y="200591"/>
                </a:cubicBezTo>
                <a:cubicBezTo>
                  <a:pt x="19409" y="178177"/>
                  <a:pt x="16720" y="158212"/>
                  <a:pt x="14031" y="140695"/>
                </a:cubicBezTo>
                <a:cubicBezTo>
                  <a:pt x="11342" y="123178"/>
                  <a:pt x="7499" y="109000"/>
                  <a:pt x="2501" y="98158"/>
                </a:cubicBezTo>
                <a:cubicBezTo>
                  <a:pt x="-2496" y="87317"/>
                  <a:pt x="-5" y="83065"/>
                  <a:pt x="9976" y="85403"/>
                </a:cubicBezTo>
                <a:cubicBezTo>
                  <a:pt x="19957" y="87740"/>
                  <a:pt x="27278" y="89540"/>
                  <a:pt x="31938" y="90802"/>
                </a:cubicBezTo>
                <a:cubicBezTo>
                  <a:pt x="36599" y="92064"/>
                  <a:pt x="50380" y="91591"/>
                  <a:pt x="73281" y="89382"/>
                </a:cubicBezTo>
                <a:cubicBezTo>
                  <a:pt x="96182" y="87174"/>
                  <a:pt x="113982" y="84754"/>
                  <a:pt x="126680" y="82122"/>
                </a:cubicBezTo>
                <a:cubicBezTo>
                  <a:pt x="139379" y="79491"/>
                  <a:pt x="149410" y="76322"/>
                  <a:pt x="156773" y="72615"/>
                </a:cubicBezTo>
                <a:cubicBezTo>
                  <a:pt x="160455" y="70761"/>
                  <a:pt x="164168" y="69849"/>
                  <a:pt x="167913" y="69878"/>
                </a:cubicBezTo>
                <a:close/>
                <a:moveTo>
                  <a:pt x="423244" y="60142"/>
                </a:moveTo>
                <a:cubicBezTo>
                  <a:pt x="426632" y="60251"/>
                  <a:pt x="430764" y="61204"/>
                  <a:pt x="435640" y="63000"/>
                </a:cubicBezTo>
                <a:cubicBezTo>
                  <a:pt x="445391" y="66592"/>
                  <a:pt x="448801" y="73142"/>
                  <a:pt x="445868" y="82649"/>
                </a:cubicBezTo>
                <a:lnTo>
                  <a:pt x="444618" y="84844"/>
                </a:lnTo>
                <a:lnTo>
                  <a:pt x="454719" y="83392"/>
                </a:lnTo>
                <a:lnTo>
                  <a:pt x="476508" y="78377"/>
                </a:lnTo>
                <a:lnTo>
                  <a:pt x="476491" y="78433"/>
                </a:lnTo>
                <a:lnTo>
                  <a:pt x="476846" y="78299"/>
                </a:lnTo>
                <a:lnTo>
                  <a:pt x="495750" y="73949"/>
                </a:lnTo>
                <a:cubicBezTo>
                  <a:pt x="501192" y="71159"/>
                  <a:pt x="507284" y="71217"/>
                  <a:pt x="514023" y="74121"/>
                </a:cubicBezTo>
                <a:cubicBezTo>
                  <a:pt x="520763" y="77025"/>
                  <a:pt x="527342" y="80567"/>
                  <a:pt x="533759" y="84747"/>
                </a:cubicBezTo>
                <a:cubicBezTo>
                  <a:pt x="540176" y="88927"/>
                  <a:pt x="541553" y="94043"/>
                  <a:pt x="537889" y="100094"/>
                </a:cubicBezTo>
                <a:cubicBezTo>
                  <a:pt x="534225" y="106146"/>
                  <a:pt x="531056" y="118310"/>
                  <a:pt x="528382" y="136587"/>
                </a:cubicBezTo>
                <a:cubicBezTo>
                  <a:pt x="525707" y="154863"/>
                  <a:pt x="522025" y="169017"/>
                  <a:pt x="517336" y="179048"/>
                </a:cubicBezTo>
                <a:cubicBezTo>
                  <a:pt x="516164" y="181556"/>
                  <a:pt x="514908" y="183469"/>
                  <a:pt x="513570" y="184788"/>
                </a:cubicBezTo>
                <a:lnTo>
                  <a:pt x="511226" y="185983"/>
                </a:lnTo>
                <a:lnTo>
                  <a:pt x="513776" y="186749"/>
                </a:lnTo>
                <a:cubicBezTo>
                  <a:pt x="519118" y="188964"/>
                  <a:pt x="521534" y="191147"/>
                  <a:pt x="521025" y="193299"/>
                </a:cubicBezTo>
                <a:cubicBezTo>
                  <a:pt x="520516" y="195450"/>
                  <a:pt x="519422" y="197909"/>
                  <a:pt x="517745" y="200677"/>
                </a:cubicBezTo>
                <a:cubicBezTo>
                  <a:pt x="545550" y="198095"/>
                  <a:pt x="566172" y="195650"/>
                  <a:pt x="579608" y="193342"/>
                </a:cubicBezTo>
                <a:cubicBezTo>
                  <a:pt x="593045" y="191033"/>
                  <a:pt x="603865" y="192703"/>
                  <a:pt x="612067" y="198353"/>
                </a:cubicBezTo>
                <a:cubicBezTo>
                  <a:pt x="620270" y="204004"/>
                  <a:pt x="623450" y="209205"/>
                  <a:pt x="621607" y="213959"/>
                </a:cubicBezTo>
                <a:cubicBezTo>
                  <a:pt x="619765" y="218713"/>
                  <a:pt x="612777" y="220864"/>
                  <a:pt x="600645" y="220412"/>
                </a:cubicBezTo>
                <a:cubicBezTo>
                  <a:pt x="588514" y="219961"/>
                  <a:pt x="577952" y="219735"/>
                  <a:pt x="568961" y="219735"/>
                </a:cubicBezTo>
                <a:cubicBezTo>
                  <a:pt x="561031" y="219735"/>
                  <a:pt x="543959" y="220559"/>
                  <a:pt x="517745" y="222208"/>
                </a:cubicBezTo>
                <a:cubicBezTo>
                  <a:pt x="517745" y="261902"/>
                  <a:pt x="517501" y="283696"/>
                  <a:pt x="517013" y="287589"/>
                </a:cubicBezTo>
                <a:cubicBezTo>
                  <a:pt x="516526" y="291482"/>
                  <a:pt x="514791" y="298021"/>
                  <a:pt x="511808" y="307206"/>
                </a:cubicBezTo>
                <a:cubicBezTo>
                  <a:pt x="508825" y="316391"/>
                  <a:pt x="505469" y="319446"/>
                  <a:pt x="501741" y="316370"/>
                </a:cubicBezTo>
                <a:cubicBezTo>
                  <a:pt x="498013" y="313294"/>
                  <a:pt x="495675" y="308680"/>
                  <a:pt x="494729" y="302528"/>
                </a:cubicBezTo>
                <a:cubicBezTo>
                  <a:pt x="493782" y="296376"/>
                  <a:pt x="493080" y="287327"/>
                  <a:pt x="492621" y="275382"/>
                </a:cubicBezTo>
                <a:cubicBezTo>
                  <a:pt x="492162" y="263437"/>
                  <a:pt x="491932" y="246243"/>
                  <a:pt x="491932" y="223800"/>
                </a:cubicBezTo>
                <a:lnTo>
                  <a:pt x="434693" y="231501"/>
                </a:lnTo>
                <a:cubicBezTo>
                  <a:pt x="431323" y="248322"/>
                  <a:pt x="423286" y="263558"/>
                  <a:pt x="410580" y="277210"/>
                </a:cubicBezTo>
                <a:cubicBezTo>
                  <a:pt x="397875" y="290862"/>
                  <a:pt x="382162" y="299771"/>
                  <a:pt x="363440" y="303937"/>
                </a:cubicBezTo>
                <a:cubicBezTo>
                  <a:pt x="344719" y="308103"/>
                  <a:pt x="342034" y="305611"/>
                  <a:pt x="355385" y="296462"/>
                </a:cubicBezTo>
                <a:cubicBezTo>
                  <a:pt x="368736" y="287313"/>
                  <a:pt x="380007" y="277486"/>
                  <a:pt x="389199" y="266982"/>
                </a:cubicBezTo>
                <a:cubicBezTo>
                  <a:pt x="398391" y="256478"/>
                  <a:pt x="404744" y="245232"/>
                  <a:pt x="408257" y="233243"/>
                </a:cubicBezTo>
                <a:cubicBezTo>
                  <a:pt x="377483" y="238635"/>
                  <a:pt x="357471" y="242231"/>
                  <a:pt x="348222" y="244031"/>
                </a:cubicBezTo>
                <a:cubicBezTo>
                  <a:pt x="338972" y="245830"/>
                  <a:pt x="329795" y="242206"/>
                  <a:pt x="320689" y="233157"/>
                </a:cubicBezTo>
                <a:cubicBezTo>
                  <a:pt x="311583" y="224108"/>
                  <a:pt x="314422" y="220262"/>
                  <a:pt x="329207" y="221617"/>
                </a:cubicBezTo>
                <a:cubicBezTo>
                  <a:pt x="343992" y="222972"/>
                  <a:pt x="370793" y="221119"/>
                  <a:pt x="409612" y="216056"/>
                </a:cubicBezTo>
                <a:cubicBezTo>
                  <a:pt x="409612" y="209403"/>
                  <a:pt x="408487" y="203376"/>
                  <a:pt x="406235" y="197977"/>
                </a:cubicBezTo>
                <a:cubicBezTo>
                  <a:pt x="403984" y="192578"/>
                  <a:pt x="406221" y="190352"/>
                  <a:pt x="412946" y="191298"/>
                </a:cubicBezTo>
                <a:lnTo>
                  <a:pt x="416257" y="192144"/>
                </a:lnTo>
                <a:lnTo>
                  <a:pt x="411903" y="183283"/>
                </a:lnTo>
                <a:cubicBezTo>
                  <a:pt x="410645" y="179725"/>
                  <a:pt x="409670" y="175746"/>
                  <a:pt x="408978" y="171347"/>
                </a:cubicBezTo>
                <a:cubicBezTo>
                  <a:pt x="407594" y="162550"/>
                  <a:pt x="405798" y="149988"/>
                  <a:pt x="403589" y="133661"/>
                </a:cubicBezTo>
                <a:cubicBezTo>
                  <a:pt x="401381" y="117335"/>
                  <a:pt x="398233" y="105533"/>
                  <a:pt x="394146" y="98255"/>
                </a:cubicBezTo>
                <a:cubicBezTo>
                  <a:pt x="390059" y="90978"/>
                  <a:pt x="392089" y="87339"/>
                  <a:pt x="400234" y="87339"/>
                </a:cubicBezTo>
                <a:cubicBezTo>
                  <a:pt x="405870" y="87339"/>
                  <a:pt x="410881" y="87557"/>
                  <a:pt x="415270" y="87995"/>
                </a:cubicBezTo>
                <a:cubicBezTo>
                  <a:pt x="417464" y="88213"/>
                  <a:pt x="421848" y="87939"/>
                  <a:pt x="428423" y="87172"/>
                </a:cubicBezTo>
                <a:lnTo>
                  <a:pt x="428895" y="87104"/>
                </a:lnTo>
                <a:lnTo>
                  <a:pt x="422970" y="83617"/>
                </a:lnTo>
                <a:cubicBezTo>
                  <a:pt x="414065" y="72590"/>
                  <a:pt x="411512" y="65499"/>
                  <a:pt x="415313" y="62344"/>
                </a:cubicBezTo>
                <a:cubicBezTo>
                  <a:pt x="417213" y="60766"/>
                  <a:pt x="419857" y="60032"/>
                  <a:pt x="423244" y="60142"/>
                </a:cubicBezTo>
                <a:close/>
                <a:moveTo>
                  <a:pt x="517245" y="47867"/>
                </a:moveTo>
                <a:cubicBezTo>
                  <a:pt x="519973" y="47157"/>
                  <a:pt x="525288" y="48147"/>
                  <a:pt x="533189" y="50836"/>
                </a:cubicBezTo>
                <a:cubicBezTo>
                  <a:pt x="548992" y="56213"/>
                  <a:pt x="555710" y="64111"/>
                  <a:pt x="553344" y="74529"/>
                </a:cubicBezTo>
                <a:cubicBezTo>
                  <a:pt x="550978" y="84947"/>
                  <a:pt x="544331" y="86105"/>
                  <a:pt x="533404" y="78003"/>
                </a:cubicBezTo>
                <a:cubicBezTo>
                  <a:pt x="527238" y="70948"/>
                  <a:pt x="521710" y="63312"/>
                  <a:pt x="516820" y="55095"/>
                </a:cubicBezTo>
                <a:cubicBezTo>
                  <a:pt x="514375" y="50986"/>
                  <a:pt x="514516" y="48577"/>
                  <a:pt x="517245" y="47867"/>
                </a:cubicBezTo>
                <a:close/>
                <a:moveTo>
                  <a:pt x="403563" y="11023"/>
                </a:moveTo>
                <a:cubicBezTo>
                  <a:pt x="405387" y="10394"/>
                  <a:pt x="408350" y="10432"/>
                  <a:pt x="412452" y="11138"/>
                </a:cubicBezTo>
                <a:cubicBezTo>
                  <a:pt x="420654" y="12551"/>
                  <a:pt x="427430" y="14734"/>
                  <a:pt x="432779" y="17688"/>
                </a:cubicBezTo>
                <a:cubicBezTo>
                  <a:pt x="438128" y="20642"/>
                  <a:pt x="439573" y="23926"/>
                  <a:pt x="437113" y="27540"/>
                </a:cubicBezTo>
                <a:cubicBezTo>
                  <a:pt x="434654" y="31154"/>
                  <a:pt x="431840" y="34889"/>
                  <a:pt x="428670" y="38747"/>
                </a:cubicBezTo>
                <a:cubicBezTo>
                  <a:pt x="431596" y="38747"/>
                  <a:pt x="438605" y="36718"/>
                  <a:pt x="449697" y="32659"/>
                </a:cubicBezTo>
                <a:cubicBezTo>
                  <a:pt x="460789" y="28601"/>
                  <a:pt x="469056" y="29885"/>
                  <a:pt x="474498" y="36510"/>
                </a:cubicBezTo>
                <a:cubicBezTo>
                  <a:pt x="479940" y="43135"/>
                  <a:pt x="478306" y="47874"/>
                  <a:pt x="469594" y="50728"/>
                </a:cubicBezTo>
                <a:cubicBezTo>
                  <a:pt x="460882" y="53582"/>
                  <a:pt x="451798" y="55468"/>
                  <a:pt x="442340" y="56385"/>
                </a:cubicBezTo>
                <a:cubicBezTo>
                  <a:pt x="432883" y="57303"/>
                  <a:pt x="425731" y="56866"/>
                  <a:pt x="420884" y="55073"/>
                </a:cubicBezTo>
                <a:cubicBezTo>
                  <a:pt x="410903" y="70503"/>
                  <a:pt x="397305" y="83133"/>
                  <a:pt x="380089" y="92964"/>
                </a:cubicBezTo>
                <a:cubicBezTo>
                  <a:pt x="362874" y="102794"/>
                  <a:pt x="358163" y="102783"/>
                  <a:pt x="365957" y="92931"/>
                </a:cubicBezTo>
                <a:cubicBezTo>
                  <a:pt x="373751" y="83080"/>
                  <a:pt x="380089" y="74601"/>
                  <a:pt x="384972" y="67495"/>
                </a:cubicBezTo>
                <a:cubicBezTo>
                  <a:pt x="389855" y="60390"/>
                  <a:pt x="394057" y="53101"/>
                  <a:pt x="397577" y="45630"/>
                </a:cubicBezTo>
                <a:cubicBezTo>
                  <a:pt x="401098" y="38159"/>
                  <a:pt x="402858" y="32279"/>
                  <a:pt x="402858" y="27992"/>
                </a:cubicBezTo>
                <a:cubicBezTo>
                  <a:pt x="402858" y="23202"/>
                  <a:pt x="402406" y="18843"/>
                  <a:pt x="401503" y="14913"/>
                </a:cubicBezTo>
                <a:cubicBezTo>
                  <a:pt x="401051" y="12949"/>
                  <a:pt x="401738" y="11652"/>
                  <a:pt x="403563" y="11023"/>
                </a:cubicBezTo>
                <a:close/>
                <a:moveTo>
                  <a:pt x="502531" y="1"/>
                </a:moveTo>
                <a:cubicBezTo>
                  <a:pt x="505919" y="-16"/>
                  <a:pt x="510840" y="1011"/>
                  <a:pt x="517293" y="3083"/>
                </a:cubicBezTo>
                <a:cubicBezTo>
                  <a:pt x="530199" y="7227"/>
                  <a:pt x="534853" y="12540"/>
                  <a:pt x="531253" y="19022"/>
                </a:cubicBezTo>
                <a:lnTo>
                  <a:pt x="523144" y="25217"/>
                </a:lnTo>
                <a:cubicBezTo>
                  <a:pt x="529683" y="25289"/>
                  <a:pt x="539449" y="23733"/>
                  <a:pt x="552441" y="20549"/>
                </a:cubicBezTo>
                <a:cubicBezTo>
                  <a:pt x="565433" y="17366"/>
                  <a:pt x="574822" y="19434"/>
                  <a:pt x="580609" y="26755"/>
                </a:cubicBezTo>
                <a:cubicBezTo>
                  <a:pt x="586395" y="34076"/>
                  <a:pt x="580046" y="39274"/>
                  <a:pt x="561561" y="42350"/>
                </a:cubicBezTo>
                <a:cubicBezTo>
                  <a:pt x="543077" y="45426"/>
                  <a:pt x="528650" y="46068"/>
                  <a:pt x="518282" y="44275"/>
                </a:cubicBezTo>
                <a:cubicBezTo>
                  <a:pt x="510840" y="56106"/>
                  <a:pt x="500766" y="66036"/>
                  <a:pt x="488060" y="74067"/>
                </a:cubicBezTo>
                <a:lnTo>
                  <a:pt x="476846" y="78299"/>
                </a:lnTo>
                <a:lnTo>
                  <a:pt x="476508" y="78377"/>
                </a:lnTo>
                <a:lnTo>
                  <a:pt x="479897" y="67442"/>
                </a:lnTo>
                <a:cubicBezTo>
                  <a:pt x="487161" y="54994"/>
                  <a:pt x="492334" y="44017"/>
                  <a:pt x="495417" y="34509"/>
                </a:cubicBezTo>
                <a:cubicBezTo>
                  <a:pt x="498500" y="25002"/>
                  <a:pt x="499368" y="18459"/>
                  <a:pt x="498020" y="14881"/>
                </a:cubicBezTo>
                <a:cubicBezTo>
                  <a:pt x="496672" y="11303"/>
                  <a:pt x="496320" y="7406"/>
                  <a:pt x="496966" y="3190"/>
                </a:cubicBezTo>
                <a:cubicBezTo>
                  <a:pt x="497288" y="1082"/>
                  <a:pt x="499144" y="19"/>
                  <a:pt x="502531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任意多边形: 形状 14"/>
          <p:cNvSpPr>
            <a:spLocks noChangeArrowheads="1"/>
          </p:cNvSpPr>
          <p:nvPr/>
        </p:nvSpPr>
        <p:spPr bwMode="auto">
          <a:xfrm>
            <a:off x="1816657" y="2168703"/>
            <a:ext cx="7447849" cy="893648"/>
          </a:xfrm>
          <a:custGeom>
            <a:avLst/>
            <a:gdLst/>
            <a:ahLst/>
            <a:cxnLst/>
            <a:rect l="l" t="t" r="r" b="b"/>
            <a:pathLst>
              <a:path w="7447849" h="893648">
                <a:moveTo>
                  <a:pt x="7178995" y="788031"/>
                </a:moveTo>
                <a:lnTo>
                  <a:pt x="7438324" y="788031"/>
                </a:lnTo>
                <a:lnTo>
                  <a:pt x="7438324" y="817866"/>
                </a:lnTo>
                <a:lnTo>
                  <a:pt x="7178995" y="817866"/>
                </a:lnTo>
                <a:close/>
                <a:moveTo>
                  <a:pt x="4321496" y="788031"/>
                </a:moveTo>
                <a:lnTo>
                  <a:pt x="4580824" y="788031"/>
                </a:lnTo>
                <a:lnTo>
                  <a:pt x="4580824" y="817866"/>
                </a:lnTo>
                <a:lnTo>
                  <a:pt x="4321496" y="817866"/>
                </a:lnTo>
                <a:close/>
                <a:moveTo>
                  <a:pt x="1635447" y="788031"/>
                </a:moveTo>
                <a:lnTo>
                  <a:pt x="1894776" y="788031"/>
                </a:lnTo>
                <a:lnTo>
                  <a:pt x="1894776" y="817866"/>
                </a:lnTo>
                <a:lnTo>
                  <a:pt x="1635447" y="817866"/>
                </a:lnTo>
                <a:close/>
                <a:moveTo>
                  <a:pt x="6509595" y="782707"/>
                </a:moveTo>
                <a:cubicBezTo>
                  <a:pt x="6498869" y="783575"/>
                  <a:pt x="6490059" y="787253"/>
                  <a:pt x="6483169" y="793742"/>
                </a:cubicBezTo>
                <a:cubicBezTo>
                  <a:pt x="6476279" y="800231"/>
                  <a:pt x="6472618" y="808502"/>
                  <a:pt x="6472188" y="818554"/>
                </a:cubicBezTo>
                <a:cubicBezTo>
                  <a:pt x="6471773" y="828592"/>
                  <a:pt x="6473439" y="837358"/>
                  <a:pt x="6477189" y="844851"/>
                </a:cubicBezTo>
                <a:cubicBezTo>
                  <a:pt x="6480939" y="852343"/>
                  <a:pt x="6487669" y="856889"/>
                  <a:pt x="6497377" y="858488"/>
                </a:cubicBezTo>
                <a:cubicBezTo>
                  <a:pt x="6507085" y="860087"/>
                  <a:pt x="6517245" y="859872"/>
                  <a:pt x="6527857" y="857843"/>
                </a:cubicBezTo>
                <a:cubicBezTo>
                  <a:pt x="6538469" y="855814"/>
                  <a:pt x="6545893" y="850171"/>
                  <a:pt x="6550131" y="840914"/>
                </a:cubicBezTo>
                <a:cubicBezTo>
                  <a:pt x="6554369" y="831658"/>
                  <a:pt x="6555856" y="822516"/>
                  <a:pt x="6554594" y="813489"/>
                </a:cubicBezTo>
                <a:cubicBezTo>
                  <a:pt x="6553333" y="804461"/>
                  <a:pt x="6548199" y="796858"/>
                  <a:pt x="6539193" y="790677"/>
                </a:cubicBezTo>
                <a:cubicBezTo>
                  <a:pt x="6530187" y="784496"/>
                  <a:pt x="6520321" y="781840"/>
                  <a:pt x="6509595" y="782707"/>
                </a:cubicBezTo>
                <a:close/>
                <a:moveTo>
                  <a:pt x="956521" y="782707"/>
                </a:moveTo>
                <a:cubicBezTo>
                  <a:pt x="945794" y="783575"/>
                  <a:pt x="936986" y="787253"/>
                  <a:pt x="930095" y="793742"/>
                </a:cubicBezTo>
                <a:cubicBezTo>
                  <a:pt x="923206" y="800231"/>
                  <a:pt x="919545" y="808502"/>
                  <a:pt x="919115" y="818554"/>
                </a:cubicBezTo>
                <a:cubicBezTo>
                  <a:pt x="918698" y="828592"/>
                  <a:pt x="920366" y="837358"/>
                  <a:pt x="924116" y="844851"/>
                </a:cubicBezTo>
                <a:cubicBezTo>
                  <a:pt x="927866" y="852343"/>
                  <a:pt x="934595" y="856889"/>
                  <a:pt x="944304" y="858488"/>
                </a:cubicBezTo>
                <a:cubicBezTo>
                  <a:pt x="954012" y="860087"/>
                  <a:pt x="964171" y="859872"/>
                  <a:pt x="974783" y="857843"/>
                </a:cubicBezTo>
                <a:cubicBezTo>
                  <a:pt x="985395" y="855814"/>
                  <a:pt x="992820" y="850171"/>
                  <a:pt x="997058" y="840914"/>
                </a:cubicBezTo>
                <a:cubicBezTo>
                  <a:pt x="1001296" y="831658"/>
                  <a:pt x="1002783" y="822516"/>
                  <a:pt x="1001521" y="813489"/>
                </a:cubicBezTo>
                <a:cubicBezTo>
                  <a:pt x="1000259" y="804461"/>
                  <a:pt x="995125" y="796858"/>
                  <a:pt x="986120" y="790677"/>
                </a:cubicBezTo>
                <a:cubicBezTo>
                  <a:pt x="977114" y="784496"/>
                  <a:pt x="967248" y="781840"/>
                  <a:pt x="956521" y="782707"/>
                </a:cubicBezTo>
                <a:close/>
                <a:moveTo>
                  <a:pt x="7178995" y="720532"/>
                </a:moveTo>
                <a:lnTo>
                  <a:pt x="7438324" y="720532"/>
                </a:lnTo>
                <a:lnTo>
                  <a:pt x="7438324" y="750367"/>
                </a:lnTo>
                <a:lnTo>
                  <a:pt x="7178995" y="750367"/>
                </a:lnTo>
                <a:close/>
                <a:moveTo>
                  <a:pt x="4321496" y="720532"/>
                </a:moveTo>
                <a:lnTo>
                  <a:pt x="4580824" y="720532"/>
                </a:lnTo>
                <a:lnTo>
                  <a:pt x="4580824" y="750367"/>
                </a:lnTo>
                <a:lnTo>
                  <a:pt x="4321496" y="750367"/>
                </a:lnTo>
                <a:close/>
                <a:moveTo>
                  <a:pt x="1635447" y="720532"/>
                </a:moveTo>
                <a:lnTo>
                  <a:pt x="1894776" y="720532"/>
                </a:lnTo>
                <a:lnTo>
                  <a:pt x="1894776" y="750367"/>
                </a:lnTo>
                <a:lnTo>
                  <a:pt x="1635447" y="750367"/>
                </a:lnTo>
                <a:close/>
                <a:moveTo>
                  <a:pt x="3667866" y="708529"/>
                </a:moveTo>
                <a:lnTo>
                  <a:pt x="3600539" y="808272"/>
                </a:lnTo>
                <a:lnTo>
                  <a:pt x="3667866" y="808272"/>
                </a:lnTo>
                <a:close/>
                <a:moveTo>
                  <a:pt x="6509035" y="681480"/>
                </a:moveTo>
                <a:cubicBezTo>
                  <a:pt x="6497075" y="682347"/>
                  <a:pt x="6488747" y="685714"/>
                  <a:pt x="6484051" y="691579"/>
                </a:cubicBezTo>
                <a:cubicBezTo>
                  <a:pt x="6479355" y="697444"/>
                  <a:pt x="6477007" y="704564"/>
                  <a:pt x="6477007" y="712939"/>
                </a:cubicBezTo>
                <a:cubicBezTo>
                  <a:pt x="6477007" y="721299"/>
                  <a:pt x="6479867" y="729154"/>
                  <a:pt x="6485589" y="736503"/>
                </a:cubicBezTo>
                <a:cubicBezTo>
                  <a:pt x="6491311" y="743853"/>
                  <a:pt x="6500119" y="747527"/>
                  <a:pt x="6512015" y="747527"/>
                </a:cubicBezTo>
                <a:cubicBezTo>
                  <a:pt x="6523910" y="747527"/>
                  <a:pt x="6532947" y="743831"/>
                  <a:pt x="6539128" y="736439"/>
                </a:cubicBezTo>
                <a:cubicBezTo>
                  <a:pt x="6545309" y="729046"/>
                  <a:pt x="6548188" y="720209"/>
                  <a:pt x="6547765" y="709927"/>
                </a:cubicBezTo>
                <a:cubicBezTo>
                  <a:pt x="6547341" y="699645"/>
                  <a:pt x="6543771" y="692117"/>
                  <a:pt x="6537053" y="687341"/>
                </a:cubicBezTo>
                <a:cubicBezTo>
                  <a:pt x="6530335" y="682566"/>
                  <a:pt x="6520995" y="680612"/>
                  <a:pt x="6509035" y="681480"/>
                </a:cubicBezTo>
                <a:close/>
                <a:moveTo>
                  <a:pt x="955962" y="681480"/>
                </a:moveTo>
                <a:cubicBezTo>
                  <a:pt x="944001" y="682347"/>
                  <a:pt x="935674" y="685714"/>
                  <a:pt x="930977" y="691579"/>
                </a:cubicBezTo>
                <a:cubicBezTo>
                  <a:pt x="926281" y="697444"/>
                  <a:pt x="923933" y="704564"/>
                  <a:pt x="923933" y="712939"/>
                </a:cubicBezTo>
                <a:cubicBezTo>
                  <a:pt x="923933" y="721299"/>
                  <a:pt x="926793" y="729154"/>
                  <a:pt x="932516" y="736503"/>
                </a:cubicBezTo>
                <a:cubicBezTo>
                  <a:pt x="938238" y="743853"/>
                  <a:pt x="947046" y="747527"/>
                  <a:pt x="958941" y="747527"/>
                </a:cubicBezTo>
                <a:cubicBezTo>
                  <a:pt x="970836" y="747527"/>
                  <a:pt x="979874" y="743831"/>
                  <a:pt x="986055" y="736439"/>
                </a:cubicBezTo>
                <a:cubicBezTo>
                  <a:pt x="992235" y="729046"/>
                  <a:pt x="995114" y="720209"/>
                  <a:pt x="994691" y="709927"/>
                </a:cubicBezTo>
                <a:cubicBezTo>
                  <a:pt x="994268" y="699645"/>
                  <a:pt x="990697" y="692117"/>
                  <a:pt x="983979" y="687341"/>
                </a:cubicBezTo>
                <a:cubicBezTo>
                  <a:pt x="977260" y="682566"/>
                  <a:pt x="967921" y="680612"/>
                  <a:pt x="955962" y="681480"/>
                </a:cubicBezTo>
                <a:close/>
                <a:moveTo>
                  <a:pt x="5922315" y="654409"/>
                </a:moveTo>
                <a:lnTo>
                  <a:pt x="6036664" y="654409"/>
                </a:lnTo>
                <a:lnTo>
                  <a:pt x="6036664" y="685578"/>
                </a:lnTo>
                <a:lnTo>
                  <a:pt x="5949526" y="685578"/>
                </a:lnTo>
                <a:cubicBezTo>
                  <a:pt x="5945382" y="708092"/>
                  <a:pt x="5941137" y="724683"/>
                  <a:pt x="5936792" y="735352"/>
                </a:cubicBezTo>
                <a:cubicBezTo>
                  <a:pt x="5946716" y="729975"/>
                  <a:pt x="5957951" y="727526"/>
                  <a:pt x="5970499" y="728007"/>
                </a:cubicBezTo>
                <a:cubicBezTo>
                  <a:pt x="5983047" y="728487"/>
                  <a:pt x="5995060" y="731359"/>
                  <a:pt x="6006539" y="736622"/>
                </a:cubicBezTo>
                <a:cubicBezTo>
                  <a:pt x="6018019" y="741884"/>
                  <a:pt x="6026325" y="748951"/>
                  <a:pt x="6031459" y="757820"/>
                </a:cubicBezTo>
                <a:cubicBezTo>
                  <a:pt x="6036593" y="766689"/>
                  <a:pt x="6040314" y="775501"/>
                  <a:pt x="6042623" y="784256"/>
                </a:cubicBezTo>
                <a:cubicBezTo>
                  <a:pt x="6044932" y="793011"/>
                  <a:pt x="6045849" y="802526"/>
                  <a:pt x="6045376" y="812800"/>
                </a:cubicBezTo>
                <a:cubicBezTo>
                  <a:pt x="6044903" y="823075"/>
                  <a:pt x="6042791" y="833601"/>
                  <a:pt x="6039041" y="844377"/>
                </a:cubicBezTo>
                <a:cubicBezTo>
                  <a:pt x="6035292" y="855154"/>
                  <a:pt x="6029580" y="864142"/>
                  <a:pt x="6021908" y="871341"/>
                </a:cubicBezTo>
                <a:cubicBezTo>
                  <a:pt x="6014237" y="878539"/>
                  <a:pt x="6004980" y="884247"/>
                  <a:pt x="5994138" y="888463"/>
                </a:cubicBezTo>
                <a:cubicBezTo>
                  <a:pt x="5983297" y="892679"/>
                  <a:pt x="5970750" y="894324"/>
                  <a:pt x="5956495" y="893399"/>
                </a:cubicBezTo>
                <a:cubicBezTo>
                  <a:pt x="5942242" y="892475"/>
                  <a:pt x="5928682" y="887248"/>
                  <a:pt x="5915819" y="877718"/>
                </a:cubicBezTo>
                <a:cubicBezTo>
                  <a:pt x="5902956" y="868189"/>
                  <a:pt x="5894144" y="851250"/>
                  <a:pt x="5889383" y="826900"/>
                </a:cubicBezTo>
                <a:lnTo>
                  <a:pt x="5920939" y="817694"/>
                </a:lnTo>
                <a:cubicBezTo>
                  <a:pt x="5927521" y="843263"/>
                  <a:pt x="5937692" y="857079"/>
                  <a:pt x="5951451" y="859144"/>
                </a:cubicBezTo>
                <a:cubicBezTo>
                  <a:pt x="5965211" y="861209"/>
                  <a:pt x="5976382" y="859768"/>
                  <a:pt x="5984964" y="854821"/>
                </a:cubicBezTo>
                <a:cubicBezTo>
                  <a:pt x="5993547" y="849873"/>
                  <a:pt x="5999785" y="842868"/>
                  <a:pt x="6003678" y="833805"/>
                </a:cubicBezTo>
                <a:cubicBezTo>
                  <a:pt x="6007572" y="824742"/>
                  <a:pt x="6009300" y="814647"/>
                  <a:pt x="6008862" y="803519"/>
                </a:cubicBezTo>
                <a:cubicBezTo>
                  <a:pt x="6008425" y="792391"/>
                  <a:pt x="6005543" y="783138"/>
                  <a:pt x="6000215" y="775760"/>
                </a:cubicBezTo>
                <a:cubicBezTo>
                  <a:pt x="5994888" y="768382"/>
                  <a:pt x="5988115" y="763431"/>
                  <a:pt x="5979899" y="760907"/>
                </a:cubicBezTo>
                <a:cubicBezTo>
                  <a:pt x="5971682" y="758383"/>
                  <a:pt x="5962379" y="758397"/>
                  <a:pt x="5951989" y="760950"/>
                </a:cubicBezTo>
                <a:cubicBezTo>
                  <a:pt x="5941600" y="763502"/>
                  <a:pt x="5932626" y="769876"/>
                  <a:pt x="5925069" y="780072"/>
                </a:cubicBezTo>
                <a:lnTo>
                  <a:pt x="5896137" y="776781"/>
                </a:lnTo>
                <a:cubicBezTo>
                  <a:pt x="5897944" y="768765"/>
                  <a:pt x="5906670" y="727974"/>
                  <a:pt x="5922315" y="654409"/>
                </a:cubicBezTo>
                <a:close/>
                <a:moveTo>
                  <a:pt x="3055291" y="654409"/>
                </a:moveTo>
                <a:lnTo>
                  <a:pt x="3169639" y="654409"/>
                </a:lnTo>
                <a:lnTo>
                  <a:pt x="3169639" y="685578"/>
                </a:lnTo>
                <a:lnTo>
                  <a:pt x="3082501" y="685578"/>
                </a:lnTo>
                <a:cubicBezTo>
                  <a:pt x="3078357" y="708092"/>
                  <a:pt x="3074112" y="724683"/>
                  <a:pt x="3069767" y="735352"/>
                </a:cubicBezTo>
                <a:cubicBezTo>
                  <a:pt x="3079690" y="729975"/>
                  <a:pt x="3090926" y="727526"/>
                  <a:pt x="3103474" y="728007"/>
                </a:cubicBezTo>
                <a:cubicBezTo>
                  <a:pt x="3116021" y="728487"/>
                  <a:pt x="3128035" y="731359"/>
                  <a:pt x="3139514" y="736622"/>
                </a:cubicBezTo>
                <a:cubicBezTo>
                  <a:pt x="3150993" y="741884"/>
                  <a:pt x="3159300" y="748951"/>
                  <a:pt x="3164434" y="757820"/>
                </a:cubicBezTo>
                <a:cubicBezTo>
                  <a:pt x="3169568" y="766689"/>
                  <a:pt x="3173289" y="775501"/>
                  <a:pt x="3175598" y="784256"/>
                </a:cubicBezTo>
                <a:cubicBezTo>
                  <a:pt x="3177906" y="793011"/>
                  <a:pt x="3178824" y="802526"/>
                  <a:pt x="3178351" y="812800"/>
                </a:cubicBezTo>
                <a:cubicBezTo>
                  <a:pt x="3177878" y="823075"/>
                  <a:pt x="3175766" y="833601"/>
                  <a:pt x="3172016" y="844377"/>
                </a:cubicBezTo>
                <a:cubicBezTo>
                  <a:pt x="3168266" y="855154"/>
                  <a:pt x="3162555" y="864142"/>
                  <a:pt x="3154883" y="871341"/>
                </a:cubicBezTo>
                <a:cubicBezTo>
                  <a:pt x="3147211" y="878539"/>
                  <a:pt x="3137955" y="884247"/>
                  <a:pt x="3127114" y="888463"/>
                </a:cubicBezTo>
                <a:cubicBezTo>
                  <a:pt x="3116272" y="892679"/>
                  <a:pt x="3103725" y="894324"/>
                  <a:pt x="3089470" y="893399"/>
                </a:cubicBezTo>
                <a:cubicBezTo>
                  <a:pt x="3075216" y="892475"/>
                  <a:pt x="3061658" y="887248"/>
                  <a:pt x="3048794" y="877718"/>
                </a:cubicBezTo>
                <a:cubicBezTo>
                  <a:pt x="3035931" y="868189"/>
                  <a:pt x="3027119" y="851250"/>
                  <a:pt x="3022358" y="826900"/>
                </a:cubicBezTo>
                <a:lnTo>
                  <a:pt x="3053914" y="817694"/>
                </a:lnTo>
                <a:cubicBezTo>
                  <a:pt x="3060496" y="843263"/>
                  <a:pt x="3070667" y="857079"/>
                  <a:pt x="3084426" y="859144"/>
                </a:cubicBezTo>
                <a:cubicBezTo>
                  <a:pt x="3098186" y="861209"/>
                  <a:pt x="3109357" y="859768"/>
                  <a:pt x="3117939" y="854821"/>
                </a:cubicBezTo>
                <a:cubicBezTo>
                  <a:pt x="3126522" y="849873"/>
                  <a:pt x="3132760" y="842868"/>
                  <a:pt x="3136653" y="833805"/>
                </a:cubicBezTo>
                <a:cubicBezTo>
                  <a:pt x="3140547" y="824742"/>
                  <a:pt x="3142274" y="814647"/>
                  <a:pt x="3141837" y="803519"/>
                </a:cubicBezTo>
                <a:cubicBezTo>
                  <a:pt x="3141400" y="792391"/>
                  <a:pt x="3138517" y="783138"/>
                  <a:pt x="3133190" y="775760"/>
                </a:cubicBezTo>
                <a:cubicBezTo>
                  <a:pt x="3127863" y="768382"/>
                  <a:pt x="3121091" y="763431"/>
                  <a:pt x="3112874" y="760907"/>
                </a:cubicBezTo>
                <a:cubicBezTo>
                  <a:pt x="3104657" y="758383"/>
                  <a:pt x="3095354" y="758397"/>
                  <a:pt x="3084964" y="760950"/>
                </a:cubicBezTo>
                <a:cubicBezTo>
                  <a:pt x="3074575" y="763502"/>
                  <a:pt x="3065601" y="769876"/>
                  <a:pt x="3058044" y="780072"/>
                </a:cubicBezTo>
                <a:lnTo>
                  <a:pt x="3029113" y="776781"/>
                </a:lnTo>
                <a:cubicBezTo>
                  <a:pt x="3030919" y="768765"/>
                  <a:pt x="3039645" y="727974"/>
                  <a:pt x="3055291" y="654409"/>
                </a:cubicBezTo>
                <a:close/>
                <a:moveTo>
                  <a:pt x="369242" y="654409"/>
                </a:moveTo>
                <a:lnTo>
                  <a:pt x="483591" y="654409"/>
                </a:lnTo>
                <a:lnTo>
                  <a:pt x="483591" y="685578"/>
                </a:lnTo>
                <a:lnTo>
                  <a:pt x="396453" y="685578"/>
                </a:lnTo>
                <a:cubicBezTo>
                  <a:pt x="392309" y="708092"/>
                  <a:pt x="388064" y="724683"/>
                  <a:pt x="383719" y="735352"/>
                </a:cubicBezTo>
                <a:cubicBezTo>
                  <a:pt x="393643" y="729975"/>
                  <a:pt x="404878" y="727526"/>
                  <a:pt x="417426" y="728007"/>
                </a:cubicBezTo>
                <a:cubicBezTo>
                  <a:pt x="429973" y="728487"/>
                  <a:pt x="441987" y="731359"/>
                  <a:pt x="453466" y="736622"/>
                </a:cubicBezTo>
                <a:cubicBezTo>
                  <a:pt x="464945" y="741884"/>
                  <a:pt x="473252" y="748951"/>
                  <a:pt x="478386" y="757820"/>
                </a:cubicBezTo>
                <a:cubicBezTo>
                  <a:pt x="483520" y="766689"/>
                  <a:pt x="487241" y="775501"/>
                  <a:pt x="489550" y="784256"/>
                </a:cubicBezTo>
                <a:cubicBezTo>
                  <a:pt x="491858" y="793011"/>
                  <a:pt x="492776" y="802526"/>
                  <a:pt x="492303" y="812800"/>
                </a:cubicBezTo>
                <a:cubicBezTo>
                  <a:pt x="491830" y="823075"/>
                  <a:pt x="489718" y="833601"/>
                  <a:pt x="485968" y="844377"/>
                </a:cubicBezTo>
                <a:cubicBezTo>
                  <a:pt x="482218" y="855154"/>
                  <a:pt x="476507" y="864142"/>
                  <a:pt x="468835" y="871341"/>
                </a:cubicBezTo>
                <a:cubicBezTo>
                  <a:pt x="461163" y="878539"/>
                  <a:pt x="451906" y="884247"/>
                  <a:pt x="441065" y="888463"/>
                </a:cubicBezTo>
                <a:cubicBezTo>
                  <a:pt x="430224" y="892679"/>
                  <a:pt x="417676" y="894324"/>
                  <a:pt x="403422" y="893399"/>
                </a:cubicBezTo>
                <a:cubicBezTo>
                  <a:pt x="389168" y="892475"/>
                  <a:pt x="375609" y="887248"/>
                  <a:pt x="362746" y="877718"/>
                </a:cubicBezTo>
                <a:cubicBezTo>
                  <a:pt x="349883" y="868189"/>
                  <a:pt x="341071" y="851250"/>
                  <a:pt x="336310" y="826900"/>
                </a:cubicBezTo>
                <a:lnTo>
                  <a:pt x="367866" y="817694"/>
                </a:lnTo>
                <a:cubicBezTo>
                  <a:pt x="374448" y="843263"/>
                  <a:pt x="384619" y="857079"/>
                  <a:pt x="398378" y="859144"/>
                </a:cubicBezTo>
                <a:cubicBezTo>
                  <a:pt x="412137" y="861209"/>
                  <a:pt x="423308" y="859768"/>
                  <a:pt x="431891" y="854821"/>
                </a:cubicBezTo>
                <a:cubicBezTo>
                  <a:pt x="440474" y="849873"/>
                  <a:pt x="446711" y="842868"/>
                  <a:pt x="450605" y="833805"/>
                </a:cubicBezTo>
                <a:cubicBezTo>
                  <a:pt x="454498" y="824742"/>
                  <a:pt x="456226" y="814647"/>
                  <a:pt x="455789" y="803519"/>
                </a:cubicBezTo>
                <a:cubicBezTo>
                  <a:pt x="455351" y="792391"/>
                  <a:pt x="452469" y="783138"/>
                  <a:pt x="447142" y="775760"/>
                </a:cubicBezTo>
                <a:cubicBezTo>
                  <a:pt x="441814" y="768382"/>
                  <a:pt x="435043" y="763431"/>
                  <a:pt x="426825" y="760907"/>
                </a:cubicBezTo>
                <a:cubicBezTo>
                  <a:pt x="418608" y="758383"/>
                  <a:pt x="409305" y="758397"/>
                  <a:pt x="398916" y="760950"/>
                </a:cubicBezTo>
                <a:cubicBezTo>
                  <a:pt x="388526" y="763502"/>
                  <a:pt x="379553" y="769876"/>
                  <a:pt x="371996" y="780072"/>
                </a:cubicBezTo>
                <a:lnTo>
                  <a:pt x="343064" y="776781"/>
                </a:lnTo>
                <a:cubicBezTo>
                  <a:pt x="344871" y="768765"/>
                  <a:pt x="353597" y="727974"/>
                  <a:pt x="369242" y="654409"/>
                </a:cubicBezTo>
                <a:close/>
                <a:moveTo>
                  <a:pt x="6680463" y="653032"/>
                </a:moveTo>
                <a:lnTo>
                  <a:pt x="6772549" y="747506"/>
                </a:lnTo>
                <a:lnTo>
                  <a:pt x="6866097" y="653032"/>
                </a:lnTo>
                <a:lnTo>
                  <a:pt x="6883327" y="675382"/>
                </a:lnTo>
                <a:lnTo>
                  <a:pt x="6792898" y="768349"/>
                </a:lnTo>
                <a:lnTo>
                  <a:pt x="6883327" y="861317"/>
                </a:lnTo>
                <a:lnTo>
                  <a:pt x="6865925" y="881300"/>
                </a:lnTo>
                <a:lnTo>
                  <a:pt x="6772614" y="786805"/>
                </a:lnTo>
                <a:lnTo>
                  <a:pt x="6683905" y="881300"/>
                </a:lnTo>
                <a:lnTo>
                  <a:pt x="6678807" y="881300"/>
                </a:lnTo>
                <a:lnTo>
                  <a:pt x="6663148" y="861317"/>
                </a:lnTo>
                <a:lnTo>
                  <a:pt x="6754933" y="766994"/>
                </a:lnTo>
                <a:lnTo>
                  <a:pt x="6663148" y="674005"/>
                </a:lnTo>
                <a:close/>
                <a:moveTo>
                  <a:pt x="6147064" y="653032"/>
                </a:moveTo>
                <a:lnTo>
                  <a:pt x="6239150" y="747506"/>
                </a:lnTo>
                <a:lnTo>
                  <a:pt x="6332698" y="653032"/>
                </a:lnTo>
                <a:lnTo>
                  <a:pt x="6349928" y="675382"/>
                </a:lnTo>
                <a:lnTo>
                  <a:pt x="6259498" y="768349"/>
                </a:lnTo>
                <a:lnTo>
                  <a:pt x="6349928" y="861317"/>
                </a:lnTo>
                <a:lnTo>
                  <a:pt x="6332526" y="881300"/>
                </a:lnTo>
                <a:lnTo>
                  <a:pt x="6239214" y="786805"/>
                </a:lnTo>
                <a:lnTo>
                  <a:pt x="6150506" y="881300"/>
                </a:lnTo>
                <a:lnTo>
                  <a:pt x="6145408" y="881300"/>
                </a:lnTo>
                <a:lnTo>
                  <a:pt x="6129748" y="861317"/>
                </a:lnTo>
                <a:lnTo>
                  <a:pt x="6221533" y="766994"/>
                </a:lnTo>
                <a:lnTo>
                  <a:pt x="6129748" y="674005"/>
                </a:lnTo>
                <a:close/>
                <a:moveTo>
                  <a:pt x="3813439" y="653032"/>
                </a:moveTo>
                <a:lnTo>
                  <a:pt x="3905525" y="747506"/>
                </a:lnTo>
                <a:lnTo>
                  <a:pt x="3999073" y="653032"/>
                </a:lnTo>
                <a:lnTo>
                  <a:pt x="4016303" y="675382"/>
                </a:lnTo>
                <a:lnTo>
                  <a:pt x="3925873" y="768349"/>
                </a:lnTo>
                <a:lnTo>
                  <a:pt x="4016303" y="861317"/>
                </a:lnTo>
                <a:lnTo>
                  <a:pt x="3998901" y="881300"/>
                </a:lnTo>
                <a:lnTo>
                  <a:pt x="3905589" y="786805"/>
                </a:lnTo>
                <a:lnTo>
                  <a:pt x="3816881" y="881300"/>
                </a:lnTo>
                <a:lnTo>
                  <a:pt x="3811783" y="881300"/>
                </a:lnTo>
                <a:lnTo>
                  <a:pt x="3796123" y="861317"/>
                </a:lnTo>
                <a:lnTo>
                  <a:pt x="3887908" y="766994"/>
                </a:lnTo>
                <a:lnTo>
                  <a:pt x="3796123" y="674005"/>
                </a:lnTo>
                <a:close/>
                <a:moveTo>
                  <a:pt x="3280039" y="653032"/>
                </a:moveTo>
                <a:lnTo>
                  <a:pt x="3372125" y="747506"/>
                </a:lnTo>
                <a:lnTo>
                  <a:pt x="3465673" y="653032"/>
                </a:lnTo>
                <a:lnTo>
                  <a:pt x="3482903" y="675382"/>
                </a:lnTo>
                <a:lnTo>
                  <a:pt x="3392473" y="768349"/>
                </a:lnTo>
                <a:lnTo>
                  <a:pt x="3482903" y="861317"/>
                </a:lnTo>
                <a:lnTo>
                  <a:pt x="3465501" y="881300"/>
                </a:lnTo>
                <a:lnTo>
                  <a:pt x="3372189" y="786805"/>
                </a:lnTo>
                <a:lnTo>
                  <a:pt x="3283481" y="881300"/>
                </a:lnTo>
                <a:lnTo>
                  <a:pt x="3278383" y="881300"/>
                </a:lnTo>
                <a:lnTo>
                  <a:pt x="3262723" y="861317"/>
                </a:lnTo>
                <a:lnTo>
                  <a:pt x="3354508" y="766994"/>
                </a:lnTo>
                <a:lnTo>
                  <a:pt x="3262723" y="674005"/>
                </a:lnTo>
                <a:close/>
                <a:moveTo>
                  <a:pt x="1127391" y="653032"/>
                </a:moveTo>
                <a:lnTo>
                  <a:pt x="1219476" y="747506"/>
                </a:lnTo>
                <a:lnTo>
                  <a:pt x="1313024" y="653032"/>
                </a:lnTo>
                <a:lnTo>
                  <a:pt x="1330255" y="675382"/>
                </a:lnTo>
                <a:lnTo>
                  <a:pt x="1239825" y="768349"/>
                </a:lnTo>
                <a:lnTo>
                  <a:pt x="1330255" y="861317"/>
                </a:lnTo>
                <a:lnTo>
                  <a:pt x="1312853" y="881300"/>
                </a:lnTo>
                <a:lnTo>
                  <a:pt x="1219540" y="786805"/>
                </a:lnTo>
                <a:lnTo>
                  <a:pt x="1130832" y="881300"/>
                </a:lnTo>
                <a:lnTo>
                  <a:pt x="1125735" y="881300"/>
                </a:lnTo>
                <a:lnTo>
                  <a:pt x="1110075" y="861317"/>
                </a:lnTo>
                <a:lnTo>
                  <a:pt x="1201859" y="766994"/>
                </a:lnTo>
                <a:lnTo>
                  <a:pt x="1110075" y="674005"/>
                </a:lnTo>
                <a:close/>
                <a:moveTo>
                  <a:pt x="593991" y="653032"/>
                </a:moveTo>
                <a:lnTo>
                  <a:pt x="686076" y="747506"/>
                </a:lnTo>
                <a:lnTo>
                  <a:pt x="779625" y="653032"/>
                </a:lnTo>
                <a:lnTo>
                  <a:pt x="796855" y="675382"/>
                </a:lnTo>
                <a:lnTo>
                  <a:pt x="706425" y="768349"/>
                </a:lnTo>
                <a:lnTo>
                  <a:pt x="796855" y="861317"/>
                </a:lnTo>
                <a:lnTo>
                  <a:pt x="779453" y="881300"/>
                </a:lnTo>
                <a:lnTo>
                  <a:pt x="686141" y="786805"/>
                </a:lnTo>
                <a:lnTo>
                  <a:pt x="597432" y="881300"/>
                </a:lnTo>
                <a:lnTo>
                  <a:pt x="592335" y="881300"/>
                </a:lnTo>
                <a:lnTo>
                  <a:pt x="576675" y="861317"/>
                </a:lnTo>
                <a:lnTo>
                  <a:pt x="668460" y="766994"/>
                </a:lnTo>
                <a:lnTo>
                  <a:pt x="576675" y="674005"/>
                </a:lnTo>
                <a:close/>
                <a:moveTo>
                  <a:pt x="6511950" y="650344"/>
                </a:moveTo>
                <a:cubicBezTo>
                  <a:pt x="6521421" y="650344"/>
                  <a:pt x="6530012" y="651308"/>
                  <a:pt x="6537719" y="653237"/>
                </a:cubicBezTo>
                <a:cubicBezTo>
                  <a:pt x="6545427" y="655166"/>
                  <a:pt x="6553597" y="659249"/>
                  <a:pt x="6562230" y="665487"/>
                </a:cubicBezTo>
                <a:cubicBezTo>
                  <a:pt x="6570863" y="671725"/>
                  <a:pt x="6577041" y="680472"/>
                  <a:pt x="6580761" y="691730"/>
                </a:cubicBezTo>
                <a:cubicBezTo>
                  <a:pt x="6584483" y="702987"/>
                  <a:pt x="6584199" y="716276"/>
                  <a:pt x="6579911" y="731599"/>
                </a:cubicBezTo>
                <a:cubicBezTo>
                  <a:pt x="6575624" y="746921"/>
                  <a:pt x="6565170" y="757623"/>
                  <a:pt x="6548549" y="763703"/>
                </a:cubicBezTo>
                <a:cubicBezTo>
                  <a:pt x="6563133" y="766887"/>
                  <a:pt x="6573753" y="773469"/>
                  <a:pt x="6580407" y="783450"/>
                </a:cubicBezTo>
                <a:cubicBezTo>
                  <a:pt x="6587061" y="793430"/>
                  <a:pt x="6590387" y="805408"/>
                  <a:pt x="6590387" y="819383"/>
                </a:cubicBezTo>
                <a:cubicBezTo>
                  <a:pt x="6590387" y="833357"/>
                  <a:pt x="6588247" y="844636"/>
                  <a:pt x="6583967" y="853218"/>
                </a:cubicBezTo>
                <a:cubicBezTo>
                  <a:pt x="6579686" y="861801"/>
                  <a:pt x="6574886" y="868985"/>
                  <a:pt x="6569565" y="874772"/>
                </a:cubicBezTo>
                <a:cubicBezTo>
                  <a:pt x="6564245" y="880558"/>
                  <a:pt x="6557072" y="885118"/>
                  <a:pt x="6548045" y="888452"/>
                </a:cubicBezTo>
                <a:cubicBezTo>
                  <a:pt x="6539017" y="891786"/>
                  <a:pt x="6527703" y="893453"/>
                  <a:pt x="6514101" y="893453"/>
                </a:cubicBezTo>
                <a:cubicBezTo>
                  <a:pt x="6500499" y="893453"/>
                  <a:pt x="6488719" y="891790"/>
                  <a:pt x="6478759" y="888463"/>
                </a:cubicBezTo>
                <a:cubicBezTo>
                  <a:pt x="6468801" y="885136"/>
                  <a:pt x="6460440" y="880095"/>
                  <a:pt x="6453679" y="873341"/>
                </a:cubicBezTo>
                <a:cubicBezTo>
                  <a:pt x="6446918" y="866587"/>
                  <a:pt x="6442339" y="858660"/>
                  <a:pt x="6439944" y="849561"/>
                </a:cubicBezTo>
                <a:cubicBezTo>
                  <a:pt x="6437550" y="840463"/>
                  <a:pt x="6436352" y="830356"/>
                  <a:pt x="6436352" y="819243"/>
                </a:cubicBezTo>
                <a:cubicBezTo>
                  <a:pt x="6436352" y="808115"/>
                  <a:pt x="6439163" y="797162"/>
                  <a:pt x="6444784" y="786386"/>
                </a:cubicBezTo>
                <a:cubicBezTo>
                  <a:pt x="6450406" y="775609"/>
                  <a:pt x="6459297" y="767761"/>
                  <a:pt x="6471457" y="762843"/>
                </a:cubicBezTo>
                <a:cubicBezTo>
                  <a:pt x="6461290" y="758268"/>
                  <a:pt x="6454256" y="751833"/>
                  <a:pt x="6450355" y="743537"/>
                </a:cubicBezTo>
                <a:cubicBezTo>
                  <a:pt x="6446455" y="735241"/>
                  <a:pt x="6444272" y="725924"/>
                  <a:pt x="6443806" y="715584"/>
                </a:cubicBezTo>
                <a:cubicBezTo>
                  <a:pt x="6443339" y="705245"/>
                  <a:pt x="6444734" y="696340"/>
                  <a:pt x="6447989" y="688869"/>
                </a:cubicBezTo>
                <a:cubicBezTo>
                  <a:pt x="6451245" y="681397"/>
                  <a:pt x="6456206" y="674328"/>
                  <a:pt x="6462874" y="667659"/>
                </a:cubicBezTo>
                <a:cubicBezTo>
                  <a:pt x="6469542" y="660991"/>
                  <a:pt x="6477021" y="656438"/>
                  <a:pt x="6485309" y="654000"/>
                </a:cubicBezTo>
                <a:cubicBezTo>
                  <a:pt x="6493599" y="651563"/>
                  <a:pt x="6502479" y="650344"/>
                  <a:pt x="6511950" y="650344"/>
                </a:cubicBezTo>
                <a:close/>
                <a:moveTo>
                  <a:pt x="5619493" y="650344"/>
                </a:moveTo>
                <a:lnTo>
                  <a:pt x="5642402" y="650344"/>
                </a:lnTo>
                <a:lnTo>
                  <a:pt x="5642402" y="889388"/>
                </a:lnTo>
                <a:lnTo>
                  <a:pt x="5607146" y="889388"/>
                </a:lnTo>
                <a:lnTo>
                  <a:pt x="5607146" y="703130"/>
                </a:lnTo>
                <a:cubicBezTo>
                  <a:pt x="5600005" y="714186"/>
                  <a:pt x="5585156" y="725436"/>
                  <a:pt x="5562598" y="736880"/>
                </a:cubicBezTo>
                <a:lnTo>
                  <a:pt x="5562598" y="706077"/>
                </a:lnTo>
                <a:cubicBezTo>
                  <a:pt x="5585514" y="690518"/>
                  <a:pt x="5604479" y="671940"/>
                  <a:pt x="5619493" y="650344"/>
                </a:cubicBezTo>
                <a:close/>
                <a:moveTo>
                  <a:pt x="3674814" y="650344"/>
                </a:moveTo>
                <a:lnTo>
                  <a:pt x="3701766" y="650344"/>
                </a:lnTo>
                <a:lnTo>
                  <a:pt x="3701766" y="808272"/>
                </a:lnTo>
                <a:lnTo>
                  <a:pt x="3734161" y="808272"/>
                </a:lnTo>
                <a:lnTo>
                  <a:pt x="3734161" y="838107"/>
                </a:lnTo>
                <a:lnTo>
                  <a:pt x="3701766" y="838107"/>
                </a:lnTo>
                <a:lnTo>
                  <a:pt x="3701766" y="889388"/>
                </a:lnTo>
                <a:lnTo>
                  <a:pt x="3667866" y="889388"/>
                </a:lnTo>
                <a:lnTo>
                  <a:pt x="3667866" y="838107"/>
                </a:lnTo>
                <a:lnTo>
                  <a:pt x="3563928" y="838107"/>
                </a:lnTo>
                <a:lnTo>
                  <a:pt x="3563928" y="810509"/>
                </a:lnTo>
                <a:close/>
                <a:moveTo>
                  <a:pt x="958876" y="650344"/>
                </a:moveTo>
                <a:cubicBezTo>
                  <a:pt x="968348" y="650344"/>
                  <a:pt x="976938" y="651308"/>
                  <a:pt x="984647" y="653237"/>
                </a:cubicBezTo>
                <a:cubicBezTo>
                  <a:pt x="992354" y="655166"/>
                  <a:pt x="1000524" y="659249"/>
                  <a:pt x="1009157" y="665487"/>
                </a:cubicBezTo>
                <a:cubicBezTo>
                  <a:pt x="1017790" y="671725"/>
                  <a:pt x="1023967" y="680472"/>
                  <a:pt x="1027689" y="691730"/>
                </a:cubicBezTo>
                <a:cubicBezTo>
                  <a:pt x="1031409" y="702987"/>
                  <a:pt x="1031127" y="716276"/>
                  <a:pt x="1026838" y="731599"/>
                </a:cubicBezTo>
                <a:cubicBezTo>
                  <a:pt x="1022551" y="746921"/>
                  <a:pt x="1012096" y="757623"/>
                  <a:pt x="995476" y="763703"/>
                </a:cubicBezTo>
                <a:cubicBezTo>
                  <a:pt x="1010061" y="766887"/>
                  <a:pt x="1020679" y="773469"/>
                  <a:pt x="1027334" y="783450"/>
                </a:cubicBezTo>
                <a:cubicBezTo>
                  <a:pt x="1033988" y="793430"/>
                  <a:pt x="1037314" y="805408"/>
                  <a:pt x="1037314" y="819383"/>
                </a:cubicBezTo>
                <a:cubicBezTo>
                  <a:pt x="1037314" y="833357"/>
                  <a:pt x="1035174" y="844636"/>
                  <a:pt x="1030893" y="853218"/>
                </a:cubicBezTo>
                <a:cubicBezTo>
                  <a:pt x="1026613" y="861801"/>
                  <a:pt x="1021813" y="868985"/>
                  <a:pt x="1016492" y="874772"/>
                </a:cubicBezTo>
                <a:cubicBezTo>
                  <a:pt x="1011172" y="880558"/>
                  <a:pt x="1003998" y="885118"/>
                  <a:pt x="994970" y="888452"/>
                </a:cubicBezTo>
                <a:cubicBezTo>
                  <a:pt x="985944" y="891786"/>
                  <a:pt x="974629" y="893453"/>
                  <a:pt x="961027" y="893453"/>
                </a:cubicBezTo>
                <a:cubicBezTo>
                  <a:pt x="947426" y="893453"/>
                  <a:pt x="935646" y="891790"/>
                  <a:pt x="925686" y="888463"/>
                </a:cubicBezTo>
                <a:cubicBezTo>
                  <a:pt x="915727" y="885136"/>
                  <a:pt x="907367" y="880095"/>
                  <a:pt x="900605" y="873341"/>
                </a:cubicBezTo>
                <a:cubicBezTo>
                  <a:pt x="893844" y="866587"/>
                  <a:pt x="889265" y="858660"/>
                  <a:pt x="886871" y="849561"/>
                </a:cubicBezTo>
                <a:cubicBezTo>
                  <a:pt x="884476" y="840463"/>
                  <a:pt x="883279" y="830356"/>
                  <a:pt x="883279" y="819243"/>
                </a:cubicBezTo>
                <a:cubicBezTo>
                  <a:pt x="883279" y="808115"/>
                  <a:pt x="886090" y="797162"/>
                  <a:pt x="891711" y="786386"/>
                </a:cubicBezTo>
                <a:cubicBezTo>
                  <a:pt x="897332" y="775609"/>
                  <a:pt x="906223" y="767761"/>
                  <a:pt x="918383" y="762843"/>
                </a:cubicBezTo>
                <a:cubicBezTo>
                  <a:pt x="908216" y="758268"/>
                  <a:pt x="901182" y="751833"/>
                  <a:pt x="897282" y="743537"/>
                </a:cubicBezTo>
                <a:cubicBezTo>
                  <a:pt x="893382" y="735241"/>
                  <a:pt x="891198" y="725924"/>
                  <a:pt x="890732" y="715584"/>
                </a:cubicBezTo>
                <a:cubicBezTo>
                  <a:pt x="890266" y="705245"/>
                  <a:pt x="891661" y="696340"/>
                  <a:pt x="894916" y="688869"/>
                </a:cubicBezTo>
                <a:cubicBezTo>
                  <a:pt x="898171" y="681397"/>
                  <a:pt x="903133" y="674328"/>
                  <a:pt x="909801" y="667659"/>
                </a:cubicBezTo>
                <a:cubicBezTo>
                  <a:pt x="916469" y="660991"/>
                  <a:pt x="923947" y="656438"/>
                  <a:pt x="932236" y="654000"/>
                </a:cubicBezTo>
                <a:cubicBezTo>
                  <a:pt x="940525" y="651563"/>
                  <a:pt x="949406" y="650344"/>
                  <a:pt x="958876" y="650344"/>
                </a:cubicBezTo>
                <a:close/>
                <a:moveTo>
                  <a:pt x="56895" y="650344"/>
                </a:moveTo>
                <a:lnTo>
                  <a:pt x="79804" y="650344"/>
                </a:lnTo>
                <a:lnTo>
                  <a:pt x="79804" y="889388"/>
                </a:lnTo>
                <a:lnTo>
                  <a:pt x="44548" y="889388"/>
                </a:lnTo>
                <a:lnTo>
                  <a:pt x="44548" y="703130"/>
                </a:lnTo>
                <a:cubicBezTo>
                  <a:pt x="37407" y="714186"/>
                  <a:pt x="22557" y="725436"/>
                  <a:pt x="0" y="736880"/>
                </a:cubicBezTo>
                <a:lnTo>
                  <a:pt x="0" y="706077"/>
                </a:lnTo>
                <a:cubicBezTo>
                  <a:pt x="22916" y="690518"/>
                  <a:pt x="41881" y="671940"/>
                  <a:pt x="56895" y="650344"/>
                </a:cubicBezTo>
                <a:close/>
                <a:moveTo>
                  <a:pt x="7064925" y="649674"/>
                </a:moveTo>
                <a:cubicBezTo>
                  <a:pt x="7072525" y="650762"/>
                  <a:pt x="7079591" y="652982"/>
                  <a:pt x="7086123" y="656334"/>
                </a:cubicBezTo>
                <a:cubicBezTo>
                  <a:pt x="7099187" y="663038"/>
                  <a:pt x="7108283" y="672732"/>
                  <a:pt x="7113409" y="685416"/>
                </a:cubicBezTo>
                <a:cubicBezTo>
                  <a:pt x="7118535" y="698100"/>
                  <a:pt x="7119209" y="712078"/>
                  <a:pt x="7115431" y="727351"/>
                </a:cubicBezTo>
                <a:cubicBezTo>
                  <a:pt x="7111652" y="742623"/>
                  <a:pt x="7101395" y="754798"/>
                  <a:pt x="7084660" y="763875"/>
                </a:cubicBezTo>
                <a:cubicBezTo>
                  <a:pt x="7096663" y="768005"/>
                  <a:pt x="7106185" y="775720"/>
                  <a:pt x="7113225" y="787020"/>
                </a:cubicBezTo>
                <a:cubicBezTo>
                  <a:pt x="7120267" y="798320"/>
                  <a:pt x="7122619" y="813155"/>
                  <a:pt x="7120281" y="831525"/>
                </a:cubicBezTo>
                <a:cubicBezTo>
                  <a:pt x="7117944" y="849895"/>
                  <a:pt x="7109605" y="864809"/>
                  <a:pt x="7095265" y="876267"/>
                </a:cubicBezTo>
                <a:cubicBezTo>
                  <a:pt x="7080925" y="887724"/>
                  <a:pt x="7064720" y="893220"/>
                  <a:pt x="7046651" y="892754"/>
                </a:cubicBezTo>
                <a:cubicBezTo>
                  <a:pt x="7028583" y="892288"/>
                  <a:pt x="7012884" y="886584"/>
                  <a:pt x="6999555" y="875643"/>
                </a:cubicBezTo>
                <a:cubicBezTo>
                  <a:pt x="6986225" y="864701"/>
                  <a:pt x="6977646" y="847873"/>
                  <a:pt x="6973817" y="825158"/>
                </a:cubicBezTo>
                <a:lnTo>
                  <a:pt x="7005373" y="819049"/>
                </a:lnTo>
                <a:cubicBezTo>
                  <a:pt x="7009475" y="832887"/>
                  <a:pt x="7015246" y="843094"/>
                  <a:pt x="7022689" y="849669"/>
                </a:cubicBezTo>
                <a:cubicBezTo>
                  <a:pt x="7030131" y="856244"/>
                  <a:pt x="7039183" y="859560"/>
                  <a:pt x="7049845" y="859618"/>
                </a:cubicBezTo>
                <a:cubicBezTo>
                  <a:pt x="7060508" y="859675"/>
                  <a:pt x="7069173" y="855341"/>
                  <a:pt x="7075841" y="846615"/>
                </a:cubicBezTo>
                <a:cubicBezTo>
                  <a:pt x="7082509" y="837888"/>
                  <a:pt x="7085413" y="827890"/>
                  <a:pt x="7084553" y="816618"/>
                </a:cubicBezTo>
                <a:cubicBezTo>
                  <a:pt x="7083692" y="805347"/>
                  <a:pt x="7079373" y="796635"/>
                  <a:pt x="7071593" y="790483"/>
                </a:cubicBezTo>
                <a:cubicBezTo>
                  <a:pt x="7063813" y="784331"/>
                  <a:pt x="7049663" y="779793"/>
                  <a:pt x="7029142" y="776867"/>
                </a:cubicBezTo>
                <a:lnTo>
                  <a:pt x="7029142" y="753314"/>
                </a:lnTo>
                <a:cubicBezTo>
                  <a:pt x="7049247" y="751406"/>
                  <a:pt x="7063271" y="746699"/>
                  <a:pt x="7071216" y="739192"/>
                </a:cubicBezTo>
                <a:cubicBezTo>
                  <a:pt x="7079161" y="731685"/>
                  <a:pt x="7082713" y="721969"/>
                  <a:pt x="7081875" y="710046"/>
                </a:cubicBezTo>
                <a:cubicBezTo>
                  <a:pt x="7081035" y="698122"/>
                  <a:pt x="7075823" y="689489"/>
                  <a:pt x="7066237" y="684147"/>
                </a:cubicBezTo>
                <a:cubicBezTo>
                  <a:pt x="7056650" y="678805"/>
                  <a:pt x="7046375" y="678239"/>
                  <a:pt x="7035413" y="682448"/>
                </a:cubicBezTo>
                <a:cubicBezTo>
                  <a:pt x="7024449" y="686657"/>
                  <a:pt x="7015203" y="699401"/>
                  <a:pt x="7007675" y="720682"/>
                </a:cubicBezTo>
                <a:lnTo>
                  <a:pt x="6976506" y="715843"/>
                </a:lnTo>
                <a:cubicBezTo>
                  <a:pt x="6982070" y="696770"/>
                  <a:pt x="6989796" y="681584"/>
                  <a:pt x="6999683" y="670284"/>
                </a:cubicBezTo>
                <a:cubicBezTo>
                  <a:pt x="7009571" y="658984"/>
                  <a:pt x="7023183" y="652158"/>
                  <a:pt x="7040521" y="649806"/>
                </a:cubicBezTo>
                <a:cubicBezTo>
                  <a:pt x="7049189" y="648630"/>
                  <a:pt x="7057325" y="648586"/>
                  <a:pt x="7064925" y="649674"/>
                </a:cubicBezTo>
                <a:close/>
                <a:moveTo>
                  <a:pt x="4197900" y="649674"/>
                </a:moveTo>
                <a:cubicBezTo>
                  <a:pt x="4205500" y="650762"/>
                  <a:pt x="4212566" y="652982"/>
                  <a:pt x="4219098" y="656334"/>
                </a:cubicBezTo>
                <a:cubicBezTo>
                  <a:pt x="4232162" y="663038"/>
                  <a:pt x="4241257" y="672732"/>
                  <a:pt x="4246384" y="685416"/>
                </a:cubicBezTo>
                <a:cubicBezTo>
                  <a:pt x="4251510" y="698100"/>
                  <a:pt x="4252184" y="712078"/>
                  <a:pt x="4248406" y="727351"/>
                </a:cubicBezTo>
                <a:cubicBezTo>
                  <a:pt x="4244627" y="742623"/>
                  <a:pt x="4234370" y="754798"/>
                  <a:pt x="4217635" y="763875"/>
                </a:cubicBezTo>
                <a:cubicBezTo>
                  <a:pt x="4229638" y="768005"/>
                  <a:pt x="4239160" y="775720"/>
                  <a:pt x="4246201" y="787020"/>
                </a:cubicBezTo>
                <a:cubicBezTo>
                  <a:pt x="4253242" y="798320"/>
                  <a:pt x="4255594" y="813155"/>
                  <a:pt x="4253257" y="831525"/>
                </a:cubicBezTo>
                <a:cubicBezTo>
                  <a:pt x="4250919" y="849895"/>
                  <a:pt x="4242580" y="864809"/>
                  <a:pt x="4228240" y="876267"/>
                </a:cubicBezTo>
                <a:cubicBezTo>
                  <a:pt x="4213900" y="887724"/>
                  <a:pt x="4197695" y="893220"/>
                  <a:pt x="4179627" y="892754"/>
                </a:cubicBezTo>
                <a:cubicBezTo>
                  <a:pt x="4161558" y="892288"/>
                  <a:pt x="4145859" y="886584"/>
                  <a:pt x="4132530" y="875643"/>
                </a:cubicBezTo>
                <a:cubicBezTo>
                  <a:pt x="4119200" y="864701"/>
                  <a:pt x="4110622" y="847873"/>
                  <a:pt x="4106793" y="825158"/>
                </a:cubicBezTo>
                <a:lnTo>
                  <a:pt x="4138348" y="819049"/>
                </a:lnTo>
                <a:cubicBezTo>
                  <a:pt x="4142450" y="832887"/>
                  <a:pt x="4148222" y="843094"/>
                  <a:pt x="4155664" y="849669"/>
                </a:cubicBezTo>
                <a:cubicBezTo>
                  <a:pt x="4163107" y="856244"/>
                  <a:pt x="4172159" y="859560"/>
                  <a:pt x="4182821" y="859618"/>
                </a:cubicBezTo>
                <a:cubicBezTo>
                  <a:pt x="4193483" y="859675"/>
                  <a:pt x="4202148" y="855341"/>
                  <a:pt x="4208816" y="846615"/>
                </a:cubicBezTo>
                <a:cubicBezTo>
                  <a:pt x="4215484" y="837888"/>
                  <a:pt x="4218388" y="827890"/>
                  <a:pt x="4217528" y="816618"/>
                </a:cubicBezTo>
                <a:cubicBezTo>
                  <a:pt x="4216667" y="805347"/>
                  <a:pt x="4212347" y="796635"/>
                  <a:pt x="4204568" y="790483"/>
                </a:cubicBezTo>
                <a:cubicBezTo>
                  <a:pt x="4196788" y="784331"/>
                  <a:pt x="4182638" y="779793"/>
                  <a:pt x="4162117" y="776867"/>
                </a:cubicBezTo>
                <a:lnTo>
                  <a:pt x="4162117" y="753314"/>
                </a:lnTo>
                <a:cubicBezTo>
                  <a:pt x="4182222" y="751406"/>
                  <a:pt x="4196247" y="746699"/>
                  <a:pt x="4204191" y="739192"/>
                </a:cubicBezTo>
                <a:cubicBezTo>
                  <a:pt x="4212136" y="731685"/>
                  <a:pt x="4215689" y="721969"/>
                  <a:pt x="4214850" y="710046"/>
                </a:cubicBezTo>
                <a:cubicBezTo>
                  <a:pt x="4214011" y="698122"/>
                  <a:pt x="4208798" y="689489"/>
                  <a:pt x="4199212" y="684147"/>
                </a:cubicBezTo>
                <a:cubicBezTo>
                  <a:pt x="4189625" y="678805"/>
                  <a:pt x="4179351" y="678239"/>
                  <a:pt x="4168388" y="682448"/>
                </a:cubicBezTo>
                <a:cubicBezTo>
                  <a:pt x="4157424" y="686657"/>
                  <a:pt x="4148179" y="699401"/>
                  <a:pt x="4140650" y="720682"/>
                </a:cubicBezTo>
                <a:lnTo>
                  <a:pt x="4109482" y="715843"/>
                </a:lnTo>
                <a:cubicBezTo>
                  <a:pt x="4115045" y="696770"/>
                  <a:pt x="4122771" y="681584"/>
                  <a:pt x="4132659" y="670284"/>
                </a:cubicBezTo>
                <a:cubicBezTo>
                  <a:pt x="4142546" y="658984"/>
                  <a:pt x="4156159" y="652158"/>
                  <a:pt x="4173496" y="649806"/>
                </a:cubicBezTo>
                <a:cubicBezTo>
                  <a:pt x="4182165" y="648630"/>
                  <a:pt x="4190299" y="648586"/>
                  <a:pt x="4197900" y="649674"/>
                </a:cubicBezTo>
                <a:close/>
                <a:moveTo>
                  <a:pt x="1488716" y="649096"/>
                </a:moveTo>
                <a:cubicBezTo>
                  <a:pt x="1498467" y="647217"/>
                  <a:pt x="1507237" y="647235"/>
                  <a:pt x="1515023" y="649150"/>
                </a:cubicBezTo>
                <a:cubicBezTo>
                  <a:pt x="1522810" y="651064"/>
                  <a:pt x="1530800" y="654674"/>
                  <a:pt x="1538997" y="659980"/>
                </a:cubicBezTo>
                <a:cubicBezTo>
                  <a:pt x="1547192" y="665286"/>
                  <a:pt x="1553853" y="673069"/>
                  <a:pt x="1558980" y="683330"/>
                </a:cubicBezTo>
                <a:cubicBezTo>
                  <a:pt x="1564106" y="693590"/>
                  <a:pt x="1565971" y="705973"/>
                  <a:pt x="1564573" y="720478"/>
                </a:cubicBezTo>
                <a:cubicBezTo>
                  <a:pt x="1563174" y="734983"/>
                  <a:pt x="1556043" y="752109"/>
                  <a:pt x="1543180" y="771855"/>
                </a:cubicBezTo>
                <a:cubicBezTo>
                  <a:pt x="1530317" y="791602"/>
                  <a:pt x="1506204" y="820390"/>
                  <a:pt x="1470841" y="858219"/>
                </a:cubicBezTo>
                <a:lnTo>
                  <a:pt x="1568025" y="858219"/>
                </a:lnTo>
                <a:lnTo>
                  <a:pt x="1568025" y="889388"/>
                </a:lnTo>
                <a:lnTo>
                  <a:pt x="1423433" y="889388"/>
                </a:lnTo>
                <a:lnTo>
                  <a:pt x="1423433" y="879687"/>
                </a:lnTo>
                <a:cubicBezTo>
                  <a:pt x="1424364" y="865719"/>
                  <a:pt x="1430778" y="853243"/>
                  <a:pt x="1442673" y="842259"/>
                </a:cubicBezTo>
                <a:cubicBezTo>
                  <a:pt x="1454569" y="831274"/>
                  <a:pt x="1469453" y="814392"/>
                  <a:pt x="1487329" y="791613"/>
                </a:cubicBezTo>
                <a:cubicBezTo>
                  <a:pt x="1505203" y="768833"/>
                  <a:pt x="1516794" y="751292"/>
                  <a:pt x="1522100" y="738988"/>
                </a:cubicBezTo>
                <a:cubicBezTo>
                  <a:pt x="1527406" y="726684"/>
                  <a:pt x="1529425" y="716413"/>
                  <a:pt x="1528155" y="708174"/>
                </a:cubicBezTo>
                <a:cubicBezTo>
                  <a:pt x="1526886" y="699936"/>
                  <a:pt x="1523079" y="693210"/>
                  <a:pt x="1516734" y="687997"/>
                </a:cubicBezTo>
                <a:cubicBezTo>
                  <a:pt x="1510388" y="682785"/>
                  <a:pt x="1502959" y="680612"/>
                  <a:pt x="1494448" y="681480"/>
                </a:cubicBezTo>
                <a:cubicBezTo>
                  <a:pt x="1485938" y="682347"/>
                  <a:pt x="1477738" y="685685"/>
                  <a:pt x="1469852" y="691493"/>
                </a:cubicBezTo>
                <a:cubicBezTo>
                  <a:pt x="1461965" y="697301"/>
                  <a:pt x="1455519" y="707030"/>
                  <a:pt x="1450515" y="720682"/>
                </a:cubicBezTo>
                <a:lnTo>
                  <a:pt x="1418032" y="715864"/>
                </a:lnTo>
                <a:cubicBezTo>
                  <a:pt x="1425405" y="692160"/>
                  <a:pt x="1435005" y="675339"/>
                  <a:pt x="1446835" y="665401"/>
                </a:cubicBezTo>
                <a:cubicBezTo>
                  <a:pt x="1458666" y="655463"/>
                  <a:pt x="1472626" y="650028"/>
                  <a:pt x="1488716" y="649096"/>
                </a:cubicBezTo>
                <a:close/>
                <a:moveTo>
                  <a:pt x="5798381" y="647701"/>
                </a:moveTo>
                <a:cubicBezTo>
                  <a:pt x="5802765" y="647710"/>
                  <a:pt x="5806904" y="648193"/>
                  <a:pt x="5810797" y="649150"/>
                </a:cubicBezTo>
                <a:cubicBezTo>
                  <a:pt x="5818584" y="651064"/>
                  <a:pt x="5826575" y="654674"/>
                  <a:pt x="5834771" y="659980"/>
                </a:cubicBezTo>
                <a:cubicBezTo>
                  <a:pt x="5842966" y="665286"/>
                  <a:pt x="5849627" y="673069"/>
                  <a:pt x="5854754" y="683330"/>
                </a:cubicBezTo>
                <a:cubicBezTo>
                  <a:pt x="5859880" y="693590"/>
                  <a:pt x="5861745" y="705973"/>
                  <a:pt x="5860347" y="720478"/>
                </a:cubicBezTo>
                <a:cubicBezTo>
                  <a:pt x="5858948" y="734983"/>
                  <a:pt x="5851817" y="752109"/>
                  <a:pt x="5838954" y="771855"/>
                </a:cubicBezTo>
                <a:cubicBezTo>
                  <a:pt x="5826091" y="791602"/>
                  <a:pt x="5801978" y="820390"/>
                  <a:pt x="5766615" y="858219"/>
                </a:cubicBezTo>
                <a:lnTo>
                  <a:pt x="5863799" y="858219"/>
                </a:lnTo>
                <a:lnTo>
                  <a:pt x="5863799" y="889388"/>
                </a:lnTo>
                <a:lnTo>
                  <a:pt x="5719206" y="889388"/>
                </a:lnTo>
                <a:lnTo>
                  <a:pt x="5719206" y="879687"/>
                </a:lnTo>
                <a:cubicBezTo>
                  <a:pt x="5720139" y="865719"/>
                  <a:pt x="5726552" y="853243"/>
                  <a:pt x="5738448" y="842259"/>
                </a:cubicBezTo>
                <a:cubicBezTo>
                  <a:pt x="5750343" y="831274"/>
                  <a:pt x="5765228" y="814392"/>
                  <a:pt x="5783103" y="791613"/>
                </a:cubicBezTo>
                <a:cubicBezTo>
                  <a:pt x="5800978" y="768833"/>
                  <a:pt x="5812569" y="751292"/>
                  <a:pt x="5817874" y="738988"/>
                </a:cubicBezTo>
                <a:cubicBezTo>
                  <a:pt x="5823180" y="726684"/>
                  <a:pt x="5825199" y="716413"/>
                  <a:pt x="5823930" y="708174"/>
                </a:cubicBezTo>
                <a:cubicBezTo>
                  <a:pt x="5822660" y="699936"/>
                  <a:pt x="5818853" y="693210"/>
                  <a:pt x="5812508" y="687997"/>
                </a:cubicBezTo>
                <a:cubicBezTo>
                  <a:pt x="5806162" y="682785"/>
                  <a:pt x="5798734" y="680612"/>
                  <a:pt x="5790223" y="681480"/>
                </a:cubicBezTo>
                <a:cubicBezTo>
                  <a:pt x="5781712" y="682347"/>
                  <a:pt x="5773513" y="685685"/>
                  <a:pt x="5765626" y="691493"/>
                </a:cubicBezTo>
                <a:cubicBezTo>
                  <a:pt x="5757739" y="697301"/>
                  <a:pt x="5751293" y="707030"/>
                  <a:pt x="5746288" y="720682"/>
                </a:cubicBezTo>
                <a:lnTo>
                  <a:pt x="5713807" y="715864"/>
                </a:lnTo>
                <a:cubicBezTo>
                  <a:pt x="5721178" y="692160"/>
                  <a:pt x="5730779" y="675339"/>
                  <a:pt x="5742610" y="665401"/>
                </a:cubicBezTo>
                <a:cubicBezTo>
                  <a:pt x="5754440" y="655463"/>
                  <a:pt x="5768400" y="650028"/>
                  <a:pt x="5784490" y="649096"/>
                </a:cubicBezTo>
                <a:cubicBezTo>
                  <a:pt x="5789366" y="648157"/>
                  <a:pt x="5793996" y="647692"/>
                  <a:pt x="5798381" y="647701"/>
                </a:cubicBezTo>
                <a:close/>
                <a:moveTo>
                  <a:pt x="2940880" y="647701"/>
                </a:moveTo>
                <a:cubicBezTo>
                  <a:pt x="2945265" y="647710"/>
                  <a:pt x="2949404" y="648193"/>
                  <a:pt x="2953297" y="649150"/>
                </a:cubicBezTo>
                <a:cubicBezTo>
                  <a:pt x="2961084" y="651064"/>
                  <a:pt x="2969075" y="654674"/>
                  <a:pt x="2977271" y="659980"/>
                </a:cubicBezTo>
                <a:cubicBezTo>
                  <a:pt x="2985466" y="665286"/>
                  <a:pt x="2992127" y="673069"/>
                  <a:pt x="2997254" y="683330"/>
                </a:cubicBezTo>
                <a:cubicBezTo>
                  <a:pt x="3002380" y="693590"/>
                  <a:pt x="3004245" y="705973"/>
                  <a:pt x="3002846" y="720478"/>
                </a:cubicBezTo>
                <a:cubicBezTo>
                  <a:pt x="3001448" y="734983"/>
                  <a:pt x="2994318" y="752109"/>
                  <a:pt x="2981454" y="771855"/>
                </a:cubicBezTo>
                <a:cubicBezTo>
                  <a:pt x="2968591" y="791602"/>
                  <a:pt x="2944478" y="820390"/>
                  <a:pt x="2909115" y="858219"/>
                </a:cubicBezTo>
                <a:lnTo>
                  <a:pt x="3006299" y="858219"/>
                </a:lnTo>
                <a:lnTo>
                  <a:pt x="3006299" y="889388"/>
                </a:lnTo>
                <a:lnTo>
                  <a:pt x="2861706" y="889388"/>
                </a:lnTo>
                <a:lnTo>
                  <a:pt x="2861706" y="879687"/>
                </a:lnTo>
                <a:cubicBezTo>
                  <a:pt x="2862638" y="865719"/>
                  <a:pt x="2869052" y="853243"/>
                  <a:pt x="2880947" y="842259"/>
                </a:cubicBezTo>
                <a:cubicBezTo>
                  <a:pt x="2892843" y="831274"/>
                  <a:pt x="2907728" y="814392"/>
                  <a:pt x="2925603" y="791613"/>
                </a:cubicBezTo>
                <a:cubicBezTo>
                  <a:pt x="2943478" y="768833"/>
                  <a:pt x="2955068" y="751292"/>
                  <a:pt x="2960374" y="738988"/>
                </a:cubicBezTo>
                <a:cubicBezTo>
                  <a:pt x="2965680" y="726684"/>
                  <a:pt x="2967699" y="716413"/>
                  <a:pt x="2966429" y="708174"/>
                </a:cubicBezTo>
                <a:cubicBezTo>
                  <a:pt x="2965160" y="699936"/>
                  <a:pt x="2961353" y="693210"/>
                  <a:pt x="2955007" y="687997"/>
                </a:cubicBezTo>
                <a:cubicBezTo>
                  <a:pt x="2948662" y="682785"/>
                  <a:pt x="2941234" y="680612"/>
                  <a:pt x="2932723" y="681480"/>
                </a:cubicBezTo>
                <a:cubicBezTo>
                  <a:pt x="2924212" y="682347"/>
                  <a:pt x="2916013" y="685685"/>
                  <a:pt x="2908126" y="691493"/>
                </a:cubicBezTo>
                <a:cubicBezTo>
                  <a:pt x="2900238" y="697301"/>
                  <a:pt x="2893793" y="707030"/>
                  <a:pt x="2888788" y="720682"/>
                </a:cubicBezTo>
                <a:lnTo>
                  <a:pt x="2856307" y="715864"/>
                </a:lnTo>
                <a:cubicBezTo>
                  <a:pt x="2863678" y="692160"/>
                  <a:pt x="2873279" y="675339"/>
                  <a:pt x="2885110" y="665401"/>
                </a:cubicBezTo>
                <a:cubicBezTo>
                  <a:pt x="2896940" y="655463"/>
                  <a:pt x="2910901" y="650028"/>
                  <a:pt x="2926990" y="649096"/>
                </a:cubicBezTo>
                <a:cubicBezTo>
                  <a:pt x="2931866" y="648157"/>
                  <a:pt x="2936496" y="647692"/>
                  <a:pt x="2940880" y="647701"/>
                </a:cubicBezTo>
                <a:close/>
                <a:moveTo>
                  <a:pt x="245308" y="647701"/>
                </a:moveTo>
                <a:cubicBezTo>
                  <a:pt x="249692" y="647710"/>
                  <a:pt x="253831" y="648193"/>
                  <a:pt x="257724" y="649150"/>
                </a:cubicBezTo>
                <a:cubicBezTo>
                  <a:pt x="265511" y="651064"/>
                  <a:pt x="273502" y="654674"/>
                  <a:pt x="281697" y="659980"/>
                </a:cubicBezTo>
                <a:cubicBezTo>
                  <a:pt x="289892" y="665286"/>
                  <a:pt x="296554" y="673069"/>
                  <a:pt x="301680" y="683330"/>
                </a:cubicBezTo>
                <a:cubicBezTo>
                  <a:pt x="306807" y="693590"/>
                  <a:pt x="308671" y="705973"/>
                  <a:pt x="307273" y="720478"/>
                </a:cubicBezTo>
                <a:cubicBezTo>
                  <a:pt x="305875" y="734983"/>
                  <a:pt x="298744" y="752109"/>
                  <a:pt x="285881" y="771855"/>
                </a:cubicBezTo>
                <a:cubicBezTo>
                  <a:pt x="273018" y="791602"/>
                  <a:pt x="248905" y="820390"/>
                  <a:pt x="213541" y="858219"/>
                </a:cubicBezTo>
                <a:lnTo>
                  <a:pt x="310725" y="858219"/>
                </a:lnTo>
                <a:lnTo>
                  <a:pt x="310725" y="889388"/>
                </a:lnTo>
                <a:lnTo>
                  <a:pt x="166133" y="889388"/>
                </a:lnTo>
                <a:lnTo>
                  <a:pt x="166133" y="879687"/>
                </a:lnTo>
                <a:cubicBezTo>
                  <a:pt x="167065" y="865719"/>
                  <a:pt x="173479" y="853243"/>
                  <a:pt x="185374" y="842259"/>
                </a:cubicBezTo>
                <a:cubicBezTo>
                  <a:pt x="197269" y="831274"/>
                  <a:pt x="212154" y="814392"/>
                  <a:pt x="230030" y="791613"/>
                </a:cubicBezTo>
                <a:cubicBezTo>
                  <a:pt x="247905" y="768833"/>
                  <a:pt x="259496" y="751292"/>
                  <a:pt x="264801" y="738988"/>
                </a:cubicBezTo>
                <a:cubicBezTo>
                  <a:pt x="270107" y="726684"/>
                  <a:pt x="272125" y="716413"/>
                  <a:pt x="270856" y="708174"/>
                </a:cubicBezTo>
                <a:cubicBezTo>
                  <a:pt x="269587" y="699936"/>
                  <a:pt x="265779" y="693210"/>
                  <a:pt x="259434" y="687997"/>
                </a:cubicBezTo>
                <a:cubicBezTo>
                  <a:pt x="253089" y="682785"/>
                  <a:pt x="245661" y="680612"/>
                  <a:pt x="237149" y="681480"/>
                </a:cubicBezTo>
                <a:cubicBezTo>
                  <a:pt x="228638" y="682347"/>
                  <a:pt x="220439" y="685685"/>
                  <a:pt x="212553" y="691493"/>
                </a:cubicBezTo>
                <a:cubicBezTo>
                  <a:pt x="204665" y="697301"/>
                  <a:pt x="198219" y="707030"/>
                  <a:pt x="193214" y="720682"/>
                </a:cubicBezTo>
                <a:lnTo>
                  <a:pt x="160734" y="715864"/>
                </a:lnTo>
                <a:cubicBezTo>
                  <a:pt x="168105" y="692160"/>
                  <a:pt x="177705" y="675339"/>
                  <a:pt x="189536" y="665401"/>
                </a:cubicBezTo>
                <a:cubicBezTo>
                  <a:pt x="201367" y="655463"/>
                  <a:pt x="215327" y="650028"/>
                  <a:pt x="231417" y="649096"/>
                </a:cubicBezTo>
                <a:cubicBezTo>
                  <a:pt x="236293" y="648157"/>
                  <a:pt x="240922" y="647692"/>
                  <a:pt x="245308" y="647701"/>
                </a:cubicBezTo>
                <a:close/>
                <a:moveTo>
                  <a:pt x="7188521" y="140331"/>
                </a:moveTo>
                <a:lnTo>
                  <a:pt x="7447849" y="140331"/>
                </a:lnTo>
                <a:lnTo>
                  <a:pt x="7447849" y="170166"/>
                </a:lnTo>
                <a:lnTo>
                  <a:pt x="7188521" y="170166"/>
                </a:lnTo>
                <a:close/>
                <a:moveTo>
                  <a:pt x="4321496" y="140331"/>
                </a:moveTo>
                <a:lnTo>
                  <a:pt x="4580824" y="140331"/>
                </a:lnTo>
                <a:lnTo>
                  <a:pt x="4580824" y="170166"/>
                </a:lnTo>
                <a:lnTo>
                  <a:pt x="4321496" y="170166"/>
                </a:lnTo>
                <a:close/>
                <a:moveTo>
                  <a:pt x="1635448" y="140331"/>
                </a:moveTo>
                <a:lnTo>
                  <a:pt x="1894776" y="140331"/>
                </a:lnTo>
                <a:lnTo>
                  <a:pt x="1894776" y="170166"/>
                </a:lnTo>
                <a:lnTo>
                  <a:pt x="1635448" y="170166"/>
                </a:lnTo>
                <a:close/>
                <a:moveTo>
                  <a:pt x="4175970" y="135007"/>
                </a:moveTo>
                <a:cubicBezTo>
                  <a:pt x="4165243" y="135875"/>
                  <a:pt x="4156435" y="139553"/>
                  <a:pt x="4149545" y="146042"/>
                </a:cubicBezTo>
                <a:cubicBezTo>
                  <a:pt x="4142654" y="152531"/>
                  <a:pt x="4138994" y="160802"/>
                  <a:pt x="4138564" y="170854"/>
                </a:cubicBezTo>
                <a:cubicBezTo>
                  <a:pt x="4138148" y="180892"/>
                  <a:pt x="4139815" y="189658"/>
                  <a:pt x="4143565" y="197151"/>
                </a:cubicBezTo>
                <a:cubicBezTo>
                  <a:pt x="4147314" y="204643"/>
                  <a:pt x="4154044" y="209189"/>
                  <a:pt x="4163752" y="210788"/>
                </a:cubicBezTo>
                <a:cubicBezTo>
                  <a:pt x="4173460" y="212387"/>
                  <a:pt x="4183620" y="212172"/>
                  <a:pt x="4194232" y="210143"/>
                </a:cubicBezTo>
                <a:cubicBezTo>
                  <a:pt x="4204844" y="208114"/>
                  <a:pt x="4212269" y="202471"/>
                  <a:pt x="4216506" y="193214"/>
                </a:cubicBezTo>
                <a:cubicBezTo>
                  <a:pt x="4220744" y="183958"/>
                  <a:pt x="4222231" y="174816"/>
                  <a:pt x="4220970" y="165789"/>
                </a:cubicBezTo>
                <a:cubicBezTo>
                  <a:pt x="4219707" y="156761"/>
                  <a:pt x="4214574" y="149158"/>
                  <a:pt x="4205568" y="142977"/>
                </a:cubicBezTo>
                <a:cubicBezTo>
                  <a:pt x="4196562" y="136796"/>
                  <a:pt x="4186696" y="134140"/>
                  <a:pt x="4175970" y="135007"/>
                </a:cubicBezTo>
                <a:close/>
                <a:moveTo>
                  <a:pt x="7188521" y="72832"/>
                </a:moveTo>
                <a:lnTo>
                  <a:pt x="7447849" y="72832"/>
                </a:lnTo>
                <a:lnTo>
                  <a:pt x="7447849" y="102667"/>
                </a:lnTo>
                <a:lnTo>
                  <a:pt x="7188521" y="102667"/>
                </a:lnTo>
                <a:close/>
                <a:moveTo>
                  <a:pt x="4321496" y="72832"/>
                </a:moveTo>
                <a:lnTo>
                  <a:pt x="4580824" y="72832"/>
                </a:lnTo>
                <a:lnTo>
                  <a:pt x="4580824" y="102667"/>
                </a:lnTo>
                <a:lnTo>
                  <a:pt x="4321496" y="102667"/>
                </a:lnTo>
                <a:close/>
                <a:moveTo>
                  <a:pt x="1635448" y="72832"/>
                </a:moveTo>
                <a:lnTo>
                  <a:pt x="1894776" y="72832"/>
                </a:lnTo>
                <a:lnTo>
                  <a:pt x="1894776" y="102667"/>
                </a:lnTo>
                <a:lnTo>
                  <a:pt x="1635448" y="102667"/>
                </a:lnTo>
                <a:close/>
                <a:moveTo>
                  <a:pt x="6534891" y="60829"/>
                </a:moveTo>
                <a:lnTo>
                  <a:pt x="6467563" y="160572"/>
                </a:lnTo>
                <a:lnTo>
                  <a:pt x="6534891" y="160572"/>
                </a:lnTo>
                <a:close/>
                <a:moveTo>
                  <a:pt x="1515218" y="60829"/>
                </a:moveTo>
                <a:lnTo>
                  <a:pt x="1447889" y="160572"/>
                </a:lnTo>
                <a:lnTo>
                  <a:pt x="1515218" y="160572"/>
                </a:lnTo>
                <a:close/>
                <a:moveTo>
                  <a:pt x="4175411" y="33780"/>
                </a:moveTo>
                <a:cubicBezTo>
                  <a:pt x="4163451" y="34647"/>
                  <a:pt x="4155123" y="38014"/>
                  <a:pt x="4150426" y="43879"/>
                </a:cubicBezTo>
                <a:cubicBezTo>
                  <a:pt x="4145730" y="49744"/>
                  <a:pt x="4143382" y="56864"/>
                  <a:pt x="4143382" y="65239"/>
                </a:cubicBezTo>
                <a:cubicBezTo>
                  <a:pt x="4143382" y="73599"/>
                  <a:pt x="4146243" y="81454"/>
                  <a:pt x="4151964" y="88803"/>
                </a:cubicBezTo>
                <a:cubicBezTo>
                  <a:pt x="4157686" y="96153"/>
                  <a:pt x="4166495" y="99827"/>
                  <a:pt x="4178390" y="99827"/>
                </a:cubicBezTo>
                <a:cubicBezTo>
                  <a:pt x="4190285" y="99827"/>
                  <a:pt x="4199323" y="96131"/>
                  <a:pt x="4205504" y="88739"/>
                </a:cubicBezTo>
                <a:cubicBezTo>
                  <a:pt x="4211684" y="81346"/>
                  <a:pt x="4214563" y="72509"/>
                  <a:pt x="4214140" y="62227"/>
                </a:cubicBezTo>
                <a:cubicBezTo>
                  <a:pt x="4213717" y="51945"/>
                  <a:pt x="4210146" y="44417"/>
                  <a:pt x="4203428" y="39641"/>
                </a:cubicBezTo>
                <a:cubicBezTo>
                  <a:pt x="4196709" y="34866"/>
                  <a:pt x="4187370" y="32912"/>
                  <a:pt x="4175411" y="33780"/>
                </a:cubicBezTo>
                <a:close/>
                <a:moveTo>
                  <a:pt x="5931840" y="6709"/>
                </a:moveTo>
                <a:lnTo>
                  <a:pt x="6046189" y="6709"/>
                </a:lnTo>
                <a:lnTo>
                  <a:pt x="6046189" y="37878"/>
                </a:lnTo>
                <a:lnTo>
                  <a:pt x="5959051" y="37878"/>
                </a:lnTo>
                <a:cubicBezTo>
                  <a:pt x="5954907" y="60392"/>
                  <a:pt x="5950662" y="76983"/>
                  <a:pt x="5946317" y="87652"/>
                </a:cubicBezTo>
                <a:cubicBezTo>
                  <a:pt x="5956241" y="82275"/>
                  <a:pt x="5967476" y="79826"/>
                  <a:pt x="5980024" y="80307"/>
                </a:cubicBezTo>
                <a:cubicBezTo>
                  <a:pt x="5992572" y="80787"/>
                  <a:pt x="6004585" y="83659"/>
                  <a:pt x="6016064" y="88921"/>
                </a:cubicBezTo>
                <a:cubicBezTo>
                  <a:pt x="6027544" y="94184"/>
                  <a:pt x="6035850" y="101250"/>
                  <a:pt x="6040984" y="110120"/>
                </a:cubicBezTo>
                <a:cubicBezTo>
                  <a:pt x="6046118" y="118989"/>
                  <a:pt x="6049839" y="127801"/>
                  <a:pt x="6052148" y="136556"/>
                </a:cubicBezTo>
                <a:cubicBezTo>
                  <a:pt x="6054457" y="145311"/>
                  <a:pt x="6055374" y="154826"/>
                  <a:pt x="6054901" y="165100"/>
                </a:cubicBezTo>
                <a:cubicBezTo>
                  <a:pt x="6054428" y="175375"/>
                  <a:pt x="6052316" y="185901"/>
                  <a:pt x="6048566" y="196677"/>
                </a:cubicBezTo>
                <a:cubicBezTo>
                  <a:pt x="6044817" y="207454"/>
                  <a:pt x="6039105" y="216442"/>
                  <a:pt x="6031433" y="223641"/>
                </a:cubicBezTo>
                <a:cubicBezTo>
                  <a:pt x="6023762" y="230839"/>
                  <a:pt x="6014505" y="236547"/>
                  <a:pt x="6003663" y="240763"/>
                </a:cubicBezTo>
                <a:cubicBezTo>
                  <a:pt x="5992822" y="244979"/>
                  <a:pt x="5980275" y="246624"/>
                  <a:pt x="5966020" y="245699"/>
                </a:cubicBezTo>
                <a:cubicBezTo>
                  <a:pt x="5951767" y="244774"/>
                  <a:pt x="5938207" y="239547"/>
                  <a:pt x="5925344" y="230018"/>
                </a:cubicBezTo>
                <a:cubicBezTo>
                  <a:pt x="5912481" y="220489"/>
                  <a:pt x="5903669" y="203550"/>
                  <a:pt x="5898908" y="179200"/>
                </a:cubicBezTo>
                <a:lnTo>
                  <a:pt x="5930464" y="169994"/>
                </a:lnTo>
                <a:cubicBezTo>
                  <a:pt x="5937046" y="195562"/>
                  <a:pt x="5947217" y="209379"/>
                  <a:pt x="5960976" y="211444"/>
                </a:cubicBezTo>
                <a:cubicBezTo>
                  <a:pt x="5974736" y="213509"/>
                  <a:pt x="5985907" y="212068"/>
                  <a:pt x="5994489" y="207121"/>
                </a:cubicBezTo>
                <a:cubicBezTo>
                  <a:pt x="6003072" y="202173"/>
                  <a:pt x="6009310" y="195168"/>
                  <a:pt x="6013203" y="186105"/>
                </a:cubicBezTo>
                <a:cubicBezTo>
                  <a:pt x="6017097" y="177042"/>
                  <a:pt x="6018825" y="166947"/>
                  <a:pt x="6018387" y="155819"/>
                </a:cubicBezTo>
                <a:cubicBezTo>
                  <a:pt x="6017950" y="144691"/>
                  <a:pt x="6015068" y="135438"/>
                  <a:pt x="6009740" y="128060"/>
                </a:cubicBezTo>
                <a:cubicBezTo>
                  <a:pt x="6004413" y="120681"/>
                  <a:pt x="5997640" y="115731"/>
                  <a:pt x="5989424" y="113207"/>
                </a:cubicBezTo>
                <a:cubicBezTo>
                  <a:pt x="5981207" y="110683"/>
                  <a:pt x="5971904" y="110697"/>
                  <a:pt x="5961514" y="113250"/>
                </a:cubicBezTo>
                <a:cubicBezTo>
                  <a:pt x="5951125" y="115802"/>
                  <a:pt x="5942151" y="122176"/>
                  <a:pt x="5934594" y="132372"/>
                </a:cubicBezTo>
                <a:lnTo>
                  <a:pt x="5905662" y="129081"/>
                </a:lnTo>
                <a:cubicBezTo>
                  <a:pt x="5907469" y="121065"/>
                  <a:pt x="5916195" y="80274"/>
                  <a:pt x="5931840" y="6709"/>
                </a:cubicBezTo>
                <a:close/>
                <a:moveTo>
                  <a:pt x="3598216" y="6709"/>
                </a:moveTo>
                <a:lnTo>
                  <a:pt x="3712564" y="6709"/>
                </a:lnTo>
                <a:lnTo>
                  <a:pt x="3712564" y="37878"/>
                </a:lnTo>
                <a:lnTo>
                  <a:pt x="3625426" y="37878"/>
                </a:lnTo>
                <a:cubicBezTo>
                  <a:pt x="3621282" y="60392"/>
                  <a:pt x="3617037" y="76983"/>
                  <a:pt x="3612692" y="87652"/>
                </a:cubicBezTo>
                <a:cubicBezTo>
                  <a:pt x="3622616" y="82275"/>
                  <a:pt x="3633851" y="79826"/>
                  <a:pt x="3646399" y="80307"/>
                </a:cubicBezTo>
                <a:cubicBezTo>
                  <a:pt x="3658946" y="80787"/>
                  <a:pt x="3670960" y="83659"/>
                  <a:pt x="3682439" y="88921"/>
                </a:cubicBezTo>
                <a:cubicBezTo>
                  <a:pt x="3693918" y="94184"/>
                  <a:pt x="3702225" y="101250"/>
                  <a:pt x="3707359" y="110120"/>
                </a:cubicBezTo>
                <a:cubicBezTo>
                  <a:pt x="3712493" y="118989"/>
                  <a:pt x="3716214" y="127801"/>
                  <a:pt x="3718523" y="136556"/>
                </a:cubicBezTo>
                <a:cubicBezTo>
                  <a:pt x="3720832" y="145311"/>
                  <a:pt x="3721749" y="154826"/>
                  <a:pt x="3721276" y="165100"/>
                </a:cubicBezTo>
                <a:cubicBezTo>
                  <a:pt x="3720803" y="175375"/>
                  <a:pt x="3718691" y="185901"/>
                  <a:pt x="3714941" y="196677"/>
                </a:cubicBezTo>
                <a:cubicBezTo>
                  <a:pt x="3711191" y="207454"/>
                  <a:pt x="3705480" y="216442"/>
                  <a:pt x="3697808" y="223641"/>
                </a:cubicBezTo>
                <a:cubicBezTo>
                  <a:pt x="3690136" y="230839"/>
                  <a:pt x="3680880" y="236547"/>
                  <a:pt x="3670039" y="240763"/>
                </a:cubicBezTo>
                <a:cubicBezTo>
                  <a:pt x="3659197" y="244979"/>
                  <a:pt x="3646650" y="246624"/>
                  <a:pt x="3632395" y="245699"/>
                </a:cubicBezTo>
                <a:cubicBezTo>
                  <a:pt x="3618141" y="244774"/>
                  <a:pt x="3604583" y="239547"/>
                  <a:pt x="3591719" y="230018"/>
                </a:cubicBezTo>
                <a:cubicBezTo>
                  <a:pt x="3578856" y="220489"/>
                  <a:pt x="3570044" y="203550"/>
                  <a:pt x="3565283" y="179200"/>
                </a:cubicBezTo>
                <a:lnTo>
                  <a:pt x="3596839" y="169994"/>
                </a:lnTo>
                <a:cubicBezTo>
                  <a:pt x="3603421" y="195562"/>
                  <a:pt x="3613592" y="209379"/>
                  <a:pt x="3627351" y="211444"/>
                </a:cubicBezTo>
                <a:cubicBezTo>
                  <a:pt x="3641111" y="213509"/>
                  <a:pt x="3652282" y="212068"/>
                  <a:pt x="3660864" y="207121"/>
                </a:cubicBezTo>
                <a:cubicBezTo>
                  <a:pt x="3669447" y="202173"/>
                  <a:pt x="3675685" y="195168"/>
                  <a:pt x="3679578" y="186105"/>
                </a:cubicBezTo>
                <a:cubicBezTo>
                  <a:pt x="3683472" y="177042"/>
                  <a:pt x="3685200" y="166947"/>
                  <a:pt x="3684762" y="155819"/>
                </a:cubicBezTo>
                <a:cubicBezTo>
                  <a:pt x="3684325" y="144691"/>
                  <a:pt x="3681442" y="135438"/>
                  <a:pt x="3676115" y="128060"/>
                </a:cubicBezTo>
                <a:cubicBezTo>
                  <a:pt x="3670788" y="120681"/>
                  <a:pt x="3664016" y="115731"/>
                  <a:pt x="3655799" y="113207"/>
                </a:cubicBezTo>
                <a:cubicBezTo>
                  <a:pt x="3647582" y="110683"/>
                  <a:pt x="3638279" y="110697"/>
                  <a:pt x="3627889" y="113250"/>
                </a:cubicBezTo>
                <a:cubicBezTo>
                  <a:pt x="3617500" y="115802"/>
                  <a:pt x="3608526" y="122176"/>
                  <a:pt x="3600969" y="132372"/>
                </a:cubicBezTo>
                <a:lnTo>
                  <a:pt x="3572038" y="129081"/>
                </a:lnTo>
                <a:cubicBezTo>
                  <a:pt x="3573844" y="121065"/>
                  <a:pt x="3582570" y="80274"/>
                  <a:pt x="3598216" y="6709"/>
                </a:cubicBezTo>
                <a:close/>
                <a:moveTo>
                  <a:pt x="912168" y="6709"/>
                </a:moveTo>
                <a:lnTo>
                  <a:pt x="1026517" y="6709"/>
                </a:lnTo>
                <a:lnTo>
                  <a:pt x="1026517" y="37878"/>
                </a:lnTo>
                <a:lnTo>
                  <a:pt x="939378" y="37878"/>
                </a:lnTo>
                <a:cubicBezTo>
                  <a:pt x="935234" y="60392"/>
                  <a:pt x="930989" y="76983"/>
                  <a:pt x="926644" y="87652"/>
                </a:cubicBezTo>
                <a:cubicBezTo>
                  <a:pt x="936568" y="82275"/>
                  <a:pt x="947803" y="79826"/>
                  <a:pt x="960350" y="80307"/>
                </a:cubicBezTo>
                <a:cubicBezTo>
                  <a:pt x="972898" y="80787"/>
                  <a:pt x="984912" y="83659"/>
                  <a:pt x="996391" y="88921"/>
                </a:cubicBezTo>
                <a:cubicBezTo>
                  <a:pt x="1007871" y="94184"/>
                  <a:pt x="1016177" y="101250"/>
                  <a:pt x="1021311" y="110120"/>
                </a:cubicBezTo>
                <a:cubicBezTo>
                  <a:pt x="1026444" y="118989"/>
                  <a:pt x="1030166" y="127801"/>
                  <a:pt x="1032475" y="136556"/>
                </a:cubicBezTo>
                <a:cubicBezTo>
                  <a:pt x="1034785" y="145311"/>
                  <a:pt x="1035701" y="154826"/>
                  <a:pt x="1035228" y="165100"/>
                </a:cubicBezTo>
                <a:cubicBezTo>
                  <a:pt x="1034755" y="175375"/>
                  <a:pt x="1032643" y="185901"/>
                  <a:pt x="1028894" y="196677"/>
                </a:cubicBezTo>
                <a:cubicBezTo>
                  <a:pt x="1025143" y="207454"/>
                  <a:pt x="1019432" y="216442"/>
                  <a:pt x="1011760" y="223641"/>
                </a:cubicBezTo>
                <a:cubicBezTo>
                  <a:pt x="1004089" y="230839"/>
                  <a:pt x="994831" y="236547"/>
                  <a:pt x="983990" y="240763"/>
                </a:cubicBezTo>
                <a:cubicBezTo>
                  <a:pt x="973148" y="244979"/>
                  <a:pt x="960601" y="246624"/>
                  <a:pt x="946347" y="245699"/>
                </a:cubicBezTo>
                <a:cubicBezTo>
                  <a:pt x="932093" y="244774"/>
                  <a:pt x="918534" y="239547"/>
                  <a:pt x="905672" y="230018"/>
                </a:cubicBezTo>
                <a:cubicBezTo>
                  <a:pt x="892808" y="220489"/>
                  <a:pt x="883996" y="203550"/>
                  <a:pt x="879236" y="179200"/>
                </a:cubicBezTo>
                <a:lnTo>
                  <a:pt x="910791" y="169994"/>
                </a:lnTo>
                <a:cubicBezTo>
                  <a:pt x="917373" y="195562"/>
                  <a:pt x="927543" y="209379"/>
                  <a:pt x="941303" y="211444"/>
                </a:cubicBezTo>
                <a:cubicBezTo>
                  <a:pt x="955061" y="213509"/>
                  <a:pt x="966233" y="212068"/>
                  <a:pt x="974816" y="207121"/>
                </a:cubicBezTo>
                <a:cubicBezTo>
                  <a:pt x="983399" y="202173"/>
                  <a:pt x="989637" y="195168"/>
                  <a:pt x="993530" y="186105"/>
                </a:cubicBezTo>
                <a:cubicBezTo>
                  <a:pt x="997424" y="177042"/>
                  <a:pt x="999151" y="166947"/>
                  <a:pt x="998714" y="155819"/>
                </a:cubicBezTo>
                <a:cubicBezTo>
                  <a:pt x="998277" y="144691"/>
                  <a:pt x="995395" y="135438"/>
                  <a:pt x="990067" y="128060"/>
                </a:cubicBezTo>
                <a:cubicBezTo>
                  <a:pt x="984739" y="120681"/>
                  <a:pt x="977967" y="115731"/>
                  <a:pt x="969750" y="113207"/>
                </a:cubicBezTo>
                <a:cubicBezTo>
                  <a:pt x="961533" y="110683"/>
                  <a:pt x="952230" y="110697"/>
                  <a:pt x="941841" y="113250"/>
                </a:cubicBezTo>
                <a:cubicBezTo>
                  <a:pt x="931451" y="115802"/>
                  <a:pt x="922478" y="122176"/>
                  <a:pt x="914921" y="132372"/>
                </a:cubicBezTo>
                <a:lnTo>
                  <a:pt x="885989" y="129081"/>
                </a:lnTo>
                <a:cubicBezTo>
                  <a:pt x="887796" y="121065"/>
                  <a:pt x="896523" y="80274"/>
                  <a:pt x="912168" y="6709"/>
                </a:cubicBezTo>
                <a:close/>
                <a:moveTo>
                  <a:pt x="6680463" y="5332"/>
                </a:moveTo>
                <a:lnTo>
                  <a:pt x="6772549" y="99806"/>
                </a:lnTo>
                <a:lnTo>
                  <a:pt x="6866097" y="5332"/>
                </a:lnTo>
                <a:lnTo>
                  <a:pt x="6883327" y="27682"/>
                </a:lnTo>
                <a:lnTo>
                  <a:pt x="6792898" y="120649"/>
                </a:lnTo>
                <a:lnTo>
                  <a:pt x="6883327" y="213617"/>
                </a:lnTo>
                <a:lnTo>
                  <a:pt x="6865925" y="233600"/>
                </a:lnTo>
                <a:lnTo>
                  <a:pt x="6772614" y="139105"/>
                </a:lnTo>
                <a:lnTo>
                  <a:pt x="6683905" y="233600"/>
                </a:lnTo>
                <a:lnTo>
                  <a:pt x="6678807" y="233600"/>
                </a:lnTo>
                <a:lnTo>
                  <a:pt x="6663148" y="213617"/>
                </a:lnTo>
                <a:lnTo>
                  <a:pt x="6754933" y="119294"/>
                </a:lnTo>
                <a:lnTo>
                  <a:pt x="6663148" y="26305"/>
                </a:lnTo>
                <a:close/>
                <a:moveTo>
                  <a:pt x="6147064" y="5332"/>
                </a:moveTo>
                <a:lnTo>
                  <a:pt x="6239150" y="99806"/>
                </a:lnTo>
                <a:lnTo>
                  <a:pt x="6332698" y="5332"/>
                </a:lnTo>
                <a:lnTo>
                  <a:pt x="6349928" y="27682"/>
                </a:lnTo>
                <a:lnTo>
                  <a:pt x="6259498" y="120649"/>
                </a:lnTo>
                <a:lnTo>
                  <a:pt x="6349928" y="213617"/>
                </a:lnTo>
                <a:lnTo>
                  <a:pt x="6332526" y="233600"/>
                </a:lnTo>
                <a:lnTo>
                  <a:pt x="6239214" y="139105"/>
                </a:lnTo>
                <a:lnTo>
                  <a:pt x="6150506" y="233600"/>
                </a:lnTo>
                <a:lnTo>
                  <a:pt x="6145408" y="233600"/>
                </a:lnTo>
                <a:lnTo>
                  <a:pt x="6129748" y="213617"/>
                </a:lnTo>
                <a:lnTo>
                  <a:pt x="6221533" y="119294"/>
                </a:lnTo>
                <a:lnTo>
                  <a:pt x="6129748" y="26305"/>
                </a:lnTo>
                <a:close/>
                <a:moveTo>
                  <a:pt x="3822964" y="5332"/>
                </a:moveTo>
                <a:lnTo>
                  <a:pt x="3915050" y="99806"/>
                </a:lnTo>
                <a:lnTo>
                  <a:pt x="4008598" y="5332"/>
                </a:lnTo>
                <a:lnTo>
                  <a:pt x="4025828" y="27682"/>
                </a:lnTo>
                <a:lnTo>
                  <a:pt x="3935398" y="120649"/>
                </a:lnTo>
                <a:lnTo>
                  <a:pt x="4025828" y="213617"/>
                </a:lnTo>
                <a:lnTo>
                  <a:pt x="4008426" y="233600"/>
                </a:lnTo>
                <a:lnTo>
                  <a:pt x="3915114" y="139105"/>
                </a:lnTo>
                <a:lnTo>
                  <a:pt x="3826406" y="233600"/>
                </a:lnTo>
                <a:lnTo>
                  <a:pt x="3821308" y="233600"/>
                </a:lnTo>
                <a:lnTo>
                  <a:pt x="3805648" y="213617"/>
                </a:lnTo>
                <a:lnTo>
                  <a:pt x="3897433" y="119294"/>
                </a:lnTo>
                <a:lnTo>
                  <a:pt x="3805648" y="26305"/>
                </a:lnTo>
                <a:close/>
                <a:moveTo>
                  <a:pt x="1127391" y="5332"/>
                </a:moveTo>
                <a:lnTo>
                  <a:pt x="1219477" y="99806"/>
                </a:lnTo>
                <a:lnTo>
                  <a:pt x="1313025" y="5332"/>
                </a:lnTo>
                <a:lnTo>
                  <a:pt x="1330255" y="27682"/>
                </a:lnTo>
                <a:lnTo>
                  <a:pt x="1239825" y="120649"/>
                </a:lnTo>
                <a:lnTo>
                  <a:pt x="1330255" y="213617"/>
                </a:lnTo>
                <a:lnTo>
                  <a:pt x="1312853" y="233600"/>
                </a:lnTo>
                <a:lnTo>
                  <a:pt x="1219540" y="139105"/>
                </a:lnTo>
                <a:lnTo>
                  <a:pt x="1130832" y="233600"/>
                </a:lnTo>
                <a:lnTo>
                  <a:pt x="1125735" y="233600"/>
                </a:lnTo>
                <a:lnTo>
                  <a:pt x="1110075" y="213617"/>
                </a:lnTo>
                <a:lnTo>
                  <a:pt x="1201859" y="119294"/>
                </a:lnTo>
                <a:lnTo>
                  <a:pt x="1110075" y="26305"/>
                </a:lnTo>
                <a:close/>
                <a:moveTo>
                  <a:pt x="6541839" y="2644"/>
                </a:moveTo>
                <a:lnTo>
                  <a:pt x="6568791" y="2644"/>
                </a:lnTo>
                <a:lnTo>
                  <a:pt x="6568791" y="160572"/>
                </a:lnTo>
                <a:lnTo>
                  <a:pt x="6601185" y="160572"/>
                </a:lnTo>
                <a:lnTo>
                  <a:pt x="6601185" y="190407"/>
                </a:lnTo>
                <a:lnTo>
                  <a:pt x="6568791" y="190407"/>
                </a:lnTo>
                <a:lnTo>
                  <a:pt x="6568791" y="241688"/>
                </a:lnTo>
                <a:lnTo>
                  <a:pt x="6534891" y="241688"/>
                </a:lnTo>
                <a:lnTo>
                  <a:pt x="6534891" y="190407"/>
                </a:lnTo>
                <a:lnTo>
                  <a:pt x="6430953" y="190407"/>
                </a:lnTo>
                <a:lnTo>
                  <a:pt x="6430953" y="162809"/>
                </a:lnTo>
                <a:close/>
                <a:moveTo>
                  <a:pt x="4178325" y="2644"/>
                </a:moveTo>
                <a:cubicBezTo>
                  <a:pt x="4187797" y="2644"/>
                  <a:pt x="4196387" y="3608"/>
                  <a:pt x="4204095" y="5537"/>
                </a:cubicBezTo>
                <a:cubicBezTo>
                  <a:pt x="4211802" y="7466"/>
                  <a:pt x="4219973" y="11549"/>
                  <a:pt x="4228606" y="17787"/>
                </a:cubicBezTo>
                <a:cubicBezTo>
                  <a:pt x="4237238" y="24025"/>
                  <a:pt x="4243416" y="32772"/>
                  <a:pt x="4247137" y="44029"/>
                </a:cubicBezTo>
                <a:cubicBezTo>
                  <a:pt x="4250858" y="55287"/>
                  <a:pt x="4250575" y="68576"/>
                  <a:pt x="4246287" y="83899"/>
                </a:cubicBezTo>
                <a:cubicBezTo>
                  <a:pt x="4241999" y="99221"/>
                  <a:pt x="4231545" y="109923"/>
                  <a:pt x="4214925" y="116003"/>
                </a:cubicBezTo>
                <a:cubicBezTo>
                  <a:pt x="4229509" y="119186"/>
                  <a:pt x="4240128" y="125769"/>
                  <a:pt x="4246782" y="135749"/>
                </a:cubicBezTo>
                <a:cubicBezTo>
                  <a:pt x="4253436" y="145730"/>
                  <a:pt x="4256763" y="157708"/>
                  <a:pt x="4256763" y="171682"/>
                </a:cubicBezTo>
                <a:cubicBezTo>
                  <a:pt x="4256763" y="185657"/>
                  <a:pt x="4254622" y="196936"/>
                  <a:pt x="4250342" y="205518"/>
                </a:cubicBezTo>
                <a:cubicBezTo>
                  <a:pt x="4246061" y="214101"/>
                  <a:pt x="4241261" y="221285"/>
                  <a:pt x="4235941" y="227071"/>
                </a:cubicBezTo>
                <a:cubicBezTo>
                  <a:pt x="4230620" y="232858"/>
                  <a:pt x="4223447" y="237418"/>
                  <a:pt x="4214420" y="240752"/>
                </a:cubicBezTo>
                <a:cubicBezTo>
                  <a:pt x="4205392" y="244086"/>
                  <a:pt x="4194078" y="245753"/>
                  <a:pt x="4180476" y="245753"/>
                </a:cubicBezTo>
                <a:cubicBezTo>
                  <a:pt x="4166875" y="245753"/>
                  <a:pt x="4155094" y="244090"/>
                  <a:pt x="4145135" y="240763"/>
                </a:cubicBezTo>
                <a:cubicBezTo>
                  <a:pt x="4135176" y="237436"/>
                  <a:pt x="4126815" y="232395"/>
                  <a:pt x="4120054" y="225641"/>
                </a:cubicBezTo>
                <a:cubicBezTo>
                  <a:pt x="4113292" y="218887"/>
                  <a:pt x="4108714" y="210960"/>
                  <a:pt x="4106320" y="201861"/>
                </a:cubicBezTo>
                <a:cubicBezTo>
                  <a:pt x="4103925" y="192763"/>
                  <a:pt x="4102727" y="182656"/>
                  <a:pt x="4102727" y="171543"/>
                </a:cubicBezTo>
                <a:cubicBezTo>
                  <a:pt x="4102727" y="160415"/>
                  <a:pt x="4105538" y="149462"/>
                  <a:pt x="4111159" y="138686"/>
                </a:cubicBezTo>
                <a:cubicBezTo>
                  <a:pt x="4116781" y="127909"/>
                  <a:pt x="4125672" y="120061"/>
                  <a:pt x="4137832" y="115143"/>
                </a:cubicBezTo>
                <a:cubicBezTo>
                  <a:pt x="4127665" y="110568"/>
                  <a:pt x="4120631" y="104133"/>
                  <a:pt x="4116731" y="95837"/>
                </a:cubicBezTo>
                <a:cubicBezTo>
                  <a:pt x="4112830" y="87541"/>
                  <a:pt x="4110647" y="78224"/>
                  <a:pt x="4110181" y="67884"/>
                </a:cubicBezTo>
                <a:cubicBezTo>
                  <a:pt x="4109714" y="57545"/>
                  <a:pt x="4111109" y="48640"/>
                  <a:pt x="4114364" y="41169"/>
                </a:cubicBezTo>
                <a:cubicBezTo>
                  <a:pt x="4117619" y="33697"/>
                  <a:pt x="4122581" y="26628"/>
                  <a:pt x="4129250" y="19959"/>
                </a:cubicBezTo>
                <a:cubicBezTo>
                  <a:pt x="4135918" y="13291"/>
                  <a:pt x="4143396" y="8738"/>
                  <a:pt x="4151685" y="6300"/>
                </a:cubicBezTo>
                <a:cubicBezTo>
                  <a:pt x="4159973" y="3863"/>
                  <a:pt x="4168854" y="2644"/>
                  <a:pt x="4178325" y="2644"/>
                </a:cubicBezTo>
                <a:close/>
                <a:moveTo>
                  <a:pt x="3285868" y="2644"/>
                </a:moveTo>
                <a:lnTo>
                  <a:pt x="3308777" y="2644"/>
                </a:lnTo>
                <a:lnTo>
                  <a:pt x="3308777" y="241688"/>
                </a:lnTo>
                <a:lnTo>
                  <a:pt x="3273521" y="241688"/>
                </a:lnTo>
                <a:lnTo>
                  <a:pt x="3273521" y="55430"/>
                </a:lnTo>
                <a:cubicBezTo>
                  <a:pt x="3266380" y="66486"/>
                  <a:pt x="3251531" y="77736"/>
                  <a:pt x="3228974" y="89180"/>
                </a:cubicBezTo>
                <a:lnTo>
                  <a:pt x="3228974" y="58377"/>
                </a:lnTo>
                <a:cubicBezTo>
                  <a:pt x="3251889" y="42818"/>
                  <a:pt x="3270854" y="24240"/>
                  <a:pt x="3285868" y="2644"/>
                </a:cubicBezTo>
                <a:close/>
                <a:moveTo>
                  <a:pt x="1522165" y="2644"/>
                </a:moveTo>
                <a:lnTo>
                  <a:pt x="1549118" y="2644"/>
                </a:lnTo>
                <a:lnTo>
                  <a:pt x="1549118" y="160572"/>
                </a:lnTo>
                <a:lnTo>
                  <a:pt x="1581512" y="160572"/>
                </a:lnTo>
                <a:lnTo>
                  <a:pt x="1581512" y="190407"/>
                </a:lnTo>
                <a:lnTo>
                  <a:pt x="1549118" y="190407"/>
                </a:lnTo>
                <a:lnTo>
                  <a:pt x="1549118" y="241688"/>
                </a:lnTo>
                <a:lnTo>
                  <a:pt x="1515218" y="241688"/>
                </a:lnTo>
                <a:lnTo>
                  <a:pt x="1515218" y="190407"/>
                </a:lnTo>
                <a:lnTo>
                  <a:pt x="1411279" y="190407"/>
                </a:lnTo>
                <a:lnTo>
                  <a:pt x="1411279" y="162809"/>
                </a:lnTo>
                <a:close/>
                <a:moveTo>
                  <a:pt x="7041790" y="1396"/>
                </a:moveTo>
                <a:cubicBezTo>
                  <a:pt x="7051541" y="-483"/>
                  <a:pt x="7060310" y="-465"/>
                  <a:pt x="7068097" y="1450"/>
                </a:cubicBezTo>
                <a:cubicBezTo>
                  <a:pt x="7075883" y="3364"/>
                  <a:pt x="7083875" y="6974"/>
                  <a:pt x="7092071" y="12280"/>
                </a:cubicBezTo>
                <a:cubicBezTo>
                  <a:pt x="7100266" y="17586"/>
                  <a:pt x="7106927" y="25369"/>
                  <a:pt x="7112053" y="35630"/>
                </a:cubicBezTo>
                <a:cubicBezTo>
                  <a:pt x="7117180" y="45890"/>
                  <a:pt x="7119045" y="58273"/>
                  <a:pt x="7117647" y="72778"/>
                </a:cubicBezTo>
                <a:cubicBezTo>
                  <a:pt x="7116248" y="87283"/>
                  <a:pt x="7109117" y="104409"/>
                  <a:pt x="7096254" y="124155"/>
                </a:cubicBezTo>
                <a:cubicBezTo>
                  <a:pt x="7083391" y="143902"/>
                  <a:pt x="7059277" y="172690"/>
                  <a:pt x="7023915" y="210519"/>
                </a:cubicBezTo>
                <a:lnTo>
                  <a:pt x="7121099" y="210519"/>
                </a:lnTo>
                <a:lnTo>
                  <a:pt x="7121099" y="241688"/>
                </a:lnTo>
                <a:lnTo>
                  <a:pt x="6976506" y="241688"/>
                </a:lnTo>
                <a:lnTo>
                  <a:pt x="6976506" y="231987"/>
                </a:lnTo>
                <a:cubicBezTo>
                  <a:pt x="6977439" y="218019"/>
                  <a:pt x="6983852" y="205543"/>
                  <a:pt x="6995747" y="194559"/>
                </a:cubicBezTo>
                <a:cubicBezTo>
                  <a:pt x="7007643" y="183574"/>
                  <a:pt x="7022527" y="166692"/>
                  <a:pt x="7040403" y="143913"/>
                </a:cubicBezTo>
                <a:cubicBezTo>
                  <a:pt x="7058278" y="121133"/>
                  <a:pt x="7069869" y="103592"/>
                  <a:pt x="7075174" y="91288"/>
                </a:cubicBezTo>
                <a:cubicBezTo>
                  <a:pt x="7080480" y="78984"/>
                  <a:pt x="7082499" y="68713"/>
                  <a:pt x="7081229" y="60474"/>
                </a:cubicBezTo>
                <a:cubicBezTo>
                  <a:pt x="7079960" y="52236"/>
                  <a:pt x="7076153" y="45510"/>
                  <a:pt x="7069807" y="40297"/>
                </a:cubicBezTo>
                <a:cubicBezTo>
                  <a:pt x="7063462" y="35085"/>
                  <a:pt x="7056033" y="32912"/>
                  <a:pt x="7047523" y="33780"/>
                </a:cubicBezTo>
                <a:cubicBezTo>
                  <a:pt x="7039011" y="34647"/>
                  <a:pt x="7030813" y="37985"/>
                  <a:pt x="7022925" y="43793"/>
                </a:cubicBezTo>
                <a:cubicBezTo>
                  <a:pt x="7015039" y="49601"/>
                  <a:pt x="7008593" y="59330"/>
                  <a:pt x="7003587" y="72982"/>
                </a:cubicBezTo>
                <a:lnTo>
                  <a:pt x="6971107" y="68164"/>
                </a:lnTo>
                <a:cubicBezTo>
                  <a:pt x="6978478" y="44460"/>
                  <a:pt x="6988079" y="27639"/>
                  <a:pt x="6999909" y="17701"/>
                </a:cubicBezTo>
                <a:cubicBezTo>
                  <a:pt x="7011740" y="7763"/>
                  <a:pt x="7025700" y="2328"/>
                  <a:pt x="7041790" y="1396"/>
                </a:cubicBezTo>
                <a:close/>
                <a:moveTo>
                  <a:pt x="5807906" y="1"/>
                </a:moveTo>
                <a:cubicBezTo>
                  <a:pt x="5812290" y="10"/>
                  <a:pt x="5816429" y="493"/>
                  <a:pt x="5820322" y="1450"/>
                </a:cubicBezTo>
                <a:cubicBezTo>
                  <a:pt x="5828109" y="3364"/>
                  <a:pt x="5836100" y="6974"/>
                  <a:pt x="5844296" y="12280"/>
                </a:cubicBezTo>
                <a:cubicBezTo>
                  <a:pt x="5852491" y="17586"/>
                  <a:pt x="5859152" y="25369"/>
                  <a:pt x="5864279" y="35630"/>
                </a:cubicBezTo>
                <a:cubicBezTo>
                  <a:pt x="5869405" y="45890"/>
                  <a:pt x="5871270" y="58273"/>
                  <a:pt x="5869872" y="72778"/>
                </a:cubicBezTo>
                <a:cubicBezTo>
                  <a:pt x="5868473" y="87283"/>
                  <a:pt x="5861342" y="104409"/>
                  <a:pt x="5848479" y="124155"/>
                </a:cubicBezTo>
                <a:cubicBezTo>
                  <a:pt x="5835616" y="143902"/>
                  <a:pt x="5811503" y="172690"/>
                  <a:pt x="5776140" y="210519"/>
                </a:cubicBezTo>
                <a:lnTo>
                  <a:pt x="5873324" y="210519"/>
                </a:lnTo>
                <a:lnTo>
                  <a:pt x="5873324" y="241688"/>
                </a:lnTo>
                <a:lnTo>
                  <a:pt x="5728731" y="241688"/>
                </a:lnTo>
                <a:lnTo>
                  <a:pt x="5728731" y="231987"/>
                </a:lnTo>
                <a:cubicBezTo>
                  <a:pt x="5729664" y="218019"/>
                  <a:pt x="5736077" y="205543"/>
                  <a:pt x="5747973" y="194559"/>
                </a:cubicBezTo>
                <a:cubicBezTo>
                  <a:pt x="5759868" y="183574"/>
                  <a:pt x="5774753" y="166692"/>
                  <a:pt x="5792628" y="143913"/>
                </a:cubicBezTo>
                <a:cubicBezTo>
                  <a:pt x="5810503" y="121133"/>
                  <a:pt x="5822094" y="103592"/>
                  <a:pt x="5827399" y="91288"/>
                </a:cubicBezTo>
                <a:cubicBezTo>
                  <a:pt x="5832705" y="78984"/>
                  <a:pt x="5834724" y="68713"/>
                  <a:pt x="5833455" y="60474"/>
                </a:cubicBezTo>
                <a:cubicBezTo>
                  <a:pt x="5832185" y="52236"/>
                  <a:pt x="5828378" y="45510"/>
                  <a:pt x="5822033" y="40297"/>
                </a:cubicBezTo>
                <a:cubicBezTo>
                  <a:pt x="5815687" y="35085"/>
                  <a:pt x="5808259" y="32912"/>
                  <a:pt x="5799748" y="33780"/>
                </a:cubicBezTo>
                <a:cubicBezTo>
                  <a:pt x="5791237" y="34647"/>
                  <a:pt x="5783038" y="37985"/>
                  <a:pt x="5775151" y="43793"/>
                </a:cubicBezTo>
                <a:cubicBezTo>
                  <a:pt x="5767264" y="49601"/>
                  <a:pt x="5760818" y="59330"/>
                  <a:pt x="5755813" y="72982"/>
                </a:cubicBezTo>
                <a:lnTo>
                  <a:pt x="5723332" y="68164"/>
                </a:lnTo>
                <a:cubicBezTo>
                  <a:pt x="5730703" y="44460"/>
                  <a:pt x="5740304" y="27639"/>
                  <a:pt x="5752135" y="17701"/>
                </a:cubicBezTo>
                <a:cubicBezTo>
                  <a:pt x="5763965" y="7763"/>
                  <a:pt x="5777925" y="2328"/>
                  <a:pt x="5794015" y="1396"/>
                </a:cubicBezTo>
                <a:cubicBezTo>
                  <a:pt x="5798891" y="457"/>
                  <a:pt x="5803521" y="-8"/>
                  <a:pt x="5807906" y="1"/>
                </a:cubicBezTo>
                <a:close/>
                <a:moveTo>
                  <a:pt x="3474280" y="1"/>
                </a:moveTo>
                <a:cubicBezTo>
                  <a:pt x="3478665" y="10"/>
                  <a:pt x="3482804" y="493"/>
                  <a:pt x="3486697" y="1450"/>
                </a:cubicBezTo>
                <a:cubicBezTo>
                  <a:pt x="3494484" y="3364"/>
                  <a:pt x="3502475" y="6974"/>
                  <a:pt x="3510671" y="12280"/>
                </a:cubicBezTo>
                <a:cubicBezTo>
                  <a:pt x="3518866" y="17586"/>
                  <a:pt x="3525527" y="25369"/>
                  <a:pt x="3530654" y="35630"/>
                </a:cubicBezTo>
                <a:cubicBezTo>
                  <a:pt x="3535780" y="45890"/>
                  <a:pt x="3537645" y="58273"/>
                  <a:pt x="3536246" y="72778"/>
                </a:cubicBezTo>
                <a:cubicBezTo>
                  <a:pt x="3534848" y="87283"/>
                  <a:pt x="3527718" y="104409"/>
                  <a:pt x="3514854" y="124155"/>
                </a:cubicBezTo>
                <a:cubicBezTo>
                  <a:pt x="3501991" y="143902"/>
                  <a:pt x="3477878" y="172690"/>
                  <a:pt x="3442515" y="210519"/>
                </a:cubicBezTo>
                <a:lnTo>
                  <a:pt x="3539699" y="210519"/>
                </a:lnTo>
                <a:lnTo>
                  <a:pt x="3539699" y="241688"/>
                </a:lnTo>
                <a:lnTo>
                  <a:pt x="3395106" y="241688"/>
                </a:lnTo>
                <a:lnTo>
                  <a:pt x="3395106" y="231987"/>
                </a:lnTo>
                <a:cubicBezTo>
                  <a:pt x="3396038" y="218019"/>
                  <a:pt x="3402452" y="205543"/>
                  <a:pt x="3414347" y="194559"/>
                </a:cubicBezTo>
                <a:cubicBezTo>
                  <a:pt x="3426243" y="183574"/>
                  <a:pt x="3441128" y="166692"/>
                  <a:pt x="3459003" y="143913"/>
                </a:cubicBezTo>
                <a:cubicBezTo>
                  <a:pt x="3476878" y="121133"/>
                  <a:pt x="3488468" y="103592"/>
                  <a:pt x="3493774" y="91288"/>
                </a:cubicBezTo>
                <a:cubicBezTo>
                  <a:pt x="3499080" y="78984"/>
                  <a:pt x="3501099" y="68713"/>
                  <a:pt x="3499829" y="60474"/>
                </a:cubicBezTo>
                <a:cubicBezTo>
                  <a:pt x="3498560" y="52236"/>
                  <a:pt x="3494753" y="45510"/>
                  <a:pt x="3488407" y="40297"/>
                </a:cubicBezTo>
                <a:cubicBezTo>
                  <a:pt x="3482062" y="35085"/>
                  <a:pt x="3474634" y="32912"/>
                  <a:pt x="3466123" y="33780"/>
                </a:cubicBezTo>
                <a:cubicBezTo>
                  <a:pt x="3457612" y="34647"/>
                  <a:pt x="3449413" y="37985"/>
                  <a:pt x="3441526" y="43793"/>
                </a:cubicBezTo>
                <a:cubicBezTo>
                  <a:pt x="3433638" y="49601"/>
                  <a:pt x="3427193" y="59330"/>
                  <a:pt x="3422188" y="72982"/>
                </a:cubicBezTo>
                <a:lnTo>
                  <a:pt x="3389707" y="68164"/>
                </a:lnTo>
                <a:cubicBezTo>
                  <a:pt x="3397078" y="44460"/>
                  <a:pt x="3406679" y="27639"/>
                  <a:pt x="3418510" y="17701"/>
                </a:cubicBezTo>
                <a:cubicBezTo>
                  <a:pt x="3430340" y="7763"/>
                  <a:pt x="3444301" y="2328"/>
                  <a:pt x="3460390" y="1396"/>
                </a:cubicBezTo>
                <a:cubicBezTo>
                  <a:pt x="3465266" y="457"/>
                  <a:pt x="3469896" y="-8"/>
                  <a:pt x="3474280" y="1"/>
                </a:cubicBezTo>
                <a:close/>
                <a:moveTo>
                  <a:pt x="788233" y="1"/>
                </a:moveTo>
                <a:cubicBezTo>
                  <a:pt x="792617" y="10"/>
                  <a:pt x="796756" y="493"/>
                  <a:pt x="800649" y="1450"/>
                </a:cubicBezTo>
                <a:cubicBezTo>
                  <a:pt x="808437" y="3364"/>
                  <a:pt x="816427" y="6974"/>
                  <a:pt x="824623" y="12280"/>
                </a:cubicBezTo>
                <a:cubicBezTo>
                  <a:pt x="832818" y="17586"/>
                  <a:pt x="839479" y="25369"/>
                  <a:pt x="844606" y="35630"/>
                </a:cubicBezTo>
                <a:cubicBezTo>
                  <a:pt x="849732" y="45890"/>
                  <a:pt x="851597" y="58273"/>
                  <a:pt x="850199" y="72778"/>
                </a:cubicBezTo>
                <a:cubicBezTo>
                  <a:pt x="848799" y="87283"/>
                  <a:pt x="841670" y="104409"/>
                  <a:pt x="828807" y="124155"/>
                </a:cubicBezTo>
                <a:cubicBezTo>
                  <a:pt x="815943" y="143902"/>
                  <a:pt x="791830" y="172690"/>
                  <a:pt x="756467" y="210519"/>
                </a:cubicBezTo>
                <a:lnTo>
                  <a:pt x="853651" y="210519"/>
                </a:lnTo>
                <a:lnTo>
                  <a:pt x="853651" y="241688"/>
                </a:lnTo>
                <a:lnTo>
                  <a:pt x="709059" y="241688"/>
                </a:lnTo>
                <a:lnTo>
                  <a:pt x="709059" y="231987"/>
                </a:lnTo>
                <a:cubicBezTo>
                  <a:pt x="709990" y="218019"/>
                  <a:pt x="716404" y="205543"/>
                  <a:pt x="728299" y="194559"/>
                </a:cubicBezTo>
                <a:cubicBezTo>
                  <a:pt x="740195" y="183574"/>
                  <a:pt x="755080" y="166692"/>
                  <a:pt x="772955" y="143913"/>
                </a:cubicBezTo>
                <a:cubicBezTo>
                  <a:pt x="790830" y="121133"/>
                  <a:pt x="802420" y="103592"/>
                  <a:pt x="807726" y="91288"/>
                </a:cubicBezTo>
                <a:cubicBezTo>
                  <a:pt x="813032" y="78984"/>
                  <a:pt x="815050" y="68713"/>
                  <a:pt x="813781" y="60474"/>
                </a:cubicBezTo>
                <a:cubicBezTo>
                  <a:pt x="812512" y="52236"/>
                  <a:pt x="808705" y="45510"/>
                  <a:pt x="802360" y="40297"/>
                </a:cubicBezTo>
                <a:cubicBezTo>
                  <a:pt x="796014" y="35085"/>
                  <a:pt x="788586" y="32912"/>
                  <a:pt x="780075" y="33780"/>
                </a:cubicBezTo>
                <a:cubicBezTo>
                  <a:pt x="771563" y="34647"/>
                  <a:pt x="763365" y="37985"/>
                  <a:pt x="755477" y="43793"/>
                </a:cubicBezTo>
                <a:cubicBezTo>
                  <a:pt x="747590" y="49601"/>
                  <a:pt x="741145" y="59330"/>
                  <a:pt x="736140" y="72982"/>
                </a:cubicBezTo>
                <a:lnTo>
                  <a:pt x="703659" y="68164"/>
                </a:lnTo>
                <a:cubicBezTo>
                  <a:pt x="711031" y="44460"/>
                  <a:pt x="720631" y="27639"/>
                  <a:pt x="732461" y="17701"/>
                </a:cubicBezTo>
                <a:cubicBezTo>
                  <a:pt x="744292" y="7763"/>
                  <a:pt x="758252" y="2328"/>
                  <a:pt x="774342" y="1396"/>
                </a:cubicBezTo>
                <a:cubicBezTo>
                  <a:pt x="779218" y="457"/>
                  <a:pt x="783848" y="-8"/>
                  <a:pt x="788233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indent="76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76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3635866" y="1953745"/>
            <a:ext cx="8026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100</a:t>
            </a:r>
          </a:p>
        </p:txBody>
      </p:sp>
      <p:sp>
        <p:nvSpPr>
          <p:cNvPr id="5" name="Rectangle 52"/>
          <p:cNvSpPr>
            <a:spLocks noChangeArrowheads="1"/>
          </p:cNvSpPr>
          <p:nvPr/>
        </p:nvSpPr>
        <p:spPr bwMode="auto">
          <a:xfrm>
            <a:off x="3667183" y="2594379"/>
            <a:ext cx="10435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2000</a:t>
            </a:r>
          </a:p>
        </p:txBody>
      </p:sp>
      <p:sp>
        <p:nvSpPr>
          <p:cNvPr id="6" name="Rectangle 52"/>
          <p:cNvSpPr>
            <a:spLocks noChangeArrowheads="1"/>
          </p:cNvSpPr>
          <p:nvPr/>
        </p:nvSpPr>
        <p:spPr bwMode="auto">
          <a:xfrm>
            <a:off x="6320646" y="1946505"/>
            <a:ext cx="10860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1000</a:t>
            </a:r>
          </a:p>
        </p:txBody>
      </p:sp>
      <p:sp>
        <p:nvSpPr>
          <p:cNvPr id="7" name="Rectangle 52"/>
          <p:cNvSpPr>
            <a:spLocks noChangeArrowheads="1"/>
          </p:cNvSpPr>
          <p:nvPr/>
        </p:nvSpPr>
        <p:spPr bwMode="auto">
          <a:xfrm>
            <a:off x="6326471" y="2595191"/>
            <a:ext cx="7916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300</a:t>
            </a:r>
          </a:p>
        </p:txBody>
      </p:sp>
      <p:sp>
        <p:nvSpPr>
          <p:cNvPr id="8" name="Rectangle 52"/>
          <p:cNvSpPr>
            <a:spLocks noChangeArrowheads="1"/>
          </p:cNvSpPr>
          <p:nvPr/>
        </p:nvSpPr>
        <p:spPr bwMode="auto">
          <a:xfrm>
            <a:off x="9217715" y="1950578"/>
            <a:ext cx="8098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200</a:t>
            </a:r>
          </a:p>
        </p:txBody>
      </p:sp>
      <p:sp>
        <p:nvSpPr>
          <p:cNvPr id="9" name="Rectangle 52"/>
          <p:cNvSpPr>
            <a:spLocks noChangeArrowheads="1"/>
          </p:cNvSpPr>
          <p:nvPr/>
        </p:nvSpPr>
        <p:spPr bwMode="auto">
          <a:xfrm>
            <a:off x="9189778" y="2595430"/>
            <a:ext cx="10182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3000</a:t>
            </a:r>
          </a:p>
        </p:txBody>
      </p:sp>
      <p:sp>
        <p:nvSpPr>
          <p:cNvPr id="12" name="矩形 11"/>
          <p:cNvSpPr/>
          <p:nvPr/>
        </p:nvSpPr>
        <p:spPr>
          <a:xfrm>
            <a:off x="3810355" y="4259633"/>
            <a:ext cx="6873466" cy="1140505"/>
          </a:xfrm>
          <a:prstGeom prst="rect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像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125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等这些数字相乘能凑成整百和整千数等，可使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计算简便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温故知新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学，然后知不足。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>
            <a:spLocks noChangeArrowheads="1"/>
          </p:cNvSpPr>
          <p:nvPr/>
        </p:nvSpPr>
        <p:spPr bwMode="auto">
          <a:xfrm>
            <a:off x="729645" y="1228079"/>
            <a:ext cx="8339814" cy="338585"/>
          </a:xfrm>
          <a:custGeom>
            <a:avLst/>
            <a:gdLst/>
            <a:ahLst/>
            <a:cxnLst/>
            <a:rect l="l" t="t" r="r" b="b"/>
            <a:pathLst>
              <a:path w="8339814" h="338585">
                <a:moveTo>
                  <a:pt x="4182072" y="263459"/>
                </a:moveTo>
                <a:cubicBezTo>
                  <a:pt x="4193778" y="263104"/>
                  <a:pt x="4202835" y="265822"/>
                  <a:pt x="4209245" y="271614"/>
                </a:cubicBezTo>
                <a:cubicBezTo>
                  <a:pt x="4217792" y="279336"/>
                  <a:pt x="4220527" y="285212"/>
                  <a:pt x="4217451" y="289242"/>
                </a:cubicBezTo>
                <a:cubicBezTo>
                  <a:pt x="4214375" y="293271"/>
                  <a:pt x="4208360" y="294605"/>
                  <a:pt x="4199404" y="293243"/>
                </a:cubicBezTo>
                <a:cubicBezTo>
                  <a:pt x="4190449" y="291880"/>
                  <a:pt x="4181185" y="290980"/>
                  <a:pt x="4171613" y="290543"/>
                </a:cubicBezTo>
                <a:cubicBezTo>
                  <a:pt x="4162041" y="290106"/>
                  <a:pt x="4151085" y="290331"/>
                  <a:pt x="4138745" y="291221"/>
                </a:cubicBezTo>
                <a:cubicBezTo>
                  <a:pt x="4126406" y="292110"/>
                  <a:pt x="4109129" y="294107"/>
                  <a:pt x="4086916" y="297211"/>
                </a:cubicBezTo>
                <a:cubicBezTo>
                  <a:pt x="4064703" y="300316"/>
                  <a:pt x="4047803" y="302797"/>
                  <a:pt x="4036216" y="304654"/>
                </a:cubicBezTo>
                <a:cubicBezTo>
                  <a:pt x="4024629" y="306511"/>
                  <a:pt x="4015910" y="307439"/>
                  <a:pt x="4010060" y="307439"/>
                </a:cubicBezTo>
                <a:cubicBezTo>
                  <a:pt x="4003764" y="307439"/>
                  <a:pt x="3996243" y="304521"/>
                  <a:pt x="3987495" y="298685"/>
                </a:cubicBezTo>
                <a:cubicBezTo>
                  <a:pt x="3978189" y="289134"/>
                  <a:pt x="3981214" y="284359"/>
                  <a:pt x="3996573" y="284359"/>
                </a:cubicBezTo>
                <a:cubicBezTo>
                  <a:pt x="4009966" y="284359"/>
                  <a:pt x="4029874" y="282792"/>
                  <a:pt x="4056296" y="279659"/>
                </a:cubicBezTo>
                <a:cubicBezTo>
                  <a:pt x="4082718" y="276525"/>
                  <a:pt x="4103698" y="274073"/>
                  <a:pt x="4119235" y="272302"/>
                </a:cubicBezTo>
                <a:cubicBezTo>
                  <a:pt x="4134773" y="270531"/>
                  <a:pt x="4151523" y="268043"/>
                  <a:pt x="4169483" y="264838"/>
                </a:cubicBezTo>
                <a:cubicBezTo>
                  <a:pt x="4173974" y="264037"/>
                  <a:pt x="4178170" y="263577"/>
                  <a:pt x="4182072" y="263459"/>
                </a:cubicBezTo>
                <a:close/>
                <a:moveTo>
                  <a:pt x="5770983" y="239905"/>
                </a:moveTo>
                <a:cubicBezTo>
                  <a:pt x="5774966" y="239261"/>
                  <a:pt x="5779368" y="239560"/>
                  <a:pt x="5784190" y="240800"/>
                </a:cubicBezTo>
                <a:cubicBezTo>
                  <a:pt x="5793834" y="243281"/>
                  <a:pt x="5800133" y="248497"/>
                  <a:pt x="5803087" y="256449"/>
                </a:cubicBezTo>
                <a:cubicBezTo>
                  <a:pt x="5806041" y="264401"/>
                  <a:pt x="5805625" y="274349"/>
                  <a:pt x="5801839" y="286295"/>
                </a:cubicBezTo>
                <a:cubicBezTo>
                  <a:pt x="5798053" y="298240"/>
                  <a:pt x="5791177" y="309666"/>
                  <a:pt x="5781211" y="320571"/>
                </a:cubicBezTo>
                <a:cubicBezTo>
                  <a:pt x="5771244" y="331477"/>
                  <a:pt x="5761636" y="337414"/>
                  <a:pt x="5752387" y="338382"/>
                </a:cubicBezTo>
                <a:cubicBezTo>
                  <a:pt x="5743137" y="339350"/>
                  <a:pt x="5741330" y="336865"/>
                  <a:pt x="5746966" y="330929"/>
                </a:cubicBezTo>
                <a:cubicBezTo>
                  <a:pt x="5752602" y="324992"/>
                  <a:pt x="5757797" y="319001"/>
                  <a:pt x="5762551" y="312957"/>
                </a:cubicBezTo>
                <a:cubicBezTo>
                  <a:pt x="5767304" y="306912"/>
                  <a:pt x="5771438" y="299674"/>
                  <a:pt x="5774951" y="291242"/>
                </a:cubicBezTo>
                <a:cubicBezTo>
                  <a:pt x="5768627" y="291242"/>
                  <a:pt x="5763311" y="289625"/>
                  <a:pt x="5759002" y="286392"/>
                </a:cubicBezTo>
                <a:cubicBezTo>
                  <a:pt x="5754692" y="283158"/>
                  <a:pt x="5751774" y="278927"/>
                  <a:pt x="5750247" y="273700"/>
                </a:cubicBezTo>
                <a:cubicBezTo>
                  <a:pt x="5748720" y="268473"/>
                  <a:pt x="5748440" y="263591"/>
                  <a:pt x="5749408" y="259052"/>
                </a:cubicBezTo>
                <a:cubicBezTo>
                  <a:pt x="5750376" y="254513"/>
                  <a:pt x="5754004" y="249716"/>
                  <a:pt x="5760292" y="244661"/>
                </a:cubicBezTo>
                <a:cubicBezTo>
                  <a:pt x="5763436" y="242134"/>
                  <a:pt x="5767000" y="240549"/>
                  <a:pt x="5770983" y="239905"/>
                </a:cubicBezTo>
                <a:close/>
                <a:moveTo>
                  <a:pt x="1151183" y="238130"/>
                </a:moveTo>
                <a:cubicBezTo>
                  <a:pt x="1155916" y="238136"/>
                  <a:pt x="1160655" y="239388"/>
                  <a:pt x="1165402" y="241887"/>
                </a:cubicBezTo>
                <a:cubicBezTo>
                  <a:pt x="1174894" y="246884"/>
                  <a:pt x="1179641" y="254775"/>
                  <a:pt x="1179641" y="265559"/>
                </a:cubicBezTo>
                <a:cubicBezTo>
                  <a:pt x="1179641" y="276343"/>
                  <a:pt x="1174145" y="283993"/>
                  <a:pt x="1163154" y="288510"/>
                </a:cubicBezTo>
                <a:cubicBezTo>
                  <a:pt x="1152162" y="293027"/>
                  <a:pt x="1142461" y="292479"/>
                  <a:pt x="1134050" y="286865"/>
                </a:cubicBezTo>
                <a:cubicBezTo>
                  <a:pt x="1125640" y="281251"/>
                  <a:pt x="1121671" y="273589"/>
                  <a:pt x="1122144" y="263881"/>
                </a:cubicBezTo>
                <a:cubicBezTo>
                  <a:pt x="1122617" y="254173"/>
                  <a:pt x="1127572" y="246830"/>
                  <a:pt x="1137008" y="241854"/>
                </a:cubicBezTo>
                <a:cubicBezTo>
                  <a:pt x="1141726" y="239366"/>
                  <a:pt x="1146451" y="238125"/>
                  <a:pt x="1151183" y="238130"/>
                </a:cubicBezTo>
                <a:close/>
                <a:moveTo>
                  <a:pt x="8294198" y="229723"/>
                </a:moveTo>
                <a:cubicBezTo>
                  <a:pt x="8290827" y="229913"/>
                  <a:pt x="8287547" y="231192"/>
                  <a:pt x="8284360" y="233562"/>
                </a:cubicBezTo>
                <a:cubicBezTo>
                  <a:pt x="8277986" y="238302"/>
                  <a:pt x="8274799" y="244618"/>
                  <a:pt x="8274799" y="252513"/>
                </a:cubicBezTo>
                <a:cubicBezTo>
                  <a:pt x="8274799" y="260407"/>
                  <a:pt x="8278347" y="266333"/>
                  <a:pt x="8285446" y="270291"/>
                </a:cubicBezTo>
                <a:cubicBezTo>
                  <a:pt x="8292544" y="274249"/>
                  <a:pt x="8299492" y="274048"/>
                  <a:pt x="8306289" y="269689"/>
                </a:cubicBezTo>
                <a:cubicBezTo>
                  <a:pt x="8313087" y="265315"/>
                  <a:pt x="8316281" y="259005"/>
                  <a:pt x="8315873" y="250760"/>
                </a:cubicBezTo>
                <a:cubicBezTo>
                  <a:pt x="8315464" y="242514"/>
                  <a:pt x="8311704" y="236402"/>
                  <a:pt x="8304590" y="232422"/>
                </a:cubicBezTo>
                <a:cubicBezTo>
                  <a:pt x="8301034" y="230432"/>
                  <a:pt x="8297570" y="229533"/>
                  <a:pt x="8294198" y="229723"/>
                </a:cubicBezTo>
                <a:close/>
                <a:moveTo>
                  <a:pt x="4121949" y="215120"/>
                </a:moveTo>
                <a:cubicBezTo>
                  <a:pt x="4127367" y="215509"/>
                  <a:pt x="4132647" y="217125"/>
                  <a:pt x="4137788" y="219968"/>
                </a:cubicBezTo>
                <a:cubicBezTo>
                  <a:pt x="4148070" y="225654"/>
                  <a:pt x="4150049" y="230149"/>
                  <a:pt x="4143725" y="233455"/>
                </a:cubicBezTo>
                <a:cubicBezTo>
                  <a:pt x="4137401" y="236760"/>
                  <a:pt x="4127958" y="239567"/>
                  <a:pt x="4115396" y="241876"/>
                </a:cubicBezTo>
                <a:cubicBezTo>
                  <a:pt x="4102834" y="244185"/>
                  <a:pt x="4091297" y="246017"/>
                  <a:pt x="4080786" y="247372"/>
                </a:cubicBezTo>
                <a:cubicBezTo>
                  <a:pt x="4070274" y="248727"/>
                  <a:pt x="4060416" y="248049"/>
                  <a:pt x="4051209" y="245339"/>
                </a:cubicBezTo>
                <a:cubicBezTo>
                  <a:pt x="4040827" y="240349"/>
                  <a:pt x="4037428" y="236868"/>
                  <a:pt x="4041013" y="234896"/>
                </a:cubicBezTo>
                <a:cubicBezTo>
                  <a:pt x="4044598" y="232924"/>
                  <a:pt x="4053356" y="230587"/>
                  <a:pt x="4067288" y="227883"/>
                </a:cubicBezTo>
                <a:cubicBezTo>
                  <a:pt x="4081219" y="225180"/>
                  <a:pt x="4093882" y="221764"/>
                  <a:pt x="4105275" y="217634"/>
                </a:cubicBezTo>
                <a:cubicBezTo>
                  <a:pt x="4110972" y="215569"/>
                  <a:pt x="4116530" y="214731"/>
                  <a:pt x="4121949" y="215120"/>
                </a:cubicBezTo>
                <a:close/>
                <a:moveTo>
                  <a:pt x="2628882" y="214472"/>
                </a:moveTo>
                <a:cubicBezTo>
                  <a:pt x="2632677" y="215526"/>
                  <a:pt x="2627557" y="220738"/>
                  <a:pt x="2613521" y="230110"/>
                </a:cubicBezTo>
                <a:cubicBezTo>
                  <a:pt x="2585450" y="248852"/>
                  <a:pt x="2567884" y="261253"/>
                  <a:pt x="2560821" y="267312"/>
                </a:cubicBezTo>
                <a:cubicBezTo>
                  <a:pt x="2553759" y="273371"/>
                  <a:pt x="2544147" y="270302"/>
                  <a:pt x="2531986" y="258105"/>
                </a:cubicBezTo>
                <a:cubicBezTo>
                  <a:pt x="2519826" y="245909"/>
                  <a:pt x="2520070" y="239811"/>
                  <a:pt x="2532718" y="239811"/>
                </a:cubicBezTo>
                <a:cubicBezTo>
                  <a:pt x="2542914" y="239811"/>
                  <a:pt x="2562259" y="234469"/>
                  <a:pt x="2590753" y="223786"/>
                </a:cubicBezTo>
                <a:cubicBezTo>
                  <a:pt x="2612378" y="216522"/>
                  <a:pt x="2625088" y="213418"/>
                  <a:pt x="2628882" y="214472"/>
                </a:cubicBezTo>
                <a:close/>
                <a:moveTo>
                  <a:pt x="8296680" y="206803"/>
                </a:moveTo>
                <a:cubicBezTo>
                  <a:pt x="8302201" y="206925"/>
                  <a:pt x="8307846" y="208198"/>
                  <a:pt x="8313614" y="210621"/>
                </a:cubicBezTo>
                <a:cubicBezTo>
                  <a:pt x="8325151" y="215468"/>
                  <a:pt x="8332812" y="223148"/>
                  <a:pt x="8336597" y="233659"/>
                </a:cubicBezTo>
                <a:cubicBezTo>
                  <a:pt x="8340383" y="244170"/>
                  <a:pt x="8340829" y="254567"/>
                  <a:pt x="8337931" y="264849"/>
                </a:cubicBezTo>
                <a:cubicBezTo>
                  <a:pt x="8335035" y="275131"/>
                  <a:pt x="8329614" y="283000"/>
                  <a:pt x="8321669" y="288456"/>
                </a:cubicBezTo>
                <a:cubicBezTo>
                  <a:pt x="8313726" y="293913"/>
                  <a:pt x="8304286" y="296641"/>
                  <a:pt x="8293351" y="296641"/>
                </a:cubicBezTo>
                <a:cubicBezTo>
                  <a:pt x="8282417" y="296641"/>
                  <a:pt x="8272515" y="292203"/>
                  <a:pt x="8263645" y="283326"/>
                </a:cubicBezTo>
                <a:cubicBezTo>
                  <a:pt x="8254776" y="274450"/>
                  <a:pt x="8250341" y="264906"/>
                  <a:pt x="8250341" y="254696"/>
                </a:cubicBezTo>
                <a:cubicBezTo>
                  <a:pt x="8250341" y="244486"/>
                  <a:pt x="8252729" y="235555"/>
                  <a:pt x="8257504" y="227905"/>
                </a:cubicBezTo>
                <a:cubicBezTo>
                  <a:pt x="8262279" y="220254"/>
                  <a:pt x="8269941" y="214250"/>
                  <a:pt x="8280488" y="209890"/>
                </a:cubicBezTo>
                <a:cubicBezTo>
                  <a:pt x="8285762" y="207710"/>
                  <a:pt x="8291159" y="206681"/>
                  <a:pt x="8296680" y="206803"/>
                </a:cubicBezTo>
                <a:close/>
                <a:moveTo>
                  <a:pt x="8087661" y="188283"/>
                </a:moveTo>
                <a:cubicBezTo>
                  <a:pt x="8091599" y="188706"/>
                  <a:pt x="8096569" y="189713"/>
                  <a:pt x="8102571" y="191305"/>
                </a:cubicBezTo>
                <a:cubicBezTo>
                  <a:pt x="8124754" y="196123"/>
                  <a:pt x="8138947" y="203824"/>
                  <a:pt x="8145150" y="214407"/>
                </a:cubicBezTo>
                <a:cubicBezTo>
                  <a:pt x="8151351" y="224990"/>
                  <a:pt x="8153073" y="235043"/>
                  <a:pt x="8150313" y="244565"/>
                </a:cubicBezTo>
                <a:cubicBezTo>
                  <a:pt x="8147551" y="254087"/>
                  <a:pt x="8142615" y="257374"/>
                  <a:pt x="8135503" y="254427"/>
                </a:cubicBezTo>
                <a:cubicBezTo>
                  <a:pt x="8128389" y="251480"/>
                  <a:pt x="8119624" y="244798"/>
                  <a:pt x="8109206" y="234380"/>
                </a:cubicBezTo>
                <a:cubicBezTo>
                  <a:pt x="8098787" y="223961"/>
                  <a:pt x="8089076" y="212586"/>
                  <a:pt x="8080071" y="200253"/>
                </a:cubicBezTo>
                <a:cubicBezTo>
                  <a:pt x="8073316" y="191004"/>
                  <a:pt x="8075847" y="187014"/>
                  <a:pt x="8087661" y="188283"/>
                </a:cubicBezTo>
                <a:close/>
                <a:moveTo>
                  <a:pt x="4829008" y="185822"/>
                </a:moveTo>
                <a:lnTo>
                  <a:pt x="4770402" y="192445"/>
                </a:lnTo>
                <a:cubicBezTo>
                  <a:pt x="4769068" y="194514"/>
                  <a:pt x="4767788" y="196154"/>
                  <a:pt x="4766559" y="197366"/>
                </a:cubicBezTo>
                <a:lnTo>
                  <a:pt x="4765128" y="198319"/>
                </a:lnTo>
                <a:lnTo>
                  <a:pt x="4772316" y="200157"/>
                </a:lnTo>
                <a:cubicBezTo>
                  <a:pt x="4778239" y="202444"/>
                  <a:pt x="4780727" y="204893"/>
                  <a:pt x="4779780" y="207502"/>
                </a:cubicBezTo>
                <a:cubicBezTo>
                  <a:pt x="4778834" y="210112"/>
                  <a:pt x="4777960" y="212772"/>
                  <a:pt x="4777156" y="215483"/>
                </a:cubicBezTo>
                <a:cubicBezTo>
                  <a:pt x="4790694" y="214694"/>
                  <a:pt x="4809085" y="212636"/>
                  <a:pt x="4832330" y="209309"/>
                </a:cubicBezTo>
                <a:cubicBezTo>
                  <a:pt x="4832330" y="202627"/>
                  <a:pt x="4831208" y="196586"/>
                  <a:pt x="4828964" y="191187"/>
                </a:cubicBezTo>
                <a:close/>
                <a:moveTo>
                  <a:pt x="4839687" y="184615"/>
                </a:moveTo>
                <a:lnTo>
                  <a:pt x="4832003" y="185484"/>
                </a:lnTo>
                <a:lnTo>
                  <a:pt x="4835879" y="185261"/>
                </a:lnTo>
                <a:lnTo>
                  <a:pt x="4842469" y="187240"/>
                </a:lnTo>
                <a:close/>
                <a:moveTo>
                  <a:pt x="7943397" y="183510"/>
                </a:moveTo>
                <a:cubicBezTo>
                  <a:pt x="7946459" y="184086"/>
                  <a:pt x="7948735" y="188846"/>
                  <a:pt x="7950223" y="197791"/>
                </a:cubicBezTo>
                <a:cubicBezTo>
                  <a:pt x="7953199" y="215680"/>
                  <a:pt x="7948954" y="233476"/>
                  <a:pt x="7937489" y="251179"/>
                </a:cubicBezTo>
                <a:cubicBezTo>
                  <a:pt x="7926024" y="268882"/>
                  <a:pt x="7917449" y="271865"/>
                  <a:pt x="7911763" y="260127"/>
                </a:cubicBezTo>
                <a:cubicBezTo>
                  <a:pt x="7906077" y="248390"/>
                  <a:pt x="7906643" y="237886"/>
                  <a:pt x="7913462" y="228615"/>
                </a:cubicBezTo>
                <a:cubicBezTo>
                  <a:pt x="7920281" y="219344"/>
                  <a:pt x="7926407" y="207918"/>
                  <a:pt x="7931843" y="194338"/>
                </a:cubicBezTo>
                <a:cubicBezTo>
                  <a:pt x="7936481" y="186544"/>
                  <a:pt x="7940333" y="182935"/>
                  <a:pt x="7943397" y="183510"/>
                </a:cubicBezTo>
                <a:close/>
                <a:moveTo>
                  <a:pt x="2750555" y="171940"/>
                </a:moveTo>
                <a:cubicBezTo>
                  <a:pt x="2756390" y="172127"/>
                  <a:pt x="2761286" y="173545"/>
                  <a:pt x="2765244" y="176194"/>
                </a:cubicBezTo>
                <a:cubicBezTo>
                  <a:pt x="2773160" y="181493"/>
                  <a:pt x="2772303" y="186462"/>
                  <a:pt x="2762674" y="191101"/>
                </a:cubicBezTo>
                <a:cubicBezTo>
                  <a:pt x="2753044" y="195740"/>
                  <a:pt x="2738063" y="199250"/>
                  <a:pt x="2717728" y="201630"/>
                </a:cubicBezTo>
                <a:cubicBezTo>
                  <a:pt x="2725816" y="203021"/>
                  <a:pt x="2728512" y="207169"/>
                  <a:pt x="2725816" y="214074"/>
                </a:cubicBezTo>
                <a:cubicBezTo>
                  <a:pt x="2723120" y="220979"/>
                  <a:pt x="2721772" y="234046"/>
                  <a:pt x="2721772" y="253276"/>
                </a:cubicBezTo>
                <a:cubicBezTo>
                  <a:pt x="2748058" y="251556"/>
                  <a:pt x="2767001" y="249551"/>
                  <a:pt x="2778602" y="247264"/>
                </a:cubicBezTo>
                <a:cubicBezTo>
                  <a:pt x="2790204" y="244977"/>
                  <a:pt x="2800503" y="248530"/>
                  <a:pt x="2809502" y="257923"/>
                </a:cubicBezTo>
                <a:cubicBezTo>
                  <a:pt x="2818500" y="267315"/>
                  <a:pt x="2815808" y="272291"/>
                  <a:pt x="2801425" y="272851"/>
                </a:cubicBezTo>
                <a:cubicBezTo>
                  <a:pt x="2787042" y="273410"/>
                  <a:pt x="2772909" y="273464"/>
                  <a:pt x="2759028" y="273012"/>
                </a:cubicBezTo>
                <a:cubicBezTo>
                  <a:pt x="2745147" y="272560"/>
                  <a:pt x="2725708" y="273901"/>
                  <a:pt x="2700713" y="277035"/>
                </a:cubicBezTo>
                <a:cubicBezTo>
                  <a:pt x="2675718" y="280168"/>
                  <a:pt x="2658474" y="283093"/>
                  <a:pt x="2648981" y="285811"/>
                </a:cubicBezTo>
                <a:cubicBezTo>
                  <a:pt x="2639488" y="288528"/>
                  <a:pt x="2628747" y="285592"/>
                  <a:pt x="2616759" y="277002"/>
                </a:cubicBezTo>
                <a:cubicBezTo>
                  <a:pt x="2604770" y="268412"/>
                  <a:pt x="2605552" y="264118"/>
                  <a:pt x="2619103" y="264118"/>
                </a:cubicBezTo>
                <a:cubicBezTo>
                  <a:pt x="2630690" y="264118"/>
                  <a:pt x="2656761" y="261579"/>
                  <a:pt x="2697315" y="256503"/>
                </a:cubicBezTo>
                <a:cubicBezTo>
                  <a:pt x="2696426" y="225356"/>
                  <a:pt x="2695766" y="209187"/>
                  <a:pt x="2695336" y="207997"/>
                </a:cubicBezTo>
                <a:cubicBezTo>
                  <a:pt x="2694906" y="206807"/>
                  <a:pt x="2690500" y="206660"/>
                  <a:pt x="2682118" y="207556"/>
                </a:cubicBezTo>
                <a:cubicBezTo>
                  <a:pt x="2673736" y="208452"/>
                  <a:pt x="2665401" y="206169"/>
                  <a:pt x="2657112" y="200705"/>
                </a:cubicBezTo>
                <a:cubicBezTo>
                  <a:pt x="2648823" y="195242"/>
                  <a:pt x="2649501" y="191861"/>
                  <a:pt x="2659145" y="190563"/>
                </a:cubicBezTo>
                <a:cubicBezTo>
                  <a:pt x="2668789" y="189265"/>
                  <a:pt x="2679192" y="187498"/>
                  <a:pt x="2690356" y="185261"/>
                </a:cubicBezTo>
                <a:cubicBezTo>
                  <a:pt x="2701520" y="183024"/>
                  <a:pt x="2714813" y="179629"/>
                  <a:pt x="2730236" y="175076"/>
                </a:cubicBezTo>
                <a:cubicBezTo>
                  <a:pt x="2737948" y="172799"/>
                  <a:pt x="2744721" y="171754"/>
                  <a:pt x="2750555" y="171940"/>
                </a:cubicBezTo>
                <a:close/>
                <a:moveTo>
                  <a:pt x="7285723" y="165018"/>
                </a:moveTo>
                <a:cubicBezTo>
                  <a:pt x="7287503" y="164867"/>
                  <a:pt x="7289703" y="165158"/>
                  <a:pt x="7292324" y="165891"/>
                </a:cubicBezTo>
                <a:cubicBezTo>
                  <a:pt x="7302806" y="168823"/>
                  <a:pt x="7310030" y="173373"/>
                  <a:pt x="7313995" y="179539"/>
                </a:cubicBezTo>
                <a:cubicBezTo>
                  <a:pt x="7317960" y="185705"/>
                  <a:pt x="7317534" y="192814"/>
                  <a:pt x="7312715" y="200866"/>
                </a:cubicBezTo>
                <a:cubicBezTo>
                  <a:pt x="7307897" y="208919"/>
                  <a:pt x="7302103" y="208779"/>
                  <a:pt x="7295335" y="200447"/>
                </a:cubicBezTo>
                <a:cubicBezTo>
                  <a:pt x="7288566" y="192115"/>
                  <a:pt x="7283806" y="184737"/>
                  <a:pt x="7281053" y="178313"/>
                </a:cubicBezTo>
                <a:cubicBezTo>
                  <a:pt x="7278826" y="169902"/>
                  <a:pt x="7280383" y="165471"/>
                  <a:pt x="7285723" y="165018"/>
                </a:cubicBezTo>
                <a:close/>
                <a:moveTo>
                  <a:pt x="7345433" y="149511"/>
                </a:moveTo>
                <a:cubicBezTo>
                  <a:pt x="7329113" y="151274"/>
                  <a:pt x="7300863" y="154766"/>
                  <a:pt x="7260681" y="159986"/>
                </a:cubicBezTo>
                <a:cubicBezTo>
                  <a:pt x="7256997" y="168734"/>
                  <a:pt x="7253293" y="178446"/>
                  <a:pt x="7249572" y="189122"/>
                </a:cubicBezTo>
                <a:cubicBezTo>
                  <a:pt x="7245851" y="199798"/>
                  <a:pt x="7242251" y="207761"/>
                  <a:pt x="7238773" y="213009"/>
                </a:cubicBezTo>
                <a:cubicBezTo>
                  <a:pt x="7235296" y="218258"/>
                  <a:pt x="7234299" y="220903"/>
                  <a:pt x="7235784" y="220946"/>
                </a:cubicBezTo>
                <a:cubicBezTo>
                  <a:pt x="7237268" y="220989"/>
                  <a:pt x="7248489" y="220326"/>
                  <a:pt x="7269447" y="218957"/>
                </a:cubicBezTo>
                <a:cubicBezTo>
                  <a:pt x="7290405" y="217587"/>
                  <a:pt x="7313662" y="216881"/>
                  <a:pt x="7339217" y="216838"/>
                </a:cubicBezTo>
                <a:cubicBezTo>
                  <a:pt x="7342457" y="202311"/>
                  <a:pt x="7344529" y="179869"/>
                  <a:pt x="7345433" y="149511"/>
                </a:cubicBezTo>
                <a:close/>
                <a:moveTo>
                  <a:pt x="1151199" y="136897"/>
                </a:moveTo>
                <a:cubicBezTo>
                  <a:pt x="1155931" y="136903"/>
                  <a:pt x="1160669" y="138153"/>
                  <a:pt x="1165412" y="140648"/>
                </a:cubicBezTo>
                <a:cubicBezTo>
                  <a:pt x="1174898" y="145639"/>
                  <a:pt x="1179641" y="153533"/>
                  <a:pt x="1179641" y="164331"/>
                </a:cubicBezTo>
                <a:cubicBezTo>
                  <a:pt x="1179641" y="175115"/>
                  <a:pt x="1174145" y="182766"/>
                  <a:pt x="1163154" y="187283"/>
                </a:cubicBezTo>
                <a:cubicBezTo>
                  <a:pt x="1152162" y="191800"/>
                  <a:pt x="1142461" y="191251"/>
                  <a:pt x="1134050" y="185637"/>
                </a:cubicBezTo>
                <a:cubicBezTo>
                  <a:pt x="1125640" y="180023"/>
                  <a:pt x="1121671" y="172358"/>
                  <a:pt x="1122144" y="162643"/>
                </a:cubicBezTo>
                <a:cubicBezTo>
                  <a:pt x="1122617" y="152927"/>
                  <a:pt x="1127575" y="145585"/>
                  <a:pt x="1137018" y="140616"/>
                </a:cubicBezTo>
                <a:cubicBezTo>
                  <a:pt x="1141740" y="138132"/>
                  <a:pt x="1146467" y="136892"/>
                  <a:pt x="1151199" y="136897"/>
                </a:cubicBezTo>
                <a:close/>
                <a:moveTo>
                  <a:pt x="3368900" y="134661"/>
                </a:moveTo>
                <a:cubicBezTo>
                  <a:pt x="3370838" y="134732"/>
                  <a:pt x="3373224" y="135247"/>
                  <a:pt x="3376058" y="136206"/>
                </a:cubicBezTo>
                <a:cubicBezTo>
                  <a:pt x="3387394" y="140042"/>
                  <a:pt x="3395518" y="145008"/>
                  <a:pt x="3400429" y="151102"/>
                </a:cubicBezTo>
                <a:cubicBezTo>
                  <a:pt x="3405341" y="157197"/>
                  <a:pt x="3405427" y="164528"/>
                  <a:pt x="3400687" y="173097"/>
                </a:cubicBezTo>
                <a:cubicBezTo>
                  <a:pt x="3395948" y="181665"/>
                  <a:pt x="3390631" y="182726"/>
                  <a:pt x="3384737" y="176280"/>
                </a:cubicBezTo>
                <a:cubicBezTo>
                  <a:pt x="3378843" y="169834"/>
                  <a:pt x="3374524" y="164554"/>
                  <a:pt x="3371777" y="160438"/>
                </a:cubicBezTo>
                <a:cubicBezTo>
                  <a:pt x="3369031" y="156322"/>
                  <a:pt x="3366288" y="151511"/>
                  <a:pt x="3363550" y="146004"/>
                </a:cubicBezTo>
                <a:cubicBezTo>
                  <a:pt x="3361302" y="138228"/>
                  <a:pt x="3363085" y="134447"/>
                  <a:pt x="3368900" y="134661"/>
                </a:cubicBezTo>
                <a:close/>
                <a:moveTo>
                  <a:pt x="619938" y="132304"/>
                </a:moveTo>
                <a:cubicBezTo>
                  <a:pt x="636118" y="131220"/>
                  <a:pt x="649691" y="133593"/>
                  <a:pt x="660655" y="139422"/>
                </a:cubicBezTo>
                <a:cubicBezTo>
                  <a:pt x="675275" y="147195"/>
                  <a:pt x="681714" y="154193"/>
                  <a:pt x="679971" y="160416"/>
                </a:cubicBezTo>
                <a:cubicBezTo>
                  <a:pt x="678229" y="166640"/>
                  <a:pt x="671195" y="169304"/>
                  <a:pt x="658870" y="168407"/>
                </a:cubicBezTo>
                <a:cubicBezTo>
                  <a:pt x="646544" y="167511"/>
                  <a:pt x="629225" y="167063"/>
                  <a:pt x="606911" y="167063"/>
                </a:cubicBezTo>
                <a:cubicBezTo>
                  <a:pt x="584627" y="167063"/>
                  <a:pt x="560686" y="168185"/>
                  <a:pt x="535089" y="170429"/>
                </a:cubicBezTo>
                <a:cubicBezTo>
                  <a:pt x="509492" y="172674"/>
                  <a:pt x="488067" y="175345"/>
                  <a:pt x="470816" y="178442"/>
                </a:cubicBezTo>
                <a:cubicBezTo>
                  <a:pt x="453565" y="181539"/>
                  <a:pt x="438507" y="184465"/>
                  <a:pt x="425645" y="187218"/>
                </a:cubicBezTo>
                <a:cubicBezTo>
                  <a:pt x="412781" y="189972"/>
                  <a:pt x="399394" y="186982"/>
                  <a:pt x="385484" y="178248"/>
                </a:cubicBezTo>
                <a:cubicBezTo>
                  <a:pt x="372879" y="164381"/>
                  <a:pt x="371983" y="158133"/>
                  <a:pt x="382796" y="159502"/>
                </a:cubicBezTo>
                <a:cubicBezTo>
                  <a:pt x="393608" y="160872"/>
                  <a:pt x="412132" y="160441"/>
                  <a:pt x="438367" y="158212"/>
                </a:cubicBezTo>
                <a:cubicBezTo>
                  <a:pt x="464603" y="155982"/>
                  <a:pt x="492609" y="152608"/>
                  <a:pt x="522387" y="148091"/>
                </a:cubicBezTo>
                <a:cubicBezTo>
                  <a:pt x="552165" y="143574"/>
                  <a:pt x="578999" y="139057"/>
                  <a:pt x="602889" y="134539"/>
                </a:cubicBezTo>
                <a:cubicBezTo>
                  <a:pt x="608862" y="133410"/>
                  <a:pt x="614545" y="132665"/>
                  <a:pt x="619938" y="132304"/>
                </a:cubicBezTo>
                <a:close/>
                <a:moveTo>
                  <a:pt x="4351931" y="123964"/>
                </a:moveTo>
                <a:cubicBezTo>
                  <a:pt x="4356106" y="124257"/>
                  <a:pt x="4361230" y="125985"/>
                  <a:pt x="4367303" y="129151"/>
                </a:cubicBezTo>
                <a:cubicBezTo>
                  <a:pt x="4379449" y="135482"/>
                  <a:pt x="4382070" y="141523"/>
                  <a:pt x="4375165" y="147274"/>
                </a:cubicBezTo>
                <a:cubicBezTo>
                  <a:pt x="4368261" y="153024"/>
                  <a:pt x="4363761" y="160434"/>
                  <a:pt x="4361667" y="169504"/>
                </a:cubicBezTo>
                <a:cubicBezTo>
                  <a:pt x="4359574" y="178575"/>
                  <a:pt x="4361001" y="187817"/>
                  <a:pt x="4365948" y="197231"/>
                </a:cubicBezTo>
                <a:cubicBezTo>
                  <a:pt x="4370896" y="206646"/>
                  <a:pt x="4372021" y="218042"/>
                  <a:pt x="4369325" y="231422"/>
                </a:cubicBezTo>
                <a:cubicBezTo>
                  <a:pt x="4409635" y="242521"/>
                  <a:pt x="4438269" y="249860"/>
                  <a:pt x="4455227" y="253438"/>
                </a:cubicBezTo>
                <a:cubicBezTo>
                  <a:pt x="4472184" y="257016"/>
                  <a:pt x="4491966" y="259468"/>
                  <a:pt x="4514574" y="260794"/>
                </a:cubicBezTo>
                <a:cubicBezTo>
                  <a:pt x="4537181" y="262121"/>
                  <a:pt x="4560692" y="261199"/>
                  <a:pt x="4585106" y="258030"/>
                </a:cubicBezTo>
                <a:cubicBezTo>
                  <a:pt x="4609520" y="254861"/>
                  <a:pt x="4616981" y="258102"/>
                  <a:pt x="4607487" y="267753"/>
                </a:cubicBezTo>
                <a:lnTo>
                  <a:pt x="4569392" y="286166"/>
                </a:lnTo>
                <a:cubicBezTo>
                  <a:pt x="4549832" y="295845"/>
                  <a:pt x="4535503" y="300230"/>
                  <a:pt x="4526405" y="299319"/>
                </a:cubicBezTo>
                <a:cubicBezTo>
                  <a:pt x="4517305" y="298409"/>
                  <a:pt x="4498480" y="293117"/>
                  <a:pt x="4469929" y="283445"/>
                </a:cubicBezTo>
                <a:cubicBezTo>
                  <a:pt x="4441377" y="273772"/>
                  <a:pt x="4418509" y="266129"/>
                  <a:pt x="4401322" y="260515"/>
                </a:cubicBezTo>
                <a:cubicBezTo>
                  <a:pt x="4384135" y="254900"/>
                  <a:pt x="4372103" y="251193"/>
                  <a:pt x="4365228" y="249394"/>
                </a:cubicBezTo>
                <a:cubicBezTo>
                  <a:pt x="4358351" y="247594"/>
                  <a:pt x="4351471" y="248684"/>
                  <a:pt x="4344588" y="252663"/>
                </a:cubicBezTo>
                <a:cubicBezTo>
                  <a:pt x="4337705" y="256643"/>
                  <a:pt x="4330775" y="260242"/>
                  <a:pt x="4323799" y="263462"/>
                </a:cubicBezTo>
                <a:cubicBezTo>
                  <a:pt x="4316822" y="266681"/>
                  <a:pt x="4309139" y="264343"/>
                  <a:pt x="4300750" y="256449"/>
                </a:cubicBezTo>
                <a:cubicBezTo>
                  <a:pt x="4292361" y="248555"/>
                  <a:pt x="4291390" y="244278"/>
                  <a:pt x="4297836" y="243618"/>
                </a:cubicBezTo>
                <a:cubicBezTo>
                  <a:pt x="4304281" y="242959"/>
                  <a:pt x="4322024" y="238786"/>
                  <a:pt x="4351063" y="231099"/>
                </a:cubicBezTo>
                <a:cubicBezTo>
                  <a:pt x="4351421" y="230597"/>
                  <a:pt x="4350518" y="225908"/>
                  <a:pt x="4348352" y="217031"/>
                </a:cubicBezTo>
                <a:cubicBezTo>
                  <a:pt x="4346187" y="208155"/>
                  <a:pt x="4343266" y="200669"/>
                  <a:pt x="4339587" y="194575"/>
                </a:cubicBezTo>
                <a:cubicBezTo>
                  <a:pt x="4335909" y="188480"/>
                  <a:pt x="4335192" y="180346"/>
                  <a:pt x="4337437" y="170171"/>
                </a:cubicBezTo>
                <a:cubicBezTo>
                  <a:pt x="4339680" y="159997"/>
                  <a:pt x="4337368" y="155584"/>
                  <a:pt x="4330499" y="156932"/>
                </a:cubicBezTo>
                <a:cubicBezTo>
                  <a:pt x="4323630" y="158280"/>
                  <a:pt x="4316209" y="156831"/>
                  <a:pt x="4308236" y="152587"/>
                </a:cubicBezTo>
                <a:cubicBezTo>
                  <a:pt x="4300263" y="148342"/>
                  <a:pt x="4299169" y="145434"/>
                  <a:pt x="4304956" y="143864"/>
                </a:cubicBezTo>
                <a:cubicBezTo>
                  <a:pt x="4310742" y="142294"/>
                  <a:pt x="4317267" y="140448"/>
                  <a:pt x="4324530" y="138325"/>
                </a:cubicBezTo>
                <a:cubicBezTo>
                  <a:pt x="4331793" y="136203"/>
                  <a:pt x="4337701" y="132560"/>
                  <a:pt x="4342255" y="127398"/>
                </a:cubicBezTo>
                <a:cubicBezTo>
                  <a:pt x="4344531" y="124817"/>
                  <a:pt x="4347757" y="123672"/>
                  <a:pt x="4351931" y="123964"/>
                </a:cubicBezTo>
                <a:close/>
                <a:moveTo>
                  <a:pt x="3293805" y="122550"/>
                </a:moveTo>
                <a:cubicBezTo>
                  <a:pt x="3296309" y="122089"/>
                  <a:pt x="3299148" y="122594"/>
                  <a:pt x="3302321" y="124064"/>
                </a:cubicBezTo>
                <a:cubicBezTo>
                  <a:pt x="3308666" y="127004"/>
                  <a:pt x="3314560" y="130990"/>
                  <a:pt x="3320002" y="136024"/>
                </a:cubicBezTo>
                <a:cubicBezTo>
                  <a:pt x="3325444" y="141057"/>
                  <a:pt x="3324290" y="146306"/>
                  <a:pt x="3316539" y="151769"/>
                </a:cubicBezTo>
                <a:cubicBezTo>
                  <a:pt x="3308788" y="157233"/>
                  <a:pt x="3304289" y="164919"/>
                  <a:pt x="3303041" y="174828"/>
                </a:cubicBezTo>
                <a:cubicBezTo>
                  <a:pt x="3301794" y="184737"/>
                  <a:pt x="3303195" y="193309"/>
                  <a:pt x="3307246" y="200544"/>
                </a:cubicBezTo>
                <a:cubicBezTo>
                  <a:pt x="3311298" y="207778"/>
                  <a:pt x="3311968" y="218552"/>
                  <a:pt x="3309258" y="232863"/>
                </a:cubicBezTo>
                <a:cubicBezTo>
                  <a:pt x="3345983" y="243876"/>
                  <a:pt x="3372667" y="251860"/>
                  <a:pt x="3389308" y="256815"/>
                </a:cubicBezTo>
                <a:cubicBezTo>
                  <a:pt x="3405950" y="261769"/>
                  <a:pt x="3424696" y="265799"/>
                  <a:pt x="3445547" y="268904"/>
                </a:cubicBezTo>
                <a:cubicBezTo>
                  <a:pt x="3466398" y="272008"/>
                  <a:pt x="3491414" y="272205"/>
                  <a:pt x="3520596" y="269495"/>
                </a:cubicBezTo>
                <a:cubicBezTo>
                  <a:pt x="3549779" y="266785"/>
                  <a:pt x="3554723" y="270807"/>
                  <a:pt x="3535428" y="281562"/>
                </a:cubicBezTo>
                <a:cubicBezTo>
                  <a:pt x="3516133" y="292318"/>
                  <a:pt x="3499886" y="299767"/>
                  <a:pt x="3486685" y="303912"/>
                </a:cubicBezTo>
                <a:cubicBezTo>
                  <a:pt x="3473485" y="308056"/>
                  <a:pt x="3455643" y="305812"/>
                  <a:pt x="3433157" y="297179"/>
                </a:cubicBezTo>
                <a:cubicBezTo>
                  <a:pt x="3410672" y="288546"/>
                  <a:pt x="3389531" y="280404"/>
                  <a:pt x="3369734" y="272754"/>
                </a:cubicBezTo>
                <a:cubicBezTo>
                  <a:pt x="3349937" y="265103"/>
                  <a:pt x="3333507" y="258622"/>
                  <a:pt x="3320443" y="253309"/>
                </a:cubicBezTo>
                <a:cubicBezTo>
                  <a:pt x="3307379" y="247996"/>
                  <a:pt x="3296215" y="246863"/>
                  <a:pt x="3286951" y="249910"/>
                </a:cubicBezTo>
                <a:cubicBezTo>
                  <a:pt x="3277688" y="252957"/>
                  <a:pt x="3269593" y="256334"/>
                  <a:pt x="3262666" y="260041"/>
                </a:cubicBezTo>
                <a:cubicBezTo>
                  <a:pt x="3255740" y="263748"/>
                  <a:pt x="3247577" y="261988"/>
                  <a:pt x="3238177" y="254761"/>
                </a:cubicBezTo>
                <a:cubicBezTo>
                  <a:pt x="3228777" y="247533"/>
                  <a:pt x="3229053" y="243034"/>
                  <a:pt x="3239005" y="241263"/>
                </a:cubicBezTo>
                <a:cubicBezTo>
                  <a:pt x="3248957" y="239492"/>
                  <a:pt x="3266194" y="235645"/>
                  <a:pt x="3290716" y="229723"/>
                </a:cubicBezTo>
                <a:cubicBezTo>
                  <a:pt x="3292178" y="225062"/>
                  <a:pt x="3291350" y="218587"/>
                  <a:pt x="3288231" y="210299"/>
                </a:cubicBezTo>
                <a:cubicBezTo>
                  <a:pt x="3285112" y="202010"/>
                  <a:pt x="3282413" y="195059"/>
                  <a:pt x="3280133" y="189445"/>
                </a:cubicBezTo>
                <a:cubicBezTo>
                  <a:pt x="3277853" y="183830"/>
                  <a:pt x="3277838" y="176886"/>
                  <a:pt x="3280090" y="168612"/>
                </a:cubicBezTo>
                <a:cubicBezTo>
                  <a:pt x="3282341" y="160337"/>
                  <a:pt x="3283058" y="155759"/>
                  <a:pt x="3282241" y="154877"/>
                </a:cubicBezTo>
                <a:cubicBezTo>
                  <a:pt x="3281423" y="153996"/>
                  <a:pt x="3277723" y="154680"/>
                  <a:pt x="3271141" y="156932"/>
                </a:cubicBezTo>
                <a:cubicBezTo>
                  <a:pt x="3264559" y="159183"/>
                  <a:pt x="3257991" y="157491"/>
                  <a:pt x="3251438" y="151855"/>
                </a:cubicBezTo>
                <a:cubicBezTo>
                  <a:pt x="3244884" y="146220"/>
                  <a:pt x="3245232" y="143065"/>
                  <a:pt x="3252481" y="142391"/>
                </a:cubicBezTo>
                <a:cubicBezTo>
                  <a:pt x="3259730" y="141717"/>
                  <a:pt x="3266427" y="140150"/>
                  <a:pt x="3272572" y="137691"/>
                </a:cubicBezTo>
                <a:cubicBezTo>
                  <a:pt x="3278717" y="135231"/>
                  <a:pt x="3283625" y="131610"/>
                  <a:pt x="3287296" y="126828"/>
                </a:cubicBezTo>
                <a:cubicBezTo>
                  <a:pt x="3289131" y="124437"/>
                  <a:pt x="3291301" y="123011"/>
                  <a:pt x="3293805" y="122550"/>
                </a:cubicBezTo>
                <a:close/>
                <a:moveTo>
                  <a:pt x="927867" y="121816"/>
                </a:moveTo>
                <a:cubicBezTo>
                  <a:pt x="922246" y="122253"/>
                  <a:pt x="906665" y="124931"/>
                  <a:pt x="881125" y="129850"/>
                </a:cubicBezTo>
                <a:cubicBezTo>
                  <a:pt x="881985" y="138211"/>
                  <a:pt x="883190" y="149209"/>
                  <a:pt x="884739" y="162847"/>
                </a:cubicBezTo>
                <a:cubicBezTo>
                  <a:pt x="908730" y="158430"/>
                  <a:pt x="923486" y="155878"/>
                  <a:pt x="929007" y="155189"/>
                </a:cubicBezTo>
                <a:cubicBezTo>
                  <a:pt x="930269" y="152078"/>
                  <a:pt x="931800" y="145628"/>
                  <a:pt x="933600" y="135841"/>
                </a:cubicBezTo>
                <a:cubicBezTo>
                  <a:pt x="935399" y="126054"/>
                  <a:pt x="933489" y="121379"/>
                  <a:pt x="927867" y="121816"/>
                </a:cubicBezTo>
                <a:close/>
                <a:moveTo>
                  <a:pt x="213492" y="121816"/>
                </a:moveTo>
                <a:cubicBezTo>
                  <a:pt x="207871" y="122253"/>
                  <a:pt x="192290" y="124931"/>
                  <a:pt x="166750" y="129850"/>
                </a:cubicBezTo>
                <a:cubicBezTo>
                  <a:pt x="167611" y="138211"/>
                  <a:pt x="168815" y="149209"/>
                  <a:pt x="170364" y="162847"/>
                </a:cubicBezTo>
                <a:cubicBezTo>
                  <a:pt x="194355" y="158430"/>
                  <a:pt x="209111" y="155878"/>
                  <a:pt x="214632" y="155189"/>
                </a:cubicBezTo>
                <a:cubicBezTo>
                  <a:pt x="215894" y="152078"/>
                  <a:pt x="217425" y="145628"/>
                  <a:pt x="219225" y="135841"/>
                </a:cubicBezTo>
                <a:cubicBezTo>
                  <a:pt x="221025" y="126054"/>
                  <a:pt x="219113" y="121379"/>
                  <a:pt x="213492" y="121816"/>
                </a:cubicBezTo>
                <a:close/>
                <a:moveTo>
                  <a:pt x="5189759" y="120278"/>
                </a:moveTo>
                <a:cubicBezTo>
                  <a:pt x="5195081" y="120647"/>
                  <a:pt x="5199468" y="122573"/>
                  <a:pt x="5202920" y="126054"/>
                </a:cubicBezTo>
                <a:cubicBezTo>
                  <a:pt x="5209825" y="133016"/>
                  <a:pt x="5207273" y="138666"/>
                  <a:pt x="5195263" y="143004"/>
                </a:cubicBezTo>
                <a:cubicBezTo>
                  <a:pt x="5183253" y="147342"/>
                  <a:pt x="5169461" y="151468"/>
                  <a:pt x="5153888" y="155383"/>
                </a:cubicBezTo>
                <a:cubicBezTo>
                  <a:pt x="5162879" y="160158"/>
                  <a:pt x="5166475" y="164360"/>
                  <a:pt x="5164675" y="167988"/>
                </a:cubicBezTo>
                <a:cubicBezTo>
                  <a:pt x="5162876" y="171616"/>
                  <a:pt x="5161976" y="178005"/>
                  <a:pt x="5161976" y="187154"/>
                </a:cubicBezTo>
                <a:cubicBezTo>
                  <a:pt x="5170953" y="186351"/>
                  <a:pt x="5180819" y="183898"/>
                  <a:pt x="5191574" y="179797"/>
                </a:cubicBezTo>
                <a:cubicBezTo>
                  <a:pt x="5202329" y="175696"/>
                  <a:pt x="5211109" y="177757"/>
                  <a:pt x="5217913" y="185981"/>
                </a:cubicBezTo>
                <a:cubicBezTo>
                  <a:pt x="5224718" y="194205"/>
                  <a:pt x="5220326" y="199633"/>
                  <a:pt x="5204738" y="202265"/>
                </a:cubicBezTo>
                <a:cubicBezTo>
                  <a:pt x="5189151" y="204896"/>
                  <a:pt x="5174896" y="206212"/>
                  <a:pt x="5161976" y="206212"/>
                </a:cubicBezTo>
                <a:lnTo>
                  <a:pt x="5161976" y="246716"/>
                </a:lnTo>
                <a:cubicBezTo>
                  <a:pt x="5187344" y="260253"/>
                  <a:pt x="5211137" y="268800"/>
                  <a:pt x="5233357" y="272356"/>
                </a:cubicBezTo>
                <a:cubicBezTo>
                  <a:pt x="5255578" y="275912"/>
                  <a:pt x="5275558" y="278526"/>
                  <a:pt x="5293296" y="280197"/>
                </a:cubicBezTo>
                <a:cubicBezTo>
                  <a:pt x="5311035" y="281867"/>
                  <a:pt x="5315854" y="285441"/>
                  <a:pt x="5307751" y="290919"/>
                </a:cubicBezTo>
                <a:cubicBezTo>
                  <a:pt x="5299649" y="296397"/>
                  <a:pt x="5283732" y="301420"/>
                  <a:pt x="5259998" y="305987"/>
                </a:cubicBezTo>
                <a:cubicBezTo>
                  <a:pt x="5236265" y="310555"/>
                  <a:pt x="5216641" y="307712"/>
                  <a:pt x="5201125" y="297459"/>
                </a:cubicBezTo>
                <a:cubicBezTo>
                  <a:pt x="5185609" y="287205"/>
                  <a:pt x="5169450" y="276113"/>
                  <a:pt x="5152651" y="264182"/>
                </a:cubicBezTo>
                <a:cubicBezTo>
                  <a:pt x="5135851" y="252251"/>
                  <a:pt x="5117772" y="237875"/>
                  <a:pt x="5098413" y="221054"/>
                </a:cubicBezTo>
                <a:cubicBezTo>
                  <a:pt x="5086138" y="246293"/>
                  <a:pt x="5074389" y="262884"/>
                  <a:pt x="5063168" y="270829"/>
                </a:cubicBezTo>
                <a:cubicBezTo>
                  <a:pt x="5051947" y="278773"/>
                  <a:pt x="5041289" y="284162"/>
                  <a:pt x="5031193" y="286994"/>
                </a:cubicBezTo>
                <a:cubicBezTo>
                  <a:pt x="5021098" y="289826"/>
                  <a:pt x="5021298" y="286072"/>
                  <a:pt x="5031795" y="275733"/>
                </a:cubicBezTo>
                <a:cubicBezTo>
                  <a:pt x="5042292" y="265394"/>
                  <a:pt x="5052420" y="251785"/>
                  <a:pt x="5062178" y="234907"/>
                </a:cubicBezTo>
                <a:cubicBezTo>
                  <a:pt x="5071937" y="218028"/>
                  <a:pt x="5077935" y="206133"/>
                  <a:pt x="5080172" y="199221"/>
                </a:cubicBezTo>
                <a:cubicBezTo>
                  <a:pt x="5082409" y="192309"/>
                  <a:pt x="5082628" y="185644"/>
                  <a:pt x="5080828" y="179227"/>
                </a:cubicBezTo>
                <a:cubicBezTo>
                  <a:pt x="5079028" y="172810"/>
                  <a:pt x="5082140" y="170817"/>
                  <a:pt x="5090163" y="173247"/>
                </a:cubicBezTo>
                <a:cubicBezTo>
                  <a:pt x="5098187" y="175678"/>
                  <a:pt x="5105637" y="179589"/>
                  <a:pt x="5112512" y="184981"/>
                </a:cubicBezTo>
                <a:cubicBezTo>
                  <a:pt x="5119389" y="190373"/>
                  <a:pt x="5120633" y="195044"/>
                  <a:pt x="5116245" y="198995"/>
                </a:cubicBezTo>
                <a:cubicBezTo>
                  <a:pt x="5111857" y="202946"/>
                  <a:pt x="5108652" y="206140"/>
                  <a:pt x="5106630" y="208578"/>
                </a:cubicBezTo>
                <a:cubicBezTo>
                  <a:pt x="5120970" y="219132"/>
                  <a:pt x="5130815" y="226833"/>
                  <a:pt x="5136163" y="231680"/>
                </a:cubicBezTo>
                <a:cubicBezTo>
                  <a:pt x="5136163" y="182307"/>
                  <a:pt x="5134966" y="158287"/>
                  <a:pt x="5132571" y="159620"/>
                </a:cubicBezTo>
                <a:cubicBezTo>
                  <a:pt x="5130177" y="160954"/>
                  <a:pt x="5124666" y="161854"/>
                  <a:pt x="5116040" y="162320"/>
                </a:cubicBezTo>
                <a:cubicBezTo>
                  <a:pt x="5107415" y="162786"/>
                  <a:pt x="5099166" y="160943"/>
                  <a:pt x="5091293" y="156792"/>
                </a:cubicBezTo>
                <a:cubicBezTo>
                  <a:pt x="5083420" y="152640"/>
                  <a:pt x="5084786" y="149070"/>
                  <a:pt x="5095390" y="146080"/>
                </a:cubicBezTo>
                <a:cubicBezTo>
                  <a:pt x="5105995" y="143090"/>
                  <a:pt x="5117651" y="140007"/>
                  <a:pt x="5130356" y="136830"/>
                </a:cubicBezTo>
                <a:cubicBezTo>
                  <a:pt x="5143061" y="133654"/>
                  <a:pt x="5156606" y="129323"/>
                  <a:pt x="5170989" y="123838"/>
                </a:cubicBezTo>
                <a:cubicBezTo>
                  <a:pt x="5178180" y="121095"/>
                  <a:pt x="5184437" y="119909"/>
                  <a:pt x="5189759" y="120278"/>
                </a:cubicBezTo>
                <a:close/>
                <a:moveTo>
                  <a:pt x="790492" y="120055"/>
                </a:moveTo>
                <a:cubicBezTo>
                  <a:pt x="794790" y="120189"/>
                  <a:pt x="799845" y="121805"/>
                  <a:pt x="805656" y="124903"/>
                </a:cubicBezTo>
                <a:cubicBezTo>
                  <a:pt x="817279" y="131098"/>
                  <a:pt x="820760" y="137092"/>
                  <a:pt x="816099" y="142885"/>
                </a:cubicBezTo>
                <a:cubicBezTo>
                  <a:pt x="811439" y="148679"/>
                  <a:pt x="808273" y="154505"/>
                  <a:pt x="806603" y="160363"/>
                </a:cubicBezTo>
                <a:cubicBezTo>
                  <a:pt x="804932" y="166221"/>
                  <a:pt x="803208" y="182909"/>
                  <a:pt x="801429" y="210428"/>
                </a:cubicBezTo>
                <a:cubicBezTo>
                  <a:pt x="800569" y="225499"/>
                  <a:pt x="800340" y="231207"/>
                  <a:pt x="800741" y="227550"/>
                </a:cubicBezTo>
                <a:cubicBezTo>
                  <a:pt x="840836" y="200619"/>
                  <a:pt x="853682" y="196012"/>
                  <a:pt x="839277" y="213730"/>
                </a:cubicBezTo>
                <a:cubicBezTo>
                  <a:pt x="824872" y="231447"/>
                  <a:pt x="814619" y="244009"/>
                  <a:pt x="808517" y="251416"/>
                </a:cubicBezTo>
                <a:cubicBezTo>
                  <a:pt x="802416" y="258822"/>
                  <a:pt x="796045" y="267538"/>
                  <a:pt x="789405" y="277562"/>
                </a:cubicBezTo>
                <a:cubicBezTo>
                  <a:pt x="782766" y="287585"/>
                  <a:pt x="776571" y="287209"/>
                  <a:pt x="770820" y="276432"/>
                </a:cubicBezTo>
                <a:cubicBezTo>
                  <a:pt x="765070" y="265656"/>
                  <a:pt x="764446" y="256327"/>
                  <a:pt x="768949" y="248447"/>
                </a:cubicBezTo>
                <a:cubicBezTo>
                  <a:pt x="773452" y="240567"/>
                  <a:pt x="776373" y="227442"/>
                  <a:pt x="777715" y="209073"/>
                </a:cubicBezTo>
                <a:cubicBezTo>
                  <a:pt x="779055" y="190703"/>
                  <a:pt x="779726" y="178019"/>
                  <a:pt x="779726" y="171021"/>
                </a:cubicBezTo>
                <a:lnTo>
                  <a:pt x="779726" y="152135"/>
                </a:lnTo>
                <a:cubicBezTo>
                  <a:pt x="779726" y="148593"/>
                  <a:pt x="776628" y="149027"/>
                  <a:pt x="770433" y="153436"/>
                </a:cubicBezTo>
                <a:cubicBezTo>
                  <a:pt x="764238" y="157846"/>
                  <a:pt x="756280" y="161668"/>
                  <a:pt x="746557" y="164901"/>
                </a:cubicBezTo>
                <a:cubicBezTo>
                  <a:pt x="736834" y="168135"/>
                  <a:pt x="728011" y="166468"/>
                  <a:pt x="720088" y="159900"/>
                </a:cubicBezTo>
                <a:cubicBezTo>
                  <a:pt x="712165" y="153332"/>
                  <a:pt x="712485" y="149729"/>
                  <a:pt x="721045" y="149091"/>
                </a:cubicBezTo>
                <a:cubicBezTo>
                  <a:pt x="729606" y="148453"/>
                  <a:pt x="740158" y="145542"/>
                  <a:pt x="752698" y="140358"/>
                </a:cubicBezTo>
                <a:cubicBezTo>
                  <a:pt x="765239" y="135174"/>
                  <a:pt x="774294" y="129753"/>
                  <a:pt x="779865" y="124096"/>
                </a:cubicBezTo>
                <a:cubicBezTo>
                  <a:pt x="782651" y="121268"/>
                  <a:pt x="786193" y="119920"/>
                  <a:pt x="790492" y="120055"/>
                </a:cubicBezTo>
                <a:close/>
                <a:moveTo>
                  <a:pt x="76116" y="120055"/>
                </a:moveTo>
                <a:cubicBezTo>
                  <a:pt x="80415" y="120189"/>
                  <a:pt x="85470" y="121805"/>
                  <a:pt x="91282" y="124903"/>
                </a:cubicBezTo>
                <a:cubicBezTo>
                  <a:pt x="102904" y="131098"/>
                  <a:pt x="106385" y="137092"/>
                  <a:pt x="101724" y="142885"/>
                </a:cubicBezTo>
                <a:cubicBezTo>
                  <a:pt x="97064" y="148679"/>
                  <a:pt x="93898" y="154505"/>
                  <a:pt x="92227" y="160363"/>
                </a:cubicBezTo>
                <a:cubicBezTo>
                  <a:pt x="90557" y="166221"/>
                  <a:pt x="88832" y="182909"/>
                  <a:pt x="87054" y="210428"/>
                </a:cubicBezTo>
                <a:cubicBezTo>
                  <a:pt x="86194" y="225499"/>
                  <a:pt x="85964" y="231207"/>
                  <a:pt x="86366" y="227550"/>
                </a:cubicBezTo>
                <a:cubicBezTo>
                  <a:pt x="126461" y="200619"/>
                  <a:pt x="139307" y="196012"/>
                  <a:pt x="124902" y="213730"/>
                </a:cubicBezTo>
                <a:cubicBezTo>
                  <a:pt x="110497" y="231447"/>
                  <a:pt x="100244" y="244009"/>
                  <a:pt x="94142" y="251416"/>
                </a:cubicBezTo>
                <a:cubicBezTo>
                  <a:pt x="88040" y="258822"/>
                  <a:pt x="81669" y="267538"/>
                  <a:pt x="75030" y="277562"/>
                </a:cubicBezTo>
                <a:cubicBezTo>
                  <a:pt x="68391" y="287585"/>
                  <a:pt x="62196" y="287209"/>
                  <a:pt x="56445" y="276432"/>
                </a:cubicBezTo>
                <a:cubicBezTo>
                  <a:pt x="50695" y="265656"/>
                  <a:pt x="50071" y="256327"/>
                  <a:pt x="54574" y="248447"/>
                </a:cubicBezTo>
                <a:cubicBezTo>
                  <a:pt x="59077" y="240567"/>
                  <a:pt x="61998" y="227442"/>
                  <a:pt x="63339" y="209073"/>
                </a:cubicBezTo>
                <a:cubicBezTo>
                  <a:pt x="64680" y="190703"/>
                  <a:pt x="65351" y="178019"/>
                  <a:pt x="65351" y="171021"/>
                </a:cubicBezTo>
                <a:lnTo>
                  <a:pt x="65351" y="152135"/>
                </a:lnTo>
                <a:cubicBezTo>
                  <a:pt x="65351" y="148593"/>
                  <a:pt x="62253" y="149027"/>
                  <a:pt x="56058" y="153436"/>
                </a:cubicBezTo>
                <a:cubicBezTo>
                  <a:pt x="49863" y="157846"/>
                  <a:pt x="41904" y="161668"/>
                  <a:pt x="32182" y="164901"/>
                </a:cubicBezTo>
                <a:cubicBezTo>
                  <a:pt x="22459" y="168135"/>
                  <a:pt x="13636" y="166468"/>
                  <a:pt x="5713" y="159900"/>
                </a:cubicBezTo>
                <a:cubicBezTo>
                  <a:pt x="-2210" y="153332"/>
                  <a:pt x="-1891" y="149729"/>
                  <a:pt x="6670" y="149091"/>
                </a:cubicBezTo>
                <a:cubicBezTo>
                  <a:pt x="15231" y="148453"/>
                  <a:pt x="25782" y="145542"/>
                  <a:pt x="38323" y="140358"/>
                </a:cubicBezTo>
                <a:cubicBezTo>
                  <a:pt x="50863" y="135174"/>
                  <a:pt x="59919" y="129753"/>
                  <a:pt x="65490" y="124096"/>
                </a:cubicBezTo>
                <a:cubicBezTo>
                  <a:pt x="68276" y="121268"/>
                  <a:pt x="71818" y="119920"/>
                  <a:pt x="76116" y="120055"/>
                </a:cubicBezTo>
                <a:close/>
                <a:moveTo>
                  <a:pt x="3037011" y="120009"/>
                </a:moveTo>
                <a:cubicBezTo>
                  <a:pt x="3040571" y="120418"/>
                  <a:pt x="3044283" y="121841"/>
                  <a:pt x="3048148" y="124279"/>
                </a:cubicBezTo>
                <a:cubicBezTo>
                  <a:pt x="3055877" y="129155"/>
                  <a:pt x="3062377" y="134468"/>
                  <a:pt x="3067647" y="140218"/>
                </a:cubicBezTo>
                <a:cubicBezTo>
                  <a:pt x="3072917" y="145969"/>
                  <a:pt x="3071548" y="150260"/>
                  <a:pt x="3063539" y="153092"/>
                </a:cubicBezTo>
                <a:cubicBezTo>
                  <a:pt x="3055530" y="155924"/>
                  <a:pt x="3048048" y="159732"/>
                  <a:pt x="3041093" y="164514"/>
                </a:cubicBezTo>
                <a:cubicBezTo>
                  <a:pt x="3034137" y="169297"/>
                  <a:pt x="3028524" y="173064"/>
                  <a:pt x="3024250" y="175818"/>
                </a:cubicBezTo>
                <a:cubicBezTo>
                  <a:pt x="3027577" y="178184"/>
                  <a:pt x="3030251" y="181059"/>
                  <a:pt x="3032273" y="184443"/>
                </a:cubicBezTo>
                <a:cubicBezTo>
                  <a:pt x="3070547" y="180012"/>
                  <a:pt x="3097156" y="177331"/>
                  <a:pt x="3112098" y="176399"/>
                </a:cubicBezTo>
                <a:cubicBezTo>
                  <a:pt x="3127041" y="175466"/>
                  <a:pt x="3137957" y="180425"/>
                  <a:pt x="3144848" y="191273"/>
                </a:cubicBezTo>
                <a:cubicBezTo>
                  <a:pt x="3151738" y="202121"/>
                  <a:pt x="3148085" y="206868"/>
                  <a:pt x="3133888" y="205513"/>
                </a:cubicBezTo>
                <a:cubicBezTo>
                  <a:pt x="3119691" y="204158"/>
                  <a:pt x="3104229" y="203258"/>
                  <a:pt x="3087501" y="202813"/>
                </a:cubicBezTo>
                <a:cubicBezTo>
                  <a:pt x="3070773" y="202369"/>
                  <a:pt x="3054192" y="203258"/>
                  <a:pt x="3037758" y="205480"/>
                </a:cubicBezTo>
                <a:cubicBezTo>
                  <a:pt x="3041315" y="211044"/>
                  <a:pt x="3043319" y="227019"/>
                  <a:pt x="3043771" y="253405"/>
                </a:cubicBezTo>
                <a:cubicBezTo>
                  <a:pt x="3044222" y="279791"/>
                  <a:pt x="3037178" y="299441"/>
                  <a:pt x="3022637" y="312354"/>
                </a:cubicBezTo>
                <a:cubicBezTo>
                  <a:pt x="3008096" y="325268"/>
                  <a:pt x="2998961" y="327214"/>
                  <a:pt x="2995233" y="318195"/>
                </a:cubicBezTo>
                <a:cubicBezTo>
                  <a:pt x="2991504" y="309175"/>
                  <a:pt x="2984807" y="300377"/>
                  <a:pt x="2975142" y="291801"/>
                </a:cubicBezTo>
                <a:cubicBezTo>
                  <a:pt x="2965477" y="283226"/>
                  <a:pt x="2963659" y="279397"/>
                  <a:pt x="2969689" y="280315"/>
                </a:cubicBezTo>
                <a:cubicBezTo>
                  <a:pt x="2975719" y="281233"/>
                  <a:pt x="2983517" y="282132"/>
                  <a:pt x="2993082" y="283014"/>
                </a:cubicBezTo>
                <a:cubicBezTo>
                  <a:pt x="3002647" y="283896"/>
                  <a:pt x="3008630" y="280681"/>
                  <a:pt x="3011032" y="273367"/>
                </a:cubicBezTo>
                <a:cubicBezTo>
                  <a:pt x="3013434" y="266054"/>
                  <a:pt x="3014635" y="254890"/>
                  <a:pt x="3014635" y="239875"/>
                </a:cubicBezTo>
                <a:cubicBezTo>
                  <a:pt x="3014635" y="225091"/>
                  <a:pt x="3013717" y="214766"/>
                  <a:pt x="3011882" y="208901"/>
                </a:cubicBezTo>
                <a:cubicBezTo>
                  <a:pt x="2965218" y="216099"/>
                  <a:pt x="2935223" y="221050"/>
                  <a:pt x="2921893" y="223753"/>
                </a:cubicBezTo>
                <a:cubicBezTo>
                  <a:pt x="2908564" y="226457"/>
                  <a:pt x="2897518" y="225166"/>
                  <a:pt x="2888757" y="219882"/>
                </a:cubicBezTo>
                <a:cubicBezTo>
                  <a:pt x="2879995" y="214597"/>
                  <a:pt x="2876259" y="210299"/>
                  <a:pt x="2877550" y="206986"/>
                </a:cubicBezTo>
                <a:cubicBezTo>
                  <a:pt x="2878840" y="203674"/>
                  <a:pt x="2885422" y="202017"/>
                  <a:pt x="2897296" y="202017"/>
                </a:cubicBezTo>
                <a:cubicBezTo>
                  <a:pt x="2907091" y="202017"/>
                  <a:pt x="2921377" y="200899"/>
                  <a:pt x="2940155" y="198662"/>
                </a:cubicBezTo>
                <a:cubicBezTo>
                  <a:pt x="2958934" y="196425"/>
                  <a:pt x="2981516" y="193714"/>
                  <a:pt x="3007902" y="190531"/>
                </a:cubicBezTo>
                <a:cubicBezTo>
                  <a:pt x="3004747" y="185526"/>
                  <a:pt x="3000582" y="179661"/>
                  <a:pt x="2995405" y="172935"/>
                </a:cubicBezTo>
                <a:cubicBezTo>
                  <a:pt x="2990228" y="166210"/>
                  <a:pt x="2996122" y="164647"/>
                  <a:pt x="3013086" y="168246"/>
                </a:cubicBezTo>
                <a:cubicBezTo>
                  <a:pt x="3013473" y="168447"/>
                  <a:pt x="3014983" y="166124"/>
                  <a:pt x="3017614" y="161277"/>
                </a:cubicBezTo>
                <a:cubicBezTo>
                  <a:pt x="3020246" y="156430"/>
                  <a:pt x="3022884" y="152303"/>
                  <a:pt x="3025530" y="148898"/>
                </a:cubicBezTo>
                <a:cubicBezTo>
                  <a:pt x="3028176" y="145492"/>
                  <a:pt x="3028678" y="143169"/>
                  <a:pt x="3027036" y="141928"/>
                </a:cubicBezTo>
                <a:cubicBezTo>
                  <a:pt x="3025394" y="140688"/>
                  <a:pt x="3016521" y="142541"/>
                  <a:pt x="3000417" y="147489"/>
                </a:cubicBezTo>
                <a:cubicBezTo>
                  <a:pt x="2984313" y="152436"/>
                  <a:pt x="2973317" y="155810"/>
                  <a:pt x="2967430" y="157609"/>
                </a:cubicBezTo>
                <a:cubicBezTo>
                  <a:pt x="2961544" y="159409"/>
                  <a:pt x="2954220" y="156236"/>
                  <a:pt x="2945458" y="148091"/>
                </a:cubicBezTo>
                <a:cubicBezTo>
                  <a:pt x="2936696" y="139946"/>
                  <a:pt x="2938639" y="135873"/>
                  <a:pt x="2951287" y="135873"/>
                </a:cubicBezTo>
                <a:cubicBezTo>
                  <a:pt x="2961885" y="135873"/>
                  <a:pt x="2975490" y="134342"/>
                  <a:pt x="2992103" y="131281"/>
                </a:cubicBezTo>
                <a:cubicBezTo>
                  <a:pt x="3008716" y="128219"/>
                  <a:pt x="3020278" y="125068"/>
                  <a:pt x="3026788" y="121827"/>
                </a:cubicBezTo>
                <a:cubicBezTo>
                  <a:pt x="3030044" y="120206"/>
                  <a:pt x="3033451" y="119601"/>
                  <a:pt x="3037011" y="120009"/>
                </a:cubicBezTo>
                <a:close/>
                <a:moveTo>
                  <a:pt x="6259876" y="113072"/>
                </a:moveTo>
                <a:cubicBezTo>
                  <a:pt x="6233346" y="117546"/>
                  <a:pt x="6214905" y="119941"/>
                  <a:pt x="6204551" y="120257"/>
                </a:cubicBezTo>
                <a:cubicBezTo>
                  <a:pt x="6215349" y="122852"/>
                  <a:pt x="6220057" y="126265"/>
                  <a:pt x="6218673" y="130495"/>
                </a:cubicBezTo>
                <a:cubicBezTo>
                  <a:pt x="6217289" y="134726"/>
                  <a:pt x="6215736" y="145510"/>
                  <a:pt x="6214016" y="162847"/>
                </a:cubicBezTo>
                <a:cubicBezTo>
                  <a:pt x="6233447" y="161097"/>
                  <a:pt x="6250490" y="159448"/>
                  <a:pt x="6265146" y="157900"/>
                </a:cubicBezTo>
                <a:cubicBezTo>
                  <a:pt x="6264257" y="134898"/>
                  <a:pt x="6262500" y="119955"/>
                  <a:pt x="6259876" y="113072"/>
                </a:cubicBezTo>
                <a:close/>
                <a:moveTo>
                  <a:pt x="8126363" y="111131"/>
                </a:moveTo>
                <a:cubicBezTo>
                  <a:pt x="8133955" y="111059"/>
                  <a:pt x="8140206" y="111746"/>
                  <a:pt x="8145118" y="113190"/>
                </a:cubicBezTo>
                <a:cubicBezTo>
                  <a:pt x="8154941" y="116080"/>
                  <a:pt x="8163003" y="122182"/>
                  <a:pt x="8169306" y="131496"/>
                </a:cubicBezTo>
                <a:cubicBezTo>
                  <a:pt x="8175609" y="140810"/>
                  <a:pt x="8165921" y="144793"/>
                  <a:pt x="8140245" y="143445"/>
                </a:cubicBezTo>
                <a:cubicBezTo>
                  <a:pt x="8114569" y="142097"/>
                  <a:pt x="8078815" y="142613"/>
                  <a:pt x="8032985" y="144993"/>
                </a:cubicBezTo>
                <a:cubicBezTo>
                  <a:pt x="8041976" y="150486"/>
                  <a:pt x="8045123" y="156340"/>
                  <a:pt x="8042427" y="162557"/>
                </a:cubicBezTo>
                <a:cubicBezTo>
                  <a:pt x="8039731" y="168773"/>
                  <a:pt x="8039498" y="186186"/>
                  <a:pt x="8041728" y="214794"/>
                </a:cubicBezTo>
                <a:cubicBezTo>
                  <a:pt x="8043957" y="243403"/>
                  <a:pt x="8044374" y="263318"/>
                  <a:pt x="8042976" y="274539"/>
                </a:cubicBezTo>
                <a:cubicBezTo>
                  <a:pt x="8041577" y="285761"/>
                  <a:pt x="8036953" y="296297"/>
                  <a:pt x="8029101" y="306149"/>
                </a:cubicBezTo>
                <a:cubicBezTo>
                  <a:pt x="8021251" y="316000"/>
                  <a:pt x="8015313" y="317305"/>
                  <a:pt x="8011291" y="310064"/>
                </a:cubicBezTo>
                <a:cubicBezTo>
                  <a:pt x="8007269" y="302822"/>
                  <a:pt x="7998826" y="292898"/>
                  <a:pt x="7985963" y="280293"/>
                </a:cubicBezTo>
                <a:cubicBezTo>
                  <a:pt x="7973100" y="267688"/>
                  <a:pt x="7970740" y="262321"/>
                  <a:pt x="7978886" y="264193"/>
                </a:cubicBezTo>
                <a:cubicBezTo>
                  <a:pt x="7987031" y="266064"/>
                  <a:pt x="7993836" y="267638"/>
                  <a:pt x="7999299" y="268914"/>
                </a:cubicBezTo>
                <a:cubicBezTo>
                  <a:pt x="8004763" y="270191"/>
                  <a:pt x="8008789" y="270743"/>
                  <a:pt x="8011377" y="270571"/>
                </a:cubicBezTo>
                <a:cubicBezTo>
                  <a:pt x="8013965" y="270399"/>
                  <a:pt x="8015041" y="251918"/>
                  <a:pt x="8014603" y="215128"/>
                </a:cubicBezTo>
                <a:cubicBezTo>
                  <a:pt x="8014166" y="178338"/>
                  <a:pt x="8012227" y="156014"/>
                  <a:pt x="8008785" y="148155"/>
                </a:cubicBezTo>
                <a:cubicBezTo>
                  <a:pt x="7982055" y="152658"/>
                  <a:pt x="7961082" y="156028"/>
                  <a:pt x="7945868" y="158265"/>
                </a:cubicBezTo>
                <a:cubicBezTo>
                  <a:pt x="7930653" y="160502"/>
                  <a:pt x="7919725" y="161854"/>
                  <a:pt x="7913086" y="162320"/>
                </a:cubicBezTo>
                <a:cubicBezTo>
                  <a:pt x="7906446" y="162786"/>
                  <a:pt x="7900653" y="162775"/>
                  <a:pt x="7895705" y="162288"/>
                </a:cubicBezTo>
                <a:cubicBezTo>
                  <a:pt x="7890759" y="161800"/>
                  <a:pt x="7883803" y="157502"/>
                  <a:pt x="7874841" y="149392"/>
                </a:cubicBezTo>
                <a:cubicBezTo>
                  <a:pt x="7865877" y="141283"/>
                  <a:pt x="7868173" y="137228"/>
                  <a:pt x="7881724" y="137228"/>
                </a:cubicBezTo>
                <a:cubicBezTo>
                  <a:pt x="7893497" y="137228"/>
                  <a:pt x="7909533" y="136346"/>
                  <a:pt x="7929831" y="134582"/>
                </a:cubicBezTo>
                <a:cubicBezTo>
                  <a:pt x="7950129" y="132819"/>
                  <a:pt x="7978359" y="129678"/>
                  <a:pt x="8014517" y="125161"/>
                </a:cubicBezTo>
                <a:cubicBezTo>
                  <a:pt x="8050677" y="120644"/>
                  <a:pt x="8079027" y="116797"/>
                  <a:pt x="8099569" y="113621"/>
                </a:cubicBezTo>
                <a:cubicBezTo>
                  <a:pt x="8109841" y="112032"/>
                  <a:pt x="8118772" y="111203"/>
                  <a:pt x="8126363" y="111131"/>
                </a:cubicBezTo>
                <a:close/>
                <a:moveTo>
                  <a:pt x="5592608" y="107673"/>
                </a:moveTo>
                <a:lnTo>
                  <a:pt x="5568474" y="111265"/>
                </a:lnTo>
                <a:lnTo>
                  <a:pt x="5568474" y="131808"/>
                </a:lnTo>
                <a:lnTo>
                  <a:pt x="5588822" y="128474"/>
                </a:lnTo>
                <a:cubicBezTo>
                  <a:pt x="5590443" y="117890"/>
                  <a:pt x="5591705" y="110957"/>
                  <a:pt x="5592608" y="107673"/>
                </a:cubicBezTo>
                <a:close/>
                <a:moveTo>
                  <a:pt x="3627653" y="98671"/>
                </a:moveTo>
                <a:cubicBezTo>
                  <a:pt x="3626176" y="98377"/>
                  <a:pt x="3619522" y="100123"/>
                  <a:pt x="3607692" y="103909"/>
                </a:cubicBezTo>
                <a:cubicBezTo>
                  <a:pt x="3608552" y="123383"/>
                  <a:pt x="3609376" y="140333"/>
                  <a:pt x="3610165" y="154759"/>
                </a:cubicBezTo>
                <a:cubicBezTo>
                  <a:pt x="3611040" y="154917"/>
                  <a:pt x="3616963" y="153038"/>
                  <a:pt x="3627933" y="149123"/>
                </a:cubicBezTo>
                <a:cubicBezTo>
                  <a:pt x="3629639" y="133019"/>
                  <a:pt x="3630715" y="121938"/>
                  <a:pt x="3631159" y="115879"/>
                </a:cubicBezTo>
                <a:cubicBezTo>
                  <a:pt x="3631604" y="109820"/>
                  <a:pt x="3631500" y="105511"/>
                  <a:pt x="3630848" y="102952"/>
                </a:cubicBezTo>
                <a:cubicBezTo>
                  <a:pt x="3630195" y="100392"/>
                  <a:pt x="3629131" y="98965"/>
                  <a:pt x="3627653" y="98671"/>
                </a:cubicBezTo>
                <a:close/>
                <a:moveTo>
                  <a:pt x="4829937" y="98211"/>
                </a:moveTo>
                <a:cubicBezTo>
                  <a:pt x="4825703" y="98446"/>
                  <a:pt x="4819976" y="99126"/>
                  <a:pt x="4812756" y="100252"/>
                </a:cubicBezTo>
                <a:cubicBezTo>
                  <a:pt x="4798315" y="102503"/>
                  <a:pt x="4782398" y="104812"/>
                  <a:pt x="4765003" y="107178"/>
                </a:cubicBezTo>
                <a:cubicBezTo>
                  <a:pt x="4765003" y="113660"/>
                  <a:pt x="4765189" y="117367"/>
                  <a:pt x="4765562" y="118299"/>
                </a:cubicBezTo>
                <a:cubicBezTo>
                  <a:pt x="4775070" y="117510"/>
                  <a:pt x="4785409" y="115065"/>
                  <a:pt x="4796580" y="110964"/>
                </a:cubicBezTo>
                <a:cubicBezTo>
                  <a:pt x="4807751" y="106863"/>
                  <a:pt x="4816305" y="108189"/>
                  <a:pt x="4822242" y="114944"/>
                </a:cubicBezTo>
                <a:cubicBezTo>
                  <a:pt x="4828179" y="121698"/>
                  <a:pt x="4823795" y="126670"/>
                  <a:pt x="4809088" y="129861"/>
                </a:cubicBezTo>
                <a:cubicBezTo>
                  <a:pt x="4794382" y="133052"/>
                  <a:pt x="4780591" y="135013"/>
                  <a:pt x="4767713" y="135744"/>
                </a:cubicBezTo>
                <a:cubicBezTo>
                  <a:pt x="4768617" y="139472"/>
                  <a:pt x="4769068" y="142656"/>
                  <a:pt x="4769068" y="145295"/>
                </a:cubicBezTo>
                <a:cubicBezTo>
                  <a:pt x="4779853" y="142928"/>
                  <a:pt x="4790382" y="140315"/>
                  <a:pt x="4800656" y="137454"/>
                </a:cubicBezTo>
                <a:cubicBezTo>
                  <a:pt x="4810931" y="134593"/>
                  <a:pt x="4819033" y="136275"/>
                  <a:pt x="4824963" y="142498"/>
                </a:cubicBezTo>
                <a:cubicBezTo>
                  <a:pt x="4830892" y="148722"/>
                  <a:pt x="4827447" y="153469"/>
                  <a:pt x="4814627" y="156738"/>
                </a:cubicBezTo>
                <a:cubicBezTo>
                  <a:pt x="4801807" y="160008"/>
                  <a:pt x="4787065" y="162030"/>
                  <a:pt x="4770402" y="162804"/>
                </a:cubicBezTo>
                <a:lnTo>
                  <a:pt x="4771413" y="176355"/>
                </a:lnTo>
                <a:cubicBezTo>
                  <a:pt x="4772431" y="175581"/>
                  <a:pt x="4781215" y="173817"/>
                  <a:pt x="4797763" y="171064"/>
                </a:cubicBezTo>
                <a:cubicBezTo>
                  <a:pt x="4814312" y="168311"/>
                  <a:pt x="4824515" y="166934"/>
                  <a:pt x="4828372" y="166934"/>
                </a:cubicBezTo>
                <a:cubicBezTo>
                  <a:pt x="4833134" y="166934"/>
                  <a:pt x="4836812" y="166920"/>
                  <a:pt x="4839407" y="166891"/>
                </a:cubicBezTo>
                <a:cubicBezTo>
                  <a:pt x="4841888" y="142584"/>
                  <a:pt x="4842924" y="125494"/>
                  <a:pt x="4842515" y="115621"/>
                </a:cubicBezTo>
                <a:cubicBezTo>
                  <a:pt x="4842106" y="105748"/>
                  <a:pt x="4840655" y="100155"/>
                  <a:pt x="4838159" y="98843"/>
                </a:cubicBezTo>
                <a:cubicBezTo>
                  <a:pt x="4836912" y="98187"/>
                  <a:pt x="4834171" y="97976"/>
                  <a:pt x="4829937" y="98211"/>
                </a:cubicBezTo>
                <a:close/>
                <a:moveTo>
                  <a:pt x="4546581" y="95412"/>
                </a:moveTo>
                <a:cubicBezTo>
                  <a:pt x="4554676" y="94480"/>
                  <a:pt x="4562025" y="97936"/>
                  <a:pt x="4568629" y="105780"/>
                </a:cubicBezTo>
                <a:cubicBezTo>
                  <a:pt x="4575233" y="113624"/>
                  <a:pt x="4572071" y="118374"/>
                  <a:pt x="4559143" y="120031"/>
                </a:cubicBezTo>
                <a:cubicBezTo>
                  <a:pt x="4546215" y="121687"/>
                  <a:pt x="4521181" y="124501"/>
                  <a:pt x="4484040" y="128474"/>
                </a:cubicBezTo>
                <a:cubicBezTo>
                  <a:pt x="4489446" y="133005"/>
                  <a:pt x="4489274" y="138322"/>
                  <a:pt x="4483523" y="144423"/>
                </a:cubicBezTo>
                <a:cubicBezTo>
                  <a:pt x="4477773" y="150525"/>
                  <a:pt x="4472040" y="157749"/>
                  <a:pt x="4466326" y="166095"/>
                </a:cubicBezTo>
                <a:cubicBezTo>
                  <a:pt x="4460612" y="174441"/>
                  <a:pt x="4455388" y="181841"/>
                  <a:pt x="4450655" y="188294"/>
                </a:cubicBezTo>
                <a:cubicBezTo>
                  <a:pt x="4445923" y="194747"/>
                  <a:pt x="4444432" y="197973"/>
                  <a:pt x="4446181" y="197973"/>
                </a:cubicBezTo>
                <a:cubicBezTo>
                  <a:pt x="4451315" y="197973"/>
                  <a:pt x="4473779" y="194223"/>
                  <a:pt x="4513573" y="186723"/>
                </a:cubicBezTo>
                <a:cubicBezTo>
                  <a:pt x="4511221" y="182192"/>
                  <a:pt x="4508386" y="177614"/>
                  <a:pt x="4505066" y="172989"/>
                </a:cubicBezTo>
                <a:cubicBezTo>
                  <a:pt x="4501746" y="168364"/>
                  <a:pt x="4501502" y="164170"/>
                  <a:pt x="4504335" y="160406"/>
                </a:cubicBezTo>
                <a:cubicBezTo>
                  <a:pt x="4507167" y="156641"/>
                  <a:pt x="4515936" y="159524"/>
                  <a:pt x="4530642" y="169053"/>
                </a:cubicBezTo>
                <a:cubicBezTo>
                  <a:pt x="4545347" y="178582"/>
                  <a:pt x="4553633" y="188799"/>
                  <a:pt x="4555497" y="199705"/>
                </a:cubicBezTo>
                <a:cubicBezTo>
                  <a:pt x="4557361" y="210611"/>
                  <a:pt x="4556414" y="220043"/>
                  <a:pt x="4552657" y="228002"/>
                </a:cubicBezTo>
                <a:cubicBezTo>
                  <a:pt x="4548900" y="235961"/>
                  <a:pt x="4543541" y="235756"/>
                  <a:pt x="4536579" y="227389"/>
                </a:cubicBezTo>
                <a:cubicBezTo>
                  <a:pt x="4529616" y="219021"/>
                  <a:pt x="4523554" y="210163"/>
                  <a:pt x="4518391" y="200813"/>
                </a:cubicBezTo>
                <a:cubicBezTo>
                  <a:pt x="4481193" y="211424"/>
                  <a:pt x="4457191" y="219204"/>
                  <a:pt x="4446386" y="224151"/>
                </a:cubicBezTo>
                <a:cubicBezTo>
                  <a:pt x="4435580" y="229099"/>
                  <a:pt x="4427406" y="232745"/>
                  <a:pt x="4421864" y="235089"/>
                </a:cubicBezTo>
                <a:cubicBezTo>
                  <a:pt x="4416322" y="237434"/>
                  <a:pt x="4412450" y="233465"/>
                  <a:pt x="4410249" y="223183"/>
                </a:cubicBezTo>
                <a:cubicBezTo>
                  <a:pt x="4408047" y="212902"/>
                  <a:pt x="4409521" y="206327"/>
                  <a:pt x="4414669" y="203458"/>
                </a:cubicBezTo>
                <a:cubicBezTo>
                  <a:pt x="4419817" y="200590"/>
                  <a:pt x="4427694" y="189437"/>
                  <a:pt x="4438298" y="169999"/>
                </a:cubicBezTo>
                <a:cubicBezTo>
                  <a:pt x="4448903" y="150561"/>
                  <a:pt x="4454649" y="137436"/>
                  <a:pt x="4455538" y="130625"/>
                </a:cubicBezTo>
                <a:cubicBezTo>
                  <a:pt x="4444539" y="134181"/>
                  <a:pt x="4434240" y="136418"/>
                  <a:pt x="4424639" y="137336"/>
                </a:cubicBezTo>
                <a:cubicBezTo>
                  <a:pt x="4415038" y="138254"/>
                  <a:pt x="4405864" y="135651"/>
                  <a:pt x="4397116" y="129528"/>
                </a:cubicBezTo>
                <a:cubicBezTo>
                  <a:pt x="4388369" y="123404"/>
                  <a:pt x="4389032" y="120020"/>
                  <a:pt x="4399107" y="119375"/>
                </a:cubicBezTo>
                <a:cubicBezTo>
                  <a:pt x="4409180" y="118729"/>
                  <a:pt x="4425152" y="116367"/>
                  <a:pt x="4447020" y="112287"/>
                </a:cubicBezTo>
                <a:cubicBezTo>
                  <a:pt x="4468889" y="108207"/>
                  <a:pt x="4488926" y="104608"/>
                  <a:pt x="4507131" y="101489"/>
                </a:cubicBezTo>
                <a:cubicBezTo>
                  <a:pt x="4525336" y="98370"/>
                  <a:pt x="4538486" y="96344"/>
                  <a:pt x="4546581" y="95412"/>
                </a:cubicBezTo>
                <a:close/>
                <a:moveTo>
                  <a:pt x="941715" y="94270"/>
                </a:moveTo>
                <a:cubicBezTo>
                  <a:pt x="947425" y="93465"/>
                  <a:pt x="954862" y="96154"/>
                  <a:pt x="964026" y="102338"/>
                </a:cubicBezTo>
                <a:cubicBezTo>
                  <a:pt x="976244" y="110584"/>
                  <a:pt x="978674" y="117754"/>
                  <a:pt x="971318" y="123849"/>
                </a:cubicBezTo>
                <a:cubicBezTo>
                  <a:pt x="963961" y="129943"/>
                  <a:pt x="958641" y="139594"/>
                  <a:pt x="955357" y="152802"/>
                </a:cubicBezTo>
                <a:cubicBezTo>
                  <a:pt x="963459" y="160359"/>
                  <a:pt x="965675" y="165288"/>
                  <a:pt x="962004" y="167590"/>
                </a:cubicBezTo>
                <a:cubicBezTo>
                  <a:pt x="958333" y="169892"/>
                  <a:pt x="946674" y="171681"/>
                  <a:pt x="927028" y="172957"/>
                </a:cubicBezTo>
                <a:cubicBezTo>
                  <a:pt x="939619" y="178650"/>
                  <a:pt x="944312" y="184060"/>
                  <a:pt x="941106" y="189186"/>
                </a:cubicBezTo>
                <a:cubicBezTo>
                  <a:pt x="937902" y="194313"/>
                  <a:pt x="935428" y="204928"/>
                  <a:pt x="933685" y="221032"/>
                </a:cubicBezTo>
                <a:cubicBezTo>
                  <a:pt x="931944" y="237136"/>
                  <a:pt x="932736" y="250182"/>
                  <a:pt x="936062" y="260170"/>
                </a:cubicBezTo>
                <a:cubicBezTo>
                  <a:pt x="939389" y="270158"/>
                  <a:pt x="947606" y="275561"/>
                  <a:pt x="960713" y="276378"/>
                </a:cubicBezTo>
                <a:cubicBezTo>
                  <a:pt x="973821" y="277196"/>
                  <a:pt x="984131" y="276615"/>
                  <a:pt x="991645" y="274636"/>
                </a:cubicBezTo>
                <a:cubicBezTo>
                  <a:pt x="999159" y="272657"/>
                  <a:pt x="1004189" y="267079"/>
                  <a:pt x="1006734" y="257901"/>
                </a:cubicBezTo>
                <a:cubicBezTo>
                  <a:pt x="1009280" y="248723"/>
                  <a:pt x="1012309" y="238237"/>
                  <a:pt x="1015823" y="226442"/>
                </a:cubicBezTo>
                <a:cubicBezTo>
                  <a:pt x="1019336" y="214647"/>
                  <a:pt x="1022495" y="218100"/>
                  <a:pt x="1025298" y="236799"/>
                </a:cubicBezTo>
                <a:cubicBezTo>
                  <a:pt x="1028101" y="255499"/>
                  <a:pt x="1031995" y="268208"/>
                  <a:pt x="1036978" y="274927"/>
                </a:cubicBezTo>
                <a:cubicBezTo>
                  <a:pt x="1041961" y="281645"/>
                  <a:pt x="1037398" y="288069"/>
                  <a:pt x="1023287" y="294200"/>
                </a:cubicBezTo>
                <a:cubicBezTo>
                  <a:pt x="1009176" y="300330"/>
                  <a:pt x="991910" y="303395"/>
                  <a:pt x="971490" y="303395"/>
                </a:cubicBezTo>
                <a:cubicBezTo>
                  <a:pt x="951614" y="303395"/>
                  <a:pt x="936507" y="299681"/>
                  <a:pt x="926168" y="292253"/>
                </a:cubicBezTo>
                <a:cubicBezTo>
                  <a:pt x="915828" y="284825"/>
                  <a:pt x="911558" y="266466"/>
                  <a:pt x="913358" y="237176"/>
                </a:cubicBezTo>
                <a:cubicBezTo>
                  <a:pt x="915158" y="207886"/>
                  <a:pt x="914588" y="187211"/>
                  <a:pt x="911648" y="175151"/>
                </a:cubicBezTo>
                <a:cubicBezTo>
                  <a:pt x="908006" y="176054"/>
                  <a:pt x="903231" y="176865"/>
                  <a:pt x="897322" y="177582"/>
                </a:cubicBezTo>
                <a:cubicBezTo>
                  <a:pt x="909024" y="185081"/>
                  <a:pt x="913176" y="190778"/>
                  <a:pt x="909777" y="194672"/>
                </a:cubicBezTo>
                <a:cubicBezTo>
                  <a:pt x="906378" y="198565"/>
                  <a:pt x="902234" y="206065"/>
                  <a:pt x="897344" y="217171"/>
                </a:cubicBezTo>
                <a:cubicBezTo>
                  <a:pt x="892454" y="228278"/>
                  <a:pt x="885846" y="239621"/>
                  <a:pt x="877522" y="251201"/>
                </a:cubicBezTo>
                <a:cubicBezTo>
                  <a:pt x="869198" y="262780"/>
                  <a:pt x="859873" y="272084"/>
                  <a:pt x="849548" y="279110"/>
                </a:cubicBezTo>
                <a:cubicBezTo>
                  <a:pt x="839223" y="286137"/>
                  <a:pt x="829504" y="290590"/>
                  <a:pt x="820391" y="292468"/>
                </a:cubicBezTo>
                <a:cubicBezTo>
                  <a:pt x="811278" y="294347"/>
                  <a:pt x="810905" y="291188"/>
                  <a:pt x="819273" y="282993"/>
                </a:cubicBezTo>
                <a:cubicBezTo>
                  <a:pt x="827640" y="274797"/>
                  <a:pt x="837126" y="264512"/>
                  <a:pt x="847730" y="252136"/>
                </a:cubicBezTo>
                <a:cubicBezTo>
                  <a:pt x="858335" y="239761"/>
                  <a:pt x="866975" y="225270"/>
                  <a:pt x="873650" y="208664"/>
                </a:cubicBezTo>
                <a:cubicBezTo>
                  <a:pt x="876988" y="200361"/>
                  <a:pt x="879303" y="193867"/>
                  <a:pt x="880595" y="189181"/>
                </a:cubicBezTo>
                <a:lnTo>
                  <a:pt x="881381" y="185377"/>
                </a:lnTo>
                <a:lnTo>
                  <a:pt x="879998" y="187800"/>
                </a:lnTo>
                <a:cubicBezTo>
                  <a:pt x="876022" y="192847"/>
                  <a:pt x="872537" y="191284"/>
                  <a:pt x="869542" y="183110"/>
                </a:cubicBezTo>
                <a:cubicBezTo>
                  <a:pt x="865548" y="172211"/>
                  <a:pt x="862010" y="161252"/>
                  <a:pt x="858927" y="150231"/>
                </a:cubicBezTo>
                <a:cubicBezTo>
                  <a:pt x="855843" y="139211"/>
                  <a:pt x="852222" y="129786"/>
                  <a:pt x="848064" y="121956"/>
                </a:cubicBezTo>
                <a:cubicBezTo>
                  <a:pt x="843905" y="114126"/>
                  <a:pt x="846974" y="110885"/>
                  <a:pt x="857270" y="112233"/>
                </a:cubicBezTo>
                <a:cubicBezTo>
                  <a:pt x="867566" y="113581"/>
                  <a:pt x="881839" y="112298"/>
                  <a:pt x="900087" y="108383"/>
                </a:cubicBezTo>
                <a:cubicBezTo>
                  <a:pt x="918334" y="104468"/>
                  <a:pt x="930499" y="100420"/>
                  <a:pt x="936579" y="96240"/>
                </a:cubicBezTo>
                <a:cubicBezTo>
                  <a:pt x="938099" y="95195"/>
                  <a:pt x="939811" y="94539"/>
                  <a:pt x="941715" y="94270"/>
                </a:cubicBezTo>
                <a:close/>
                <a:moveTo>
                  <a:pt x="227339" y="94270"/>
                </a:moveTo>
                <a:cubicBezTo>
                  <a:pt x="233050" y="93465"/>
                  <a:pt x="240488" y="96154"/>
                  <a:pt x="249651" y="102338"/>
                </a:cubicBezTo>
                <a:cubicBezTo>
                  <a:pt x="261869" y="110584"/>
                  <a:pt x="264299" y="117754"/>
                  <a:pt x="256943" y="123849"/>
                </a:cubicBezTo>
                <a:cubicBezTo>
                  <a:pt x="249586" y="129943"/>
                  <a:pt x="244266" y="139594"/>
                  <a:pt x="240982" y="152802"/>
                </a:cubicBezTo>
                <a:cubicBezTo>
                  <a:pt x="249085" y="160359"/>
                  <a:pt x="251300" y="165288"/>
                  <a:pt x="247629" y="167590"/>
                </a:cubicBezTo>
                <a:cubicBezTo>
                  <a:pt x="243958" y="169892"/>
                  <a:pt x="232299" y="171681"/>
                  <a:pt x="212653" y="172957"/>
                </a:cubicBezTo>
                <a:cubicBezTo>
                  <a:pt x="225244" y="178650"/>
                  <a:pt x="229937" y="184060"/>
                  <a:pt x="226732" y="189186"/>
                </a:cubicBezTo>
                <a:cubicBezTo>
                  <a:pt x="223527" y="194313"/>
                  <a:pt x="221053" y="204928"/>
                  <a:pt x="219310" y="221032"/>
                </a:cubicBezTo>
                <a:cubicBezTo>
                  <a:pt x="217569" y="237136"/>
                  <a:pt x="218361" y="250182"/>
                  <a:pt x="221688" y="260170"/>
                </a:cubicBezTo>
                <a:cubicBezTo>
                  <a:pt x="225014" y="270158"/>
                  <a:pt x="233232" y="275561"/>
                  <a:pt x="246338" y="276378"/>
                </a:cubicBezTo>
                <a:cubicBezTo>
                  <a:pt x="259445" y="277196"/>
                  <a:pt x="269756" y="276615"/>
                  <a:pt x="277270" y="274636"/>
                </a:cubicBezTo>
                <a:cubicBezTo>
                  <a:pt x="284784" y="272657"/>
                  <a:pt x="289814" y="267079"/>
                  <a:pt x="292360" y="257901"/>
                </a:cubicBezTo>
                <a:cubicBezTo>
                  <a:pt x="294905" y="248723"/>
                  <a:pt x="297934" y="238237"/>
                  <a:pt x="301448" y="226442"/>
                </a:cubicBezTo>
                <a:cubicBezTo>
                  <a:pt x="304961" y="214647"/>
                  <a:pt x="308119" y="218100"/>
                  <a:pt x="310923" y="236799"/>
                </a:cubicBezTo>
                <a:cubicBezTo>
                  <a:pt x="313727" y="255499"/>
                  <a:pt x="317620" y="268208"/>
                  <a:pt x="322603" y="274927"/>
                </a:cubicBezTo>
                <a:cubicBezTo>
                  <a:pt x="327586" y="281645"/>
                  <a:pt x="323023" y="288069"/>
                  <a:pt x="308912" y="294200"/>
                </a:cubicBezTo>
                <a:cubicBezTo>
                  <a:pt x="294801" y="300330"/>
                  <a:pt x="277535" y="303395"/>
                  <a:pt x="257115" y="303395"/>
                </a:cubicBezTo>
                <a:cubicBezTo>
                  <a:pt x="237239" y="303395"/>
                  <a:pt x="222132" y="299681"/>
                  <a:pt x="211793" y="292253"/>
                </a:cubicBezTo>
                <a:cubicBezTo>
                  <a:pt x="201453" y="284825"/>
                  <a:pt x="197184" y="266466"/>
                  <a:pt x="198984" y="237176"/>
                </a:cubicBezTo>
                <a:cubicBezTo>
                  <a:pt x="200783" y="207886"/>
                  <a:pt x="200213" y="187211"/>
                  <a:pt x="197274" y="175151"/>
                </a:cubicBezTo>
                <a:cubicBezTo>
                  <a:pt x="193631" y="176054"/>
                  <a:pt x="188856" y="176865"/>
                  <a:pt x="182947" y="177582"/>
                </a:cubicBezTo>
                <a:cubicBezTo>
                  <a:pt x="194649" y="185081"/>
                  <a:pt x="198800" y="190778"/>
                  <a:pt x="195402" y="194672"/>
                </a:cubicBezTo>
                <a:cubicBezTo>
                  <a:pt x="192003" y="198565"/>
                  <a:pt x="187859" y="206065"/>
                  <a:pt x="182969" y="217171"/>
                </a:cubicBezTo>
                <a:cubicBezTo>
                  <a:pt x="178079" y="228278"/>
                  <a:pt x="171472" y="239621"/>
                  <a:pt x="163147" y="251201"/>
                </a:cubicBezTo>
                <a:cubicBezTo>
                  <a:pt x="154823" y="262780"/>
                  <a:pt x="145498" y="272084"/>
                  <a:pt x="135173" y="279110"/>
                </a:cubicBezTo>
                <a:cubicBezTo>
                  <a:pt x="124848" y="286137"/>
                  <a:pt x="115129" y="290590"/>
                  <a:pt x="106016" y="292468"/>
                </a:cubicBezTo>
                <a:cubicBezTo>
                  <a:pt x="96902" y="294347"/>
                  <a:pt x="96530" y="291188"/>
                  <a:pt x="104897" y="282993"/>
                </a:cubicBezTo>
                <a:cubicBezTo>
                  <a:pt x="113265" y="274797"/>
                  <a:pt x="122751" y="264512"/>
                  <a:pt x="133355" y="252136"/>
                </a:cubicBezTo>
                <a:cubicBezTo>
                  <a:pt x="143960" y="239761"/>
                  <a:pt x="152600" y="225270"/>
                  <a:pt x="159275" y="208664"/>
                </a:cubicBezTo>
                <a:cubicBezTo>
                  <a:pt x="162613" y="200361"/>
                  <a:pt x="164928" y="193867"/>
                  <a:pt x="166221" y="189181"/>
                </a:cubicBezTo>
                <a:lnTo>
                  <a:pt x="167006" y="185377"/>
                </a:lnTo>
                <a:lnTo>
                  <a:pt x="165623" y="187800"/>
                </a:lnTo>
                <a:cubicBezTo>
                  <a:pt x="161648" y="192847"/>
                  <a:pt x="158162" y="191284"/>
                  <a:pt x="155167" y="183110"/>
                </a:cubicBezTo>
                <a:cubicBezTo>
                  <a:pt x="151173" y="172211"/>
                  <a:pt x="147635" y="161252"/>
                  <a:pt x="144551" y="150231"/>
                </a:cubicBezTo>
                <a:cubicBezTo>
                  <a:pt x="141468" y="139211"/>
                  <a:pt x="137848" y="129786"/>
                  <a:pt x="133689" y="121956"/>
                </a:cubicBezTo>
                <a:cubicBezTo>
                  <a:pt x="129530" y="114126"/>
                  <a:pt x="132599" y="110885"/>
                  <a:pt x="142895" y="112233"/>
                </a:cubicBezTo>
                <a:cubicBezTo>
                  <a:pt x="153192" y="113581"/>
                  <a:pt x="167464" y="112298"/>
                  <a:pt x="185712" y="108383"/>
                </a:cubicBezTo>
                <a:cubicBezTo>
                  <a:pt x="203960" y="104468"/>
                  <a:pt x="216123" y="100420"/>
                  <a:pt x="222204" y="96240"/>
                </a:cubicBezTo>
                <a:cubicBezTo>
                  <a:pt x="223724" y="95195"/>
                  <a:pt x="225435" y="94539"/>
                  <a:pt x="227339" y="94270"/>
                </a:cubicBezTo>
                <a:close/>
                <a:moveTo>
                  <a:pt x="6977077" y="94162"/>
                </a:moveTo>
                <a:cubicBezTo>
                  <a:pt x="6980742" y="94200"/>
                  <a:pt x="6984511" y="95190"/>
                  <a:pt x="6988383" y="97133"/>
                </a:cubicBezTo>
                <a:cubicBezTo>
                  <a:pt x="6996127" y="101019"/>
                  <a:pt x="7002909" y="106013"/>
                  <a:pt x="7008731" y="112115"/>
                </a:cubicBezTo>
                <a:cubicBezTo>
                  <a:pt x="7014553" y="118217"/>
                  <a:pt x="7014235" y="122949"/>
                  <a:pt x="7007774" y="126312"/>
                </a:cubicBezTo>
                <a:cubicBezTo>
                  <a:pt x="7001314" y="129675"/>
                  <a:pt x="6995485" y="133740"/>
                  <a:pt x="6990286" y="138508"/>
                </a:cubicBezTo>
                <a:cubicBezTo>
                  <a:pt x="6985088" y="143276"/>
                  <a:pt x="6977950" y="149876"/>
                  <a:pt x="6968873" y="158308"/>
                </a:cubicBezTo>
                <a:cubicBezTo>
                  <a:pt x="6971024" y="160316"/>
                  <a:pt x="6974029" y="163629"/>
                  <a:pt x="6977885" y="168246"/>
                </a:cubicBezTo>
                <a:cubicBezTo>
                  <a:pt x="6991767" y="167443"/>
                  <a:pt x="7005752" y="165905"/>
                  <a:pt x="7019841" y="163632"/>
                </a:cubicBezTo>
                <a:cubicBezTo>
                  <a:pt x="7033931" y="161359"/>
                  <a:pt x="7045173" y="159312"/>
                  <a:pt x="7053570" y="157491"/>
                </a:cubicBezTo>
                <a:cubicBezTo>
                  <a:pt x="7061966" y="155670"/>
                  <a:pt x="7071147" y="156215"/>
                  <a:pt x="7081113" y="159126"/>
                </a:cubicBezTo>
                <a:cubicBezTo>
                  <a:pt x="7091080" y="162037"/>
                  <a:pt x="7097813" y="167235"/>
                  <a:pt x="7101313" y="174721"/>
                </a:cubicBezTo>
                <a:cubicBezTo>
                  <a:pt x="7104811" y="182206"/>
                  <a:pt x="7100673" y="185727"/>
                  <a:pt x="7088901" y="185282"/>
                </a:cubicBezTo>
                <a:cubicBezTo>
                  <a:pt x="7077127" y="184838"/>
                  <a:pt x="7065917" y="184838"/>
                  <a:pt x="7055269" y="185282"/>
                </a:cubicBezTo>
                <a:cubicBezTo>
                  <a:pt x="7044621" y="185727"/>
                  <a:pt x="7020325" y="187620"/>
                  <a:pt x="6982381" y="190961"/>
                </a:cubicBezTo>
                <a:cubicBezTo>
                  <a:pt x="6984117" y="198920"/>
                  <a:pt x="6985443" y="211607"/>
                  <a:pt x="6986361" y="229023"/>
                </a:cubicBezTo>
                <a:cubicBezTo>
                  <a:pt x="6987279" y="246440"/>
                  <a:pt x="6986575" y="263056"/>
                  <a:pt x="6984253" y="278874"/>
                </a:cubicBezTo>
                <a:cubicBezTo>
                  <a:pt x="6981929" y="294691"/>
                  <a:pt x="6974921" y="307905"/>
                  <a:pt x="6963226" y="318517"/>
                </a:cubicBezTo>
                <a:cubicBezTo>
                  <a:pt x="6951532" y="329129"/>
                  <a:pt x="6943355" y="329272"/>
                  <a:pt x="6938694" y="318947"/>
                </a:cubicBezTo>
                <a:cubicBezTo>
                  <a:pt x="6934033" y="308622"/>
                  <a:pt x="6924149" y="298021"/>
                  <a:pt x="6909041" y="287144"/>
                </a:cubicBezTo>
                <a:cubicBezTo>
                  <a:pt x="6893935" y="276267"/>
                  <a:pt x="6895680" y="272854"/>
                  <a:pt x="6914279" y="276905"/>
                </a:cubicBezTo>
                <a:cubicBezTo>
                  <a:pt x="6932879" y="280957"/>
                  <a:pt x="6944143" y="281903"/>
                  <a:pt x="6948073" y="279745"/>
                </a:cubicBezTo>
                <a:cubicBezTo>
                  <a:pt x="6952001" y="277587"/>
                  <a:pt x="6954626" y="271015"/>
                  <a:pt x="6955945" y="260031"/>
                </a:cubicBezTo>
                <a:cubicBezTo>
                  <a:pt x="6957264" y="249046"/>
                  <a:pt x="6957924" y="237825"/>
                  <a:pt x="6957924" y="226367"/>
                </a:cubicBezTo>
                <a:cubicBezTo>
                  <a:pt x="6957924" y="214235"/>
                  <a:pt x="6956863" y="203466"/>
                  <a:pt x="6954741" y="194058"/>
                </a:cubicBezTo>
                <a:cubicBezTo>
                  <a:pt x="6928741" y="196711"/>
                  <a:pt x="6906787" y="199400"/>
                  <a:pt x="6888876" y="202125"/>
                </a:cubicBezTo>
                <a:cubicBezTo>
                  <a:pt x="6870965" y="204849"/>
                  <a:pt x="6857539" y="207112"/>
                  <a:pt x="6848597" y="208911"/>
                </a:cubicBezTo>
                <a:cubicBezTo>
                  <a:pt x="6839657" y="210711"/>
                  <a:pt x="6832340" y="211102"/>
                  <a:pt x="6826647" y="210084"/>
                </a:cubicBezTo>
                <a:cubicBezTo>
                  <a:pt x="6820953" y="209066"/>
                  <a:pt x="6815314" y="204538"/>
                  <a:pt x="6809729" y="196500"/>
                </a:cubicBezTo>
                <a:cubicBezTo>
                  <a:pt x="6804143" y="188462"/>
                  <a:pt x="6804961" y="184895"/>
                  <a:pt x="6812181" y="185799"/>
                </a:cubicBezTo>
                <a:cubicBezTo>
                  <a:pt x="6819401" y="186702"/>
                  <a:pt x="6825983" y="186949"/>
                  <a:pt x="6831927" y="186541"/>
                </a:cubicBezTo>
                <a:cubicBezTo>
                  <a:pt x="6837871" y="186132"/>
                  <a:pt x="6851133" y="184809"/>
                  <a:pt x="6871711" y="182572"/>
                </a:cubicBezTo>
                <a:cubicBezTo>
                  <a:pt x="6892289" y="180335"/>
                  <a:pt x="6918323" y="177159"/>
                  <a:pt x="6949815" y="173043"/>
                </a:cubicBezTo>
                <a:cubicBezTo>
                  <a:pt x="6945756" y="166174"/>
                  <a:pt x="6940243" y="158710"/>
                  <a:pt x="6933273" y="150651"/>
                </a:cubicBezTo>
                <a:cubicBezTo>
                  <a:pt x="6926304" y="142591"/>
                  <a:pt x="6934255" y="141710"/>
                  <a:pt x="6957128" y="148005"/>
                </a:cubicBezTo>
                <a:cubicBezTo>
                  <a:pt x="6958605" y="145883"/>
                  <a:pt x="6960229" y="142613"/>
                  <a:pt x="6962000" y="138196"/>
                </a:cubicBezTo>
                <a:cubicBezTo>
                  <a:pt x="6963771" y="133779"/>
                  <a:pt x="6965557" y="129069"/>
                  <a:pt x="6967356" y="124064"/>
                </a:cubicBezTo>
                <a:cubicBezTo>
                  <a:pt x="6969156" y="119059"/>
                  <a:pt x="6969791" y="116424"/>
                  <a:pt x="6969260" y="116159"/>
                </a:cubicBezTo>
                <a:cubicBezTo>
                  <a:pt x="6968729" y="115894"/>
                  <a:pt x="6960967" y="118611"/>
                  <a:pt x="6945975" y="124311"/>
                </a:cubicBezTo>
                <a:cubicBezTo>
                  <a:pt x="6930982" y="130012"/>
                  <a:pt x="6920603" y="134288"/>
                  <a:pt x="6914839" y="137142"/>
                </a:cubicBezTo>
                <a:cubicBezTo>
                  <a:pt x="6909074" y="139996"/>
                  <a:pt x="6901539" y="136669"/>
                  <a:pt x="6892231" y="127161"/>
                </a:cubicBezTo>
                <a:cubicBezTo>
                  <a:pt x="6882925" y="117654"/>
                  <a:pt x="6884003" y="113355"/>
                  <a:pt x="6895469" y="114266"/>
                </a:cubicBezTo>
                <a:cubicBezTo>
                  <a:pt x="6906933" y="115177"/>
                  <a:pt x="6919891" y="113445"/>
                  <a:pt x="6934337" y="109071"/>
                </a:cubicBezTo>
                <a:cubicBezTo>
                  <a:pt x="6948785" y="104697"/>
                  <a:pt x="6959469" y="100643"/>
                  <a:pt x="6966388" y="96907"/>
                </a:cubicBezTo>
                <a:cubicBezTo>
                  <a:pt x="6969847" y="95039"/>
                  <a:pt x="6973411" y="94124"/>
                  <a:pt x="6977077" y="94162"/>
                </a:cubicBezTo>
                <a:close/>
                <a:moveTo>
                  <a:pt x="5452780" y="89402"/>
                </a:moveTo>
                <a:cubicBezTo>
                  <a:pt x="5454327" y="89614"/>
                  <a:pt x="5456170" y="90144"/>
                  <a:pt x="5458309" y="90992"/>
                </a:cubicBezTo>
                <a:cubicBezTo>
                  <a:pt x="5466862" y="94383"/>
                  <a:pt x="5474090" y="98789"/>
                  <a:pt x="5479991" y="104210"/>
                </a:cubicBezTo>
                <a:cubicBezTo>
                  <a:pt x="5485892" y="109630"/>
                  <a:pt x="5485960" y="114736"/>
                  <a:pt x="5480195" y="119525"/>
                </a:cubicBezTo>
                <a:cubicBezTo>
                  <a:pt x="5474431" y="124315"/>
                  <a:pt x="5463360" y="138877"/>
                  <a:pt x="5446983" y="163213"/>
                </a:cubicBezTo>
                <a:cubicBezTo>
                  <a:pt x="5453293" y="170956"/>
                  <a:pt x="5455548" y="178557"/>
                  <a:pt x="5453749" y="186014"/>
                </a:cubicBezTo>
                <a:cubicBezTo>
                  <a:pt x="5451949" y="193471"/>
                  <a:pt x="5451049" y="208270"/>
                  <a:pt x="5451049" y="230411"/>
                </a:cubicBezTo>
                <a:cubicBezTo>
                  <a:pt x="5451049" y="252208"/>
                  <a:pt x="5450332" y="266441"/>
                  <a:pt x="5448898" y="273109"/>
                </a:cubicBezTo>
                <a:cubicBezTo>
                  <a:pt x="5447464" y="279777"/>
                  <a:pt x="5444739" y="286492"/>
                  <a:pt x="5440724" y="293253"/>
                </a:cubicBezTo>
                <a:cubicBezTo>
                  <a:pt x="5436709" y="300015"/>
                  <a:pt x="5431772" y="297849"/>
                  <a:pt x="5425914" y="286757"/>
                </a:cubicBezTo>
                <a:cubicBezTo>
                  <a:pt x="5420056" y="275665"/>
                  <a:pt x="5419152" y="262562"/>
                  <a:pt x="5423204" y="247447"/>
                </a:cubicBezTo>
                <a:cubicBezTo>
                  <a:pt x="5427255" y="232332"/>
                  <a:pt x="5429280" y="208685"/>
                  <a:pt x="5429280" y="176506"/>
                </a:cubicBezTo>
                <a:cubicBezTo>
                  <a:pt x="5420418" y="191993"/>
                  <a:pt x="5411850" y="202953"/>
                  <a:pt x="5403576" y="209385"/>
                </a:cubicBezTo>
                <a:cubicBezTo>
                  <a:pt x="5395302" y="215816"/>
                  <a:pt x="5384471" y="222069"/>
                  <a:pt x="5371084" y="228142"/>
                </a:cubicBezTo>
                <a:cubicBezTo>
                  <a:pt x="5357698" y="234215"/>
                  <a:pt x="5359171" y="229167"/>
                  <a:pt x="5375505" y="212998"/>
                </a:cubicBezTo>
                <a:cubicBezTo>
                  <a:pt x="5391838" y="196830"/>
                  <a:pt x="5406706" y="179363"/>
                  <a:pt x="5420106" y="160599"/>
                </a:cubicBezTo>
                <a:cubicBezTo>
                  <a:pt x="5433507" y="141835"/>
                  <a:pt x="5441538" y="128086"/>
                  <a:pt x="5444198" y="119353"/>
                </a:cubicBezTo>
                <a:cubicBezTo>
                  <a:pt x="5446858" y="110620"/>
                  <a:pt x="5447736" y="102862"/>
                  <a:pt x="5446833" y="96079"/>
                </a:cubicBezTo>
                <a:cubicBezTo>
                  <a:pt x="5446155" y="90992"/>
                  <a:pt x="5448138" y="88766"/>
                  <a:pt x="5452780" y="89402"/>
                </a:cubicBezTo>
                <a:close/>
                <a:moveTo>
                  <a:pt x="1912048" y="87026"/>
                </a:moveTo>
                <a:cubicBezTo>
                  <a:pt x="1913503" y="86814"/>
                  <a:pt x="1915445" y="86946"/>
                  <a:pt x="1917872" y="87421"/>
                </a:cubicBezTo>
                <a:cubicBezTo>
                  <a:pt x="1927580" y="89321"/>
                  <a:pt x="1935804" y="92680"/>
                  <a:pt x="1942544" y="97499"/>
                </a:cubicBezTo>
                <a:cubicBezTo>
                  <a:pt x="1950689" y="101930"/>
                  <a:pt x="1952955" y="107609"/>
                  <a:pt x="1949341" y="114535"/>
                </a:cubicBezTo>
                <a:cubicBezTo>
                  <a:pt x="1945727" y="121461"/>
                  <a:pt x="1944139" y="142358"/>
                  <a:pt x="1944576" y="177227"/>
                </a:cubicBezTo>
                <a:cubicBezTo>
                  <a:pt x="1945014" y="212095"/>
                  <a:pt x="1943881" y="241614"/>
                  <a:pt x="1941178" y="265785"/>
                </a:cubicBezTo>
                <a:cubicBezTo>
                  <a:pt x="1938475" y="289955"/>
                  <a:pt x="1932836" y="295157"/>
                  <a:pt x="1924260" y="281390"/>
                </a:cubicBezTo>
                <a:cubicBezTo>
                  <a:pt x="1915684" y="267624"/>
                  <a:pt x="1912970" y="254280"/>
                  <a:pt x="1916118" y="241360"/>
                </a:cubicBezTo>
                <a:cubicBezTo>
                  <a:pt x="1919266" y="228439"/>
                  <a:pt x="1920840" y="203645"/>
                  <a:pt x="1920840" y="166977"/>
                </a:cubicBezTo>
                <a:cubicBezTo>
                  <a:pt x="1920840" y="130209"/>
                  <a:pt x="1917918" y="107282"/>
                  <a:pt x="1912074" y="98198"/>
                </a:cubicBezTo>
                <a:cubicBezTo>
                  <a:pt x="1907691" y="91384"/>
                  <a:pt x="1907683" y="87660"/>
                  <a:pt x="1912048" y="87026"/>
                </a:cubicBezTo>
                <a:close/>
                <a:moveTo>
                  <a:pt x="6306701" y="81291"/>
                </a:moveTo>
                <a:cubicBezTo>
                  <a:pt x="6311786" y="82259"/>
                  <a:pt x="6315781" y="84385"/>
                  <a:pt x="6318685" y="87668"/>
                </a:cubicBezTo>
                <a:cubicBezTo>
                  <a:pt x="6324493" y="94236"/>
                  <a:pt x="6322596" y="99202"/>
                  <a:pt x="6312995" y="102564"/>
                </a:cubicBezTo>
                <a:cubicBezTo>
                  <a:pt x="6303394" y="105927"/>
                  <a:pt x="6291095" y="108082"/>
                  <a:pt x="6276094" y="109028"/>
                </a:cubicBezTo>
                <a:cubicBezTo>
                  <a:pt x="6289589" y="112757"/>
                  <a:pt x="6295436" y="117596"/>
                  <a:pt x="6293636" y="123548"/>
                </a:cubicBezTo>
                <a:cubicBezTo>
                  <a:pt x="6291836" y="129499"/>
                  <a:pt x="6290936" y="139903"/>
                  <a:pt x="6290936" y="154759"/>
                </a:cubicBezTo>
                <a:cubicBezTo>
                  <a:pt x="6316591" y="152106"/>
                  <a:pt x="6336316" y="149643"/>
                  <a:pt x="6350111" y="147370"/>
                </a:cubicBezTo>
                <a:cubicBezTo>
                  <a:pt x="6363907" y="145097"/>
                  <a:pt x="6374590" y="147876"/>
                  <a:pt x="6382161" y="155706"/>
                </a:cubicBezTo>
                <a:cubicBezTo>
                  <a:pt x="6389733" y="163535"/>
                  <a:pt x="6392211" y="168960"/>
                  <a:pt x="6389593" y="171978"/>
                </a:cubicBezTo>
                <a:cubicBezTo>
                  <a:pt x="6386977" y="174997"/>
                  <a:pt x="6379767" y="176280"/>
                  <a:pt x="6367965" y="175828"/>
                </a:cubicBezTo>
                <a:cubicBezTo>
                  <a:pt x="6356163" y="175377"/>
                  <a:pt x="6343959" y="175151"/>
                  <a:pt x="6331354" y="175151"/>
                </a:cubicBezTo>
                <a:cubicBezTo>
                  <a:pt x="6319022" y="175151"/>
                  <a:pt x="6305550" y="175925"/>
                  <a:pt x="6290936" y="177474"/>
                </a:cubicBezTo>
                <a:lnTo>
                  <a:pt x="6290936" y="245275"/>
                </a:lnTo>
                <a:cubicBezTo>
                  <a:pt x="6290936" y="267014"/>
                  <a:pt x="6289212" y="287535"/>
                  <a:pt x="6285764" y="306837"/>
                </a:cubicBezTo>
                <a:cubicBezTo>
                  <a:pt x="6282314" y="326139"/>
                  <a:pt x="6276665" y="328190"/>
                  <a:pt x="6268813" y="312989"/>
                </a:cubicBezTo>
                <a:cubicBezTo>
                  <a:pt x="6260962" y="297788"/>
                  <a:pt x="6258610" y="285567"/>
                  <a:pt x="6261758" y="276325"/>
                </a:cubicBezTo>
                <a:cubicBezTo>
                  <a:pt x="6264906" y="267082"/>
                  <a:pt x="6266057" y="234713"/>
                  <a:pt x="6265210" y="179216"/>
                </a:cubicBezTo>
                <a:cubicBezTo>
                  <a:pt x="6256563" y="179216"/>
                  <a:pt x="6239391" y="180880"/>
                  <a:pt x="6213693" y="184207"/>
                </a:cubicBezTo>
                <a:cubicBezTo>
                  <a:pt x="6212919" y="194044"/>
                  <a:pt x="6209527" y="207746"/>
                  <a:pt x="6203519" y="225313"/>
                </a:cubicBezTo>
                <a:cubicBezTo>
                  <a:pt x="6197510" y="242880"/>
                  <a:pt x="6188236" y="257933"/>
                  <a:pt x="6175695" y="270474"/>
                </a:cubicBezTo>
                <a:cubicBezTo>
                  <a:pt x="6163155" y="283014"/>
                  <a:pt x="6148606" y="292085"/>
                  <a:pt x="6132051" y="297684"/>
                </a:cubicBezTo>
                <a:cubicBezTo>
                  <a:pt x="6115495" y="303284"/>
                  <a:pt x="6114745" y="299527"/>
                  <a:pt x="6129803" y="286413"/>
                </a:cubicBezTo>
                <a:cubicBezTo>
                  <a:pt x="6144860" y="273299"/>
                  <a:pt x="6157688" y="257915"/>
                  <a:pt x="6168285" y="240263"/>
                </a:cubicBezTo>
                <a:cubicBezTo>
                  <a:pt x="6178882" y="222610"/>
                  <a:pt x="6185070" y="204957"/>
                  <a:pt x="6186848" y="187304"/>
                </a:cubicBezTo>
                <a:cubicBezTo>
                  <a:pt x="6160190" y="191807"/>
                  <a:pt x="6141454" y="195406"/>
                  <a:pt x="6130642" y="198102"/>
                </a:cubicBezTo>
                <a:cubicBezTo>
                  <a:pt x="6119829" y="200798"/>
                  <a:pt x="6109397" y="197626"/>
                  <a:pt x="6099344" y="188584"/>
                </a:cubicBezTo>
                <a:cubicBezTo>
                  <a:pt x="6089292" y="179543"/>
                  <a:pt x="6090145" y="175022"/>
                  <a:pt x="6101904" y="175022"/>
                </a:cubicBezTo>
                <a:cubicBezTo>
                  <a:pt x="6110881" y="175022"/>
                  <a:pt x="6122037" y="174355"/>
                  <a:pt x="6135374" y="173021"/>
                </a:cubicBezTo>
                <a:cubicBezTo>
                  <a:pt x="6148710" y="171688"/>
                  <a:pt x="6166320" y="169809"/>
                  <a:pt x="6188203" y="167386"/>
                </a:cubicBezTo>
                <a:cubicBezTo>
                  <a:pt x="6188203" y="145775"/>
                  <a:pt x="6188024" y="132991"/>
                  <a:pt x="6187665" y="129033"/>
                </a:cubicBezTo>
                <a:cubicBezTo>
                  <a:pt x="6187307" y="125075"/>
                  <a:pt x="6184776" y="122512"/>
                  <a:pt x="6180072" y="121343"/>
                </a:cubicBezTo>
                <a:cubicBezTo>
                  <a:pt x="6175369" y="120174"/>
                  <a:pt x="6170375" y="116840"/>
                  <a:pt x="6165091" y="111341"/>
                </a:cubicBezTo>
                <a:cubicBezTo>
                  <a:pt x="6159806" y="105841"/>
                  <a:pt x="6163965" y="102274"/>
                  <a:pt x="6177567" y="100639"/>
                </a:cubicBezTo>
                <a:cubicBezTo>
                  <a:pt x="6191168" y="99004"/>
                  <a:pt x="6209369" y="96140"/>
                  <a:pt x="6232170" y="92046"/>
                </a:cubicBezTo>
                <a:cubicBezTo>
                  <a:pt x="6254971" y="87952"/>
                  <a:pt x="6273639" y="84557"/>
                  <a:pt x="6288173" y="81861"/>
                </a:cubicBezTo>
                <a:cubicBezTo>
                  <a:pt x="6295439" y="80513"/>
                  <a:pt x="6301615" y="80323"/>
                  <a:pt x="6306701" y="81291"/>
                </a:cubicBezTo>
                <a:close/>
                <a:moveTo>
                  <a:pt x="7289289" y="78569"/>
                </a:moveTo>
                <a:cubicBezTo>
                  <a:pt x="7291194" y="78636"/>
                  <a:pt x="7293575" y="79213"/>
                  <a:pt x="7296432" y="80301"/>
                </a:cubicBezTo>
                <a:cubicBezTo>
                  <a:pt x="7307861" y="84653"/>
                  <a:pt x="7315315" y="89633"/>
                  <a:pt x="7318792" y="95240"/>
                </a:cubicBezTo>
                <a:cubicBezTo>
                  <a:pt x="7322269" y="100847"/>
                  <a:pt x="7321879" y="107920"/>
                  <a:pt x="7317620" y="116460"/>
                </a:cubicBezTo>
                <a:cubicBezTo>
                  <a:pt x="7313361" y="125000"/>
                  <a:pt x="7307789" y="125104"/>
                  <a:pt x="7300906" y="116772"/>
                </a:cubicBezTo>
                <a:cubicBezTo>
                  <a:pt x="7294023" y="108440"/>
                  <a:pt x="7288724" y="100101"/>
                  <a:pt x="7285011" y="91755"/>
                </a:cubicBezTo>
                <a:cubicBezTo>
                  <a:pt x="7282149" y="82764"/>
                  <a:pt x="7283575" y="78369"/>
                  <a:pt x="7289289" y="78569"/>
                </a:cubicBezTo>
                <a:close/>
                <a:moveTo>
                  <a:pt x="3635878" y="71716"/>
                </a:moveTo>
                <a:cubicBezTo>
                  <a:pt x="3638551" y="71352"/>
                  <a:pt x="3641656" y="71658"/>
                  <a:pt x="3645195" y="72633"/>
                </a:cubicBezTo>
                <a:cubicBezTo>
                  <a:pt x="3652272" y="74583"/>
                  <a:pt x="3658815" y="78225"/>
                  <a:pt x="3664823" y="83560"/>
                </a:cubicBezTo>
                <a:cubicBezTo>
                  <a:pt x="3670832" y="88895"/>
                  <a:pt x="3670868" y="95208"/>
                  <a:pt x="3664931" y="102500"/>
                </a:cubicBezTo>
                <a:cubicBezTo>
                  <a:pt x="3658994" y="109792"/>
                  <a:pt x="3654312" y="123490"/>
                  <a:pt x="3650884" y="143595"/>
                </a:cubicBezTo>
                <a:cubicBezTo>
                  <a:pt x="3658083" y="153576"/>
                  <a:pt x="3657987" y="159746"/>
                  <a:pt x="3650594" y="162105"/>
                </a:cubicBezTo>
                <a:cubicBezTo>
                  <a:pt x="3643202" y="164464"/>
                  <a:pt x="3630163" y="167672"/>
                  <a:pt x="3611478" y="171731"/>
                </a:cubicBezTo>
                <a:cubicBezTo>
                  <a:pt x="3610588" y="183992"/>
                  <a:pt x="3607832" y="190778"/>
                  <a:pt x="3603207" y="192090"/>
                </a:cubicBezTo>
                <a:cubicBezTo>
                  <a:pt x="3598582" y="193402"/>
                  <a:pt x="3595470" y="189810"/>
                  <a:pt x="3593871" y="181314"/>
                </a:cubicBezTo>
                <a:cubicBezTo>
                  <a:pt x="3592273" y="172817"/>
                  <a:pt x="3590118" y="158402"/>
                  <a:pt x="3587407" y="138067"/>
                </a:cubicBezTo>
                <a:cubicBezTo>
                  <a:pt x="3584697" y="117733"/>
                  <a:pt x="3581302" y="103281"/>
                  <a:pt x="3577222" y="94713"/>
                </a:cubicBezTo>
                <a:cubicBezTo>
                  <a:pt x="3573143" y="86145"/>
                  <a:pt x="3574512" y="82341"/>
                  <a:pt x="3581331" y="83302"/>
                </a:cubicBezTo>
                <a:cubicBezTo>
                  <a:pt x="3588150" y="84263"/>
                  <a:pt x="3592764" y="85163"/>
                  <a:pt x="3595173" y="86001"/>
                </a:cubicBezTo>
                <a:cubicBezTo>
                  <a:pt x="3597582" y="86840"/>
                  <a:pt x="3601296" y="86865"/>
                  <a:pt x="3606315" y="86077"/>
                </a:cubicBezTo>
                <a:cubicBezTo>
                  <a:pt x="3611334" y="85288"/>
                  <a:pt x="3615493" y="84065"/>
                  <a:pt x="3618791" y="82409"/>
                </a:cubicBezTo>
                <a:cubicBezTo>
                  <a:pt x="3622089" y="80753"/>
                  <a:pt x="3625545" y="78222"/>
                  <a:pt x="3629159" y="74816"/>
                </a:cubicBezTo>
                <a:cubicBezTo>
                  <a:pt x="3630966" y="73113"/>
                  <a:pt x="3633206" y="72080"/>
                  <a:pt x="3635878" y="71716"/>
                </a:cubicBezTo>
                <a:close/>
                <a:moveTo>
                  <a:pt x="5597825" y="70428"/>
                </a:moveTo>
                <a:cubicBezTo>
                  <a:pt x="5596799" y="70062"/>
                  <a:pt x="5587015" y="71486"/>
                  <a:pt x="5568474" y="74698"/>
                </a:cubicBezTo>
                <a:lnTo>
                  <a:pt x="5568474" y="91304"/>
                </a:lnTo>
                <a:lnTo>
                  <a:pt x="5595534" y="87819"/>
                </a:lnTo>
                <a:cubicBezTo>
                  <a:pt x="5596294" y="81782"/>
                  <a:pt x="5597122" y="77465"/>
                  <a:pt x="5598018" y="74870"/>
                </a:cubicBezTo>
                <a:cubicBezTo>
                  <a:pt x="5598914" y="72274"/>
                  <a:pt x="5598850" y="70794"/>
                  <a:pt x="5597825" y="70428"/>
                </a:cubicBezTo>
                <a:close/>
                <a:moveTo>
                  <a:pt x="7322212" y="63760"/>
                </a:moveTo>
                <a:cubicBezTo>
                  <a:pt x="7309729" y="65086"/>
                  <a:pt x="7294045" y="66983"/>
                  <a:pt x="7275159" y="69449"/>
                </a:cubicBezTo>
                <a:cubicBezTo>
                  <a:pt x="7274355" y="83775"/>
                  <a:pt x="7271287" y="105909"/>
                  <a:pt x="7265953" y="135852"/>
                </a:cubicBezTo>
                <a:cubicBezTo>
                  <a:pt x="7280851" y="135005"/>
                  <a:pt x="7307345" y="132467"/>
                  <a:pt x="7345433" y="128237"/>
                </a:cubicBezTo>
                <a:cubicBezTo>
                  <a:pt x="7345433" y="96932"/>
                  <a:pt x="7344683" y="78028"/>
                  <a:pt x="7343185" y="71525"/>
                </a:cubicBezTo>
                <a:cubicBezTo>
                  <a:pt x="7341686" y="65022"/>
                  <a:pt x="7334695" y="62433"/>
                  <a:pt x="7322212" y="63760"/>
                </a:cubicBezTo>
                <a:close/>
                <a:moveTo>
                  <a:pt x="2049969" y="57022"/>
                </a:moveTo>
                <a:cubicBezTo>
                  <a:pt x="2053057" y="57025"/>
                  <a:pt x="2056663" y="57748"/>
                  <a:pt x="2060786" y="59189"/>
                </a:cubicBezTo>
                <a:cubicBezTo>
                  <a:pt x="2069032" y="62071"/>
                  <a:pt x="2075994" y="65879"/>
                  <a:pt x="2081672" y="70611"/>
                </a:cubicBezTo>
                <a:cubicBezTo>
                  <a:pt x="2088843" y="74999"/>
                  <a:pt x="2090854" y="80846"/>
                  <a:pt x="2087706" y="88152"/>
                </a:cubicBezTo>
                <a:cubicBezTo>
                  <a:pt x="2084558" y="95459"/>
                  <a:pt x="2082985" y="109136"/>
                  <a:pt x="2082985" y="129183"/>
                </a:cubicBezTo>
                <a:cubicBezTo>
                  <a:pt x="2082985" y="149360"/>
                  <a:pt x="2084558" y="178187"/>
                  <a:pt x="2087706" y="215666"/>
                </a:cubicBezTo>
                <a:cubicBezTo>
                  <a:pt x="2090854" y="253144"/>
                  <a:pt x="2087440" y="280057"/>
                  <a:pt x="2077467" y="296405"/>
                </a:cubicBezTo>
                <a:cubicBezTo>
                  <a:pt x="2067494" y="312752"/>
                  <a:pt x="2059319" y="315577"/>
                  <a:pt x="2052945" y="304880"/>
                </a:cubicBezTo>
                <a:cubicBezTo>
                  <a:pt x="2046571" y="294182"/>
                  <a:pt x="2036683" y="284258"/>
                  <a:pt x="2023282" y="275109"/>
                </a:cubicBezTo>
                <a:cubicBezTo>
                  <a:pt x="2009882" y="265960"/>
                  <a:pt x="2010344" y="262060"/>
                  <a:pt x="2024670" y="263408"/>
                </a:cubicBezTo>
                <a:cubicBezTo>
                  <a:pt x="2038996" y="264756"/>
                  <a:pt x="2048220" y="265311"/>
                  <a:pt x="2052343" y="265075"/>
                </a:cubicBezTo>
                <a:cubicBezTo>
                  <a:pt x="2056466" y="264838"/>
                  <a:pt x="2058527" y="248336"/>
                  <a:pt x="2058527" y="215569"/>
                </a:cubicBezTo>
                <a:cubicBezTo>
                  <a:pt x="2058527" y="180779"/>
                  <a:pt x="2057416" y="151615"/>
                  <a:pt x="2055193" y="128076"/>
                </a:cubicBezTo>
                <a:cubicBezTo>
                  <a:pt x="2052971" y="104536"/>
                  <a:pt x="2050665" y="90752"/>
                  <a:pt x="2048278" y="86722"/>
                </a:cubicBezTo>
                <a:cubicBezTo>
                  <a:pt x="2045890" y="82692"/>
                  <a:pt x="2041613" y="81775"/>
                  <a:pt x="2035447" y="83969"/>
                </a:cubicBezTo>
                <a:cubicBezTo>
                  <a:pt x="2029280" y="86163"/>
                  <a:pt x="2022060" y="88862"/>
                  <a:pt x="2013786" y="92067"/>
                </a:cubicBezTo>
                <a:cubicBezTo>
                  <a:pt x="2005512" y="95272"/>
                  <a:pt x="1996728" y="92802"/>
                  <a:pt x="1987436" y="84657"/>
                </a:cubicBezTo>
                <a:cubicBezTo>
                  <a:pt x="1978143" y="76512"/>
                  <a:pt x="1980273" y="72439"/>
                  <a:pt x="1993824" y="72439"/>
                </a:cubicBezTo>
                <a:cubicBezTo>
                  <a:pt x="2004063" y="72439"/>
                  <a:pt x="2013667" y="70944"/>
                  <a:pt x="2022637" y="67954"/>
                </a:cubicBezTo>
                <a:cubicBezTo>
                  <a:pt x="2031607" y="64964"/>
                  <a:pt x="2038146" y="62035"/>
                  <a:pt x="2042254" y="59167"/>
                </a:cubicBezTo>
                <a:cubicBezTo>
                  <a:pt x="2044309" y="57733"/>
                  <a:pt x="2046880" y="57018"/>
                  <a:pt x="2049969" y="57022"/>
                </a:cubicBezTo>
                <a:close/>
                <a:moveTo>
                  <a:pt x="5230145" y="56374"/>
                </a:moveTo>
                <a:cubicBezTo>
                  <a:pt x="5234036" y="57096"/>
                  <a:pt x="5238581" y="58773"/>
                  <a:pt x="5243779" y="61404"/>
                </a:cubicBezTo>
                <a:cubicBezTo>
                  <a:pt x="5254177" y="66667"/>
                  <a:pt x="5263612" y="74665"/>
                  <a:pt x="5272087" y="85399"/>
                </a:cubicBezTo>
                <a:cubicBezTo>
                  <a:pt x="5280562" y="96133"/>
                  <a:pt x="5278053" y="102285"/>
                  <a:pt x="5264558" y="103855"/>
                </a:cubicBezTo>
                <a:cubicBezTo>
                  <a:pt x="5251064" y="105425"/>
                  <a:pt x="5237541" y="110054"/>
                  <a:pt x="5223990" y="117740"/>
                </a:cubicBezTo>
                <a:cubicBezTo>
                  <a:pt x="5210438" y="125426"/>
                  <a:pt x="5207936" y="122379"/>
                  <a:pt x="5216483" y="108598"/>
                </a:cubicBezTo>
                <a:cubicBezTo>
                  <a:pt x="5225030" y="94817"/>
                  <a:pt x="5227923" y="86267"/>
                  <a:pt x="5225162" y="82947"/>
                </a:cubicBezTo>
                <a:cubicBezTo>
                  <a:pt x="5222402" y="79627"/>
                  <a:pt x="5214303" y="79516"/>
                  <a:pt x="5200866" y="82614"/>
                </a:cubicBezTo>
                <a:cubicBezTo>
                  <a:pt x="5187430" y="85711"/>
                  <a:pt x="5166837" y="89762"/>
                  <a:pt x="5139089" y="94767"/>
                </a:cubicBezTo>
                <a:cubicBezTo>
                  <a:pt x="5111340" y="99772"/>
                  <a:pt x="5092533" y="102274"/>
                  <a:pt x="5082667" y="102274"/>
                </a:cubicBezTo>
                <a:cubicBezTo>
                  <a:pt x="5077591" y="120902"/>
                  <a:pt x="5070560" y="133658"/>
                  <a:pt x="5061576" y="140541"/>
                </a:cubicBezTo>
                <a:cubicBezTo>
                  <a:pt x="5052592" y="147424"/>
                  <a:pt x="5046358" y="146567"/>
                  <a:pt x="5042873" y="137970"/>
                </a:cubicBezTo>
                <a:cubicBezTo>
                  <a:pt x="5039388" y="129373"/>
                  <a:pt x="5040360" y="120927"/>
                  <a:pt x="5045787" y="112631"/>
                </a:cubicBezTo>
                <a:cubicBezTo>
                  <a:pt x="5051216" y="104335"/>
                  <a:pt x="5055163" y="94885"/>
                  <a:pt x="5057629" y="84281"/>
                </a:cubicBezTo>
                <a:cubicBezTo>
                  <a:pt x="5060096" y="73676"/>
                  <a:pt x="5063548" y="68922"/>
                  <a:pt x="5067986" y="70019"/>
                </a:cubicBezTo>
                <a:cubicBezTo>
                  <a:pt x="5072425" y="71116"/>
                  <a:pt x="5077233" y="76411"/>
                  <a:pt x="5082409" y="85905"/>
                </a:cubicBezTo>
                <a:cubicBezTo>
                  <a:pt x="5095244" y="85991"/>
                  <a:pt x="5111968" y="84015"/>
                  <a:pt x="5132582" y="79979"/>
                </a:cubicBezTo>
                <a:cubicBezTo>
                  <a:pt x="5153196" y="75942"/>
                  <a:pt x="5171698" y="71708"/>
                  <a:pt x="5188089" y="67277"/>
                </a:cubicBezTo>
                <a:cubicBezTo>
                  <a:pt x="5204480" y="62846"/>
                  <a:pt x="5215260" y="59443"/>
                  <a:pt x="5220430" y="57070"/>
                </a:cubicBezTo>
                <a:cubicBezTo>
                  <a:pt x="5223015" y="55883"/>
                  <a:pt x="5226253" y="55651"/>
                  <a:pt x="5230145" y="56374"/>
                </a:cubicBezTo>
                <a:close/>
                <a:moveTo>
                  <a:pt x="4857643" y="51875"/>
                </a:moveTo>
                <a:cubicBezTo>
                  <a:pt x="4860371" y="51165"/>
                  <a:pt x="4865686" y="52155"/>
                  <a:pt x="4873587" y="54844"/>
                </a:cubicBezTo>
                <a:cubicBezTo>
                  <a:pt x="4889390" y="60221"/>
                  <a:pt x="4896108" y="68119"/>
                  <a:pt x="4893742" y="78537"/>
                </a:cubicBezTo>
                <a:cubicBezTo>
                  <a:pt x="4891376" y="88955"/>
                  <a:pt x="4884729" y="90113"/>
                  <a:pt x="4873802" y="82011"/>
                </a:cubicBezTo>
                <a:cubicBezTo>
                  <a:pt x="4867636" y="74956"/>
                  <a:pt x="4862108" y="67320"/>
                  <a:pt x="4857218" y="59103"/>
                </a:cubicBezTo>
                <a:cubicBezTo>
                  <a:pt x="4854773" y="54994"/>
                  <a:pt x="4854914" y="52585"/>
                  <a:pt x="4857643" y="51875"/>
                </a:cubicBezTo>
                <a:close/>
                <a:moveTo>
                  <a:pt x="852477" y="51061"/>
                </a:moveTo>
                <a:cubicBezTo>
                  <a:pt x="854819" y="50958"/>
                  <a:pt x="857865" y="51366"/>
                  <a:pt x="861615" y="52284"/>
                </a:cubicBezTo>
                <a:cubicBezTo>
                  <a:pt x="875511" y="54249"/>
                  <a:pt x="884710" y="58536"/>
                  <a:pt x="889213" y="65147"/>
                </a:cubicBezTo>
                <a:cubicBezTo>
                  <a:pt x="893716" y="71758"/>
                  <a:pt x="894530" y="79598"/>
                  <a:pt x="891655" y="88669"/>
                </a:cubicBezTo>
                <a:cubicBezTo>
                  <a:pt x="888779" y="97739"/>
                  <a:pt x="883068" y="99349"/>
                  <a:pt x="874522" y="93498"/>
                </a:cubicBezTo>
                <a:cubicBezTo>
                  <a:pt x="865975" y="87647"/>
                  <a:pt x="857937" y="78398"/>
                  <a:pt x="850408" y="65749"/>
                </a:cubicBezTo>
                <a:cubicBezTo>
                  <a:pt x="844762" y="56263"/>
                  <a:pt x="845451" y="51367"/>
                  <a:pt x="852477" y="51061"/>
                </a:cubicBezTo>
                <a:close/>
                <a:moveTo>
                  <a:pt x="138102" y="51061"/>
                </a:moveTo>
                <a:cubicBezTo>
                  <a:pt x="140444" y="50958"/>
                  <a:pt x="143490" y="51366"/>
                  <a:pt x="147240" y="52284"/>
                </a:cubicBezTo>
                <a:cubicBezTo>
                  <a:pt x="161136" y="54249"/>
                  <a:pt x="170335" y="58536"/>
                  <a:pt x="174838" y="65147"/>
                </a:cubicBezTo>
                <a:cubicBezTo>
                  <a:pt x="179341" y="71758"/>
                  <a:pt x="180155" y="79598"/>
                  <a:pt x="177279" y="88669"/>
                </a:cubicBezTo>
                <a:cubicBezTo>
                  <a:pt x="174404" y="97739"/>
                  <a:pt x="168693" y="99349"/>
                  <a:pt x="160146" y="93498"/>
                </a:cubicBezTo>
                <a:cubicBezTo>
                  <a:pt x="151600" y="87647"/>
                  <a:pt x="143562" y="78398"/>
                  <a:pt x="136034" y="65749"/>
                </a:cubicBezTo>
                <a:cubicBezTo>
                  <a:pt x="130387" y="56263"/>
                  <a:pt x="131077" y="51367"/>
                  <a:pt x="138102" y="51061"/>
                </a:cubicBezTo>
                <a:close/>
                <a:moveTo>
                  <a:pt x="1935242" y="50172"/>
                </a:moveTo>
                <a:cubicBezTo>
                  <a:pt x="1937202" y="49974"/>
                  <a:pt x="1939808" y="50219"/>
                  <a:pt x="1943060" y="50907"/>
                </a:cubicBezTo>
                <a:cubicBezTo>
                  <a:pt x="1954761" y="51882"/>
                  <a:pt x="1963911" y="54955"/>
                  <a:pt x="1970507" y="60124"/>
                </a:cubicBezTo>
                <a:cubicBezTo>
                  <a:pt x="1977103" y="65294"/>
                  <a:pt x="1978986" y="72260"/>
                  <a:pt x="1976153" y="81022"/>
                </a:cubicBezTo>
                <a:cubicBezTo>
                  <a:pt x="1973321" y="89784"/>
                  <a:pt x="1967675" y="91981"/>
                  <a:pt x="1959214" y="87615"/>
                </a:cubicBezTo>
                <a:cubicBezTo>
                  <a:pt x="1950754" y="83248"/>
                  <a:pt x="1942694" y="75350"/>
                  <a:pt x="1935036" y="63921"/>
                </a:cubicBezTo>
                <a:cubicBezTo>
                  <a:pt x="1929293" y="55349"/>
                  <a:pt x="1929362" y="50766"/>
                  <a:pt x="1935242" y="50172"/>
                </a:cubicBezTo>
                <a:close/>
                <a:moveTo>
                  <a:pt x="4029244" y="44754"/>
                </a:moveTo>
                <a:cubicBezTo>
                  <a:pt x="4030748" y="44452"/>
                  <a:pt x="4032692" y="44478"/>
                  <a:pt x="4035076" y="44831"/>
                </a:cubicBezTo>
                <a:cubicBezTo>
                  <a:pt x="4044612" y="46243"/>
                  <a:pt x="4052966" y="48814"/>
                  <a:pt x="4060136" y="52542"/>
                </a:cubicBezTo>
                <a:cubicBezTo>
                  <a:pt x="4067306" y="56271"/>
                  <a:pt x="4069973" y="60271"/>
                  <a:pt x="4068137" y="64545"/>
                </a:cubicBezTo>
                <a:cubicBezTo>
                  <a:pt x="4066302" y="68818"/>
                  <a:pt x="4064968" y="81789"/>
                  <a:pt x="4064137" y="103457"/>
                </a:cubicBezTo>
                <a:cubicBezTo>
                  <a:pt x="4070016" y="101908"/>
                  <a:pt x="4076813" y="99496"/>
                  <a:pt x="4084528" y="96219"/>
                </a:cubicBezTo>
                <a:cubicBezTo>
                  <a:pt x="4092244" y="92942"/>
                  <a:pt x="4098872" y="94347"/>
                  <a:pt x="4104415" y="100435"/>
                </a:cubicBezTo>
                <a:cubicBezTo>
                  <a:pt x="4109957" y="106522"/>
                  <a:pt x="4105996" y="111950"/>
                  <a:pt x="4092530" y="116718"/>
                </a:cubicBezTo>
                <a:cubicBezTo>
                  <a:pt x="4079065" y="121486"/>
                  <a:pt x="4069600" y="122967"/>
                  <a:pt x="4064137" y="121160"/>
                </a:cubicBezTo>
                <a:lnTo>
                  <a:pt x="4064137" y="170956"/>
                </a:lnTo>
                <a:cubicBezTo>
                  <a:pt x="4086206" y="161951"/>
                  <a:pt x="4099596" y="159742"/>
                  <a:pt x="4104307" y="164331"/>
                </a:cubicBezTo>
                <a:cubicBezTo>
                  <a:pt x="4109018" y="168920"/>
                  <a:pt x="4103447" y="174552"/>
                  <a:pt x="4087594" y="181228"/>
                </a:cubicBezTo>
                <a:cubicBezTo>
                  <a:pt x="4071740" y="187903"/>
                  <a:pt x="4056773" y="194324"/>
                  <a:pt x="4042691" y="200490"/>
                </a:cubicBezTo>
                <a:cubicBezTo>
                  <a:pt x="4028609" y="206656"/>
                  <a:pt x="4015982" y="212973"/>
                  <a:pt x="4004811" y="219441"/>
                </a:cubicBezTo>
                <a:cubicBezTo>
                  <a:pt x="3993640" y="225908"/>
                  <a:pt x="3985158" y="228902"/>
                  <a:pt x="3979365" y="228421"/>
                </a:cubicBezTo>
                <a:cubicBezTo>
                  <a:pt x="3973571" y="227941"/>
                  <a:pt x="3966878" y="224101"/>
                  <a:pt x="3959284" y="216902"/>
                </a:cubicBezTo>
                <a:cubicBezTo>
                  <a:pt x="3951691" y="209704"/>
                  <a:pt x="3952193" y="205219"/>
                  <a:pt x="3960790" y="203448"/>
                </a:cubicBezTo>
                <a:cubicBezTo>
                  <a:pt x="3969387" y="201677"/>
                  <a:pt x="3981738" y="197973"/>
                  <a:pt x="3997842" y="192338"/>
                </a:cubicBezTo>
                <a:cubicBezTo>
                  <a:pt x="3997842" y="178643"/>
                  <a:pt x="3996515" y="164303"/>
                  <a:pt x="3993862" y="149317"/>
                </a:cubicBezTo>
                <a:cubicBezTo>
                  <a:pt x="3991209" y="134332"/>
                  <a:pt x="3987832" y="123168"/>
                  <a:pt x="3983731" y="115825"/>
                </a:cubicBezTo>
                <a:cubicBezTo>
                  <a:pt x="3979630" y="108483"/>
                  <a:pt x="3981437" y="105289"/>
                  <a:pt x="3989152" y="106243"/>
                </a:cubicBezTo>
                <a:cubicBezTo>
                  <a:pt x="3996866" y="107196"/>
                  <a:pt x="4004542" y="109494"/>
                  <a:pt x="4012178" y="113137"/>
                </a:cubicBezTo>
                <a:cubicBezTo>
                  <a:pt x="4019815" y="116779"/>
                  <a:pt x="4022955" y="121149"/>
                  <a:pt x="4021600" y="126247"/>
                </a:cubicBezTo>
                <a:cubicBezTo>
                  <a:pt x="4020245" y="131345"/>
                  <a:pt x="4020385" y="150744"/>
                  <a:pt x="4022019" y="184443"/>
                </a:cubicBezTo>
                <a:lnTo>
                  <a:pt x="4042368" y="177496"/>
                </a:lnTo>
                <a:cubicBezTo>
                  <a:pt x="4041479" y="135823"/>
                  <a:pt x="4039930" y="107476"/>
                  <a:pt x="4037722" y="92454"/>
                </a:cubicBezTo>
                <a:cubicBezTo>
                  <a:pt x="4035514" y="77433"/>
                  <a:pt x="4032136" y="65387"/>
                  <a:pt x="4027590" y="56317"/>
                </a:cubicBezTo>
                <a:cubicBezTo>
                  <a:pt x="4024181" y="49515"/>
                  <a:pt x="4024732" y="45660"/>
                  <a:pt x="4029244" y="44754"/>
                </a:cubicBezTo>
                <a:close/>
                <a:moveTo>
                  <a:pt x="7033780" y="42524"/>
                </a:moveTo>
                <a:cubicBezTo>
                  <a:pt x="7037383" y="43269"/>
                  <a:pt x="7041298" y="44849"/>
                  <a:pt x="7045525" y="47261"/>
                </a:cubicBezTo>
                <a:cubicBezTo>
                  <a:pt x="7053979" y="52087"/>
                  <a:pt x="7063113" y="60128"/>
                  <a:pt x="7072929" y="71385"/>
                </a:cubicBezTo>
                <a:cubicBezTo>
                  <a:pt x="7082745" y="82642"/>
                  <a:pt x="7083289" y="88572"/>
                  <a:pt x="7074564" y="89174"/>
                </a:cubicBezTo>
                <a:cubicBezTo>
                  <a:pt x="7065838" y="89776"/>
                  <a:pt x="7057123" y="91598"/>
                  <a:pt x="7048418" y="94638"/>
                </a:cubicBezTo>
                <a:cubicBezTo>
                  <a:pt x="7039713" y="97678"/>
                  <a:pt x="7030553" y="101510"/>
                  <a:pt x="7020938" y="106135"/>
                </a:cubicBezTo>
                <a:cubicBezTo>
                  <a:pt x="7011323" y="110760"/>
                  <a:pt x="7008556" y="109129"/>
                  <a:pt x="7012635" y="101241"/>
                </a:cubicBezTo>
                <a:cubicBezTo>
                  <a:pt x="7016715" y="93354"/>
                  <a:pt x="7020537" y="85482"/>
                  <a:pt x="7024100" y="77623"/>
                </a:cubicBezTo>
                <a:cubicBezTo>
                  <a:pt x="7027664" y="69765"/>
                  <a:pt x="7027603" y="65384"/>
                  <a:pt x="7023917" y="64480"/>
                </a:cubicBezTo>
                <a:lnTo>
                  <a:pt x="6968099" y="73923"/>
                </a:lnTo>
                <a:cubicBezTo>
                  <a:pt x="6940465" y="78426"/>
                  <a:pt x="6920241" y="82026"/>
                  <a:pt x="6907429" y="84722"/>
                </a:cubicBezTo>
                <a:cubicBezTo>
                  <a:pt x="6894615" y="87417"/>
                  <a:pt x="6885599" y="88765"/>
                  <a:pt x="6880379" y="88765"/>
                </a:cubicBezTo>
                <a:cubicBezTo>
                  <a:pt x="6876105" y="111021"/>
                  <a:pt x="6869283" y="125136"/>
                  <a:pt x="6859912" y="131109"/>
                </a:cubicBezTo>
                <a:cubicBezTo>
                  <a:pt x="6850541" y="137081"/>
                  <a:pt x="6844737" y="134582"/>
                  <a:pt x="6842499" y="123612"/>
                </a:cubicBezTo>
                <a:cubicBezTo>
                  <a:pt x="6840263" y="112642"/>
                  <a:pt x="6841417" y="104393"/>
                  <a:pt x="6845963" y="98865"/>
                </a:cubicBezTo>
                <a:cubicBezTo>
                  <a:pt x="6850509" y="93336"/>
                  <a:pt x="6854079" y="86485"/>
                  <a:pt x="6856675" y="78311"/>
                </a:cubicBezTo>
                <a:lnTo>
                  <a:pt x="6863559" y="56952"/>
                </a:lnTo>
                <a:cubicBezTo>
                  <a:pt x="6867989" y="50169"/>
                  <a:pt x="6874407" y="54880"/>
                  <a:pt x="6882810" y="71084"/>
                </a:cubicBezTo>
                <a:cubicBezTo>
                  <a:pt x="6881477" y="71084"/>
                  <a:pt x="6885957" y="70414"/>
                  <a:pt x="6896254" y="69073"/>
                </a:cubicBezTo>
                <a:cubicBezTo>
                  <a:pt x="6906551" y="67732"/>
                  <a:pt x="6924579" y="64620"/>
                  <a:pt x="6950341" y="59737"/>
                </a:cubicBezTo>
                <a:cubicBezTo>
                  <a:pt x="6976103" y="54854"/>
                  <a:pt x="6993315" y="51269"/>
                  <a:pt x="7001977" y="48982"/>
                </a:cubicBezTo>
                <a:cubicBezTo>
                  <a:pt x="7010639" y="46695"/>
                  <a:pt x="7017948" y="44630"/>
                  <a:pt x="7023907" y="42787"/>
                </a:cubicBezTo>
                <a:cubicBezTo>
                  <a:pt x="7026886" y="41866"/>
                  <a:pt x="7030177" y="41778"/>
                  <a:pt x="7033780" y="42524"/>
                </a:cubicBezTo>
                <a:close/>
                <a:moveTo>
                  <a:pt x="3287909" y="41507"/>
                </a:moveTo>
                <a:cubicBezTo>
                  <a:pt x="3298972" y="43400"/>
                  <a:pt x="3308447" y="47358"/>
                  <a:pt x="3316334" y="53381"/>
                </a:cubicBezTo>
                <a:cubicBezTo>
                  <a:pt x="3324222" y="59404"/>
                  <a:pt x="3326487" y="67485"/>
                  <a:pt x="3323132" y="77623"/>
                </a:cubicBezTo>
                <a:cubicBezTo>
                  <a:pt x="3319776" y="87762"/>
                  <a:pt x="3314571" y="90640"/>
                  <a:pt x="3307515" y="86260"/>
                </a:cubicBezTo>
                <a:cubicBezTo>
                  <a:pt x="3300460" y="81879"/>
                  <a:pt x="3294086" y="76834"/>
                  <a:pt x="3288393" y="71127"/>
                </a:cubicBezTo>
                <a:cubicBezTo>
                  <a:pt x="3283775" y="64674"/>
                  <a:pt x="3279774" y="57651"/>
                  <a:pt x="3276390" y="50058"/>
                </a:cubicBezTo>
                <a:cubicBezTo>
                  <a:pt x="3273006" y="42465"/>
                  <a:pt x="3276845" y="39614"/>
                  <a:pt x="3287909" y="41507"/>
                </a:cubicBezTo>
                <a:close/>
                <a:moveTo>
                  <a:pt x="4338009" y="41467"/>
                </a:moveTo>
                <a:cubicBezTo>
                  <a:pt x="4342148" y="40942"/>
                  <a:pt x="4348955" y="42246"/>
                  <a:pt x="4358430" y="45379"/>
                </a:cubicBezTo>
                <a:cubicBezTo>
                  <a:pt x="4377381" y="51646"/>
                  <a:pt x="4385501" y="62695"/>
                  <a:pt x="4382790" y="78527"/>
                </a:cubicBezTo>
                <a:cubicBezTo>
                  <a:pt x="4380080" y="94358"/>
                  <a:pt x="4370909" y="95498"/>
                  <a:pt x="4355279" y="81947"/>
                </a:cubicBezTo>
                <a:cubicBezTo>
                  <a:pt x="4343219" y="68037"/>
                  <a:pt x="4335991" y="56898"/>
                  <a:pt x="4333596" y="48530"/>
                </a:cubicBezTo>
                <a:cubicBezTo>
                  <a:pt x="4332399" y="44347"/>
                  <a:pt x="4333870" y="41992"/>
                  <a:pt x="4338009" y="41467"/>
                </a:cubicBezTo>
                <a:close/>
                <a:moveTo>
                  <a:pt x="8062341" y="41023"/>
                </a:moveTo>
                <a:cubicBezTo>
                  <a:pt x="8074477" y="40136"/>
                  <a:pt x="8084162" y="42072"/>
                  <a:pt x="8091395" y="46831"/>
                </a:cubicBezTo>
                <a:cubicBezTo>
                  <a:pt x="8101039" y="53177"/>
                  <a:pt x="8098999" y="58823"/>
                  <a:pt x="8085276" y="63770"/>
                </a:cubicBezTo>
                <a:cubicBezTo>
                  <a:pt x="8071553" y="68718"/>
                  <a:pt x="8051813" y="72970"/>
                  <a:pt x="8026058" y="76526"/>
                </a:cubicBezTo>
                <a:cubicBezTo>
                  <a:pt x="7998826" y="81086"/>
                  <a:pt x="7978298" y="79749"/>
                  <a:pt x="7964474" y="72514"/>
                </a:cubicBezTo>
                <a:cubicBezTo>
                  <a:pt x="7950649" y="65280"/>
                  <a:pt x="7951011" y="60773"/>
                  <a:pt x="7965560" y="58995"/>
                </a:cubicBezTo>
                <a:cubicBezTo>
                  <a:pt x="7980108" y="57217"/>
                  <a:pt x="7993126" y="55005"/>
                  <a:pt x="8004613" y="52359"/>
                </a:cubicBezTo>
                <a:cubicBezTo>
                  <a:pt x="8016099" y="49714"/>
                  <a:pt x="8031023" y="46544"/>
                  <a:pt x="8049386" y="42852"/>
                </a:cubicBezTo>
                <a:cubicBezTo>
                  <a:pt x="8053977" y="41929"/>
                  <a:pt x="8058295" y="41319"/>
                  <a:pt x="8062341" y="41023"/>
                </a:cubicBezTo>
                <a:close/>
                <a:moveTo>
                  <a:pt x="781167" y="40045"/>
                </a:moveTo>
                <a:cubicBezTo>
                  <a:pt x="792596" y="40045"/>
                  <a:pt x="803340" y="42067"/>
                  <a:pt x="813400" y="46111"/>
                </a:cubicBezTo>
                <a:cubicBezTo>
                  <a:pt x="823460" y="50154"/>
                  <a:pt x="827672" y="58500"/>
                  <a:pt x="826037" y="71149"/>
                </a:cubicBezTo>
                <a:cubicBezTo>
                  <a:pt x="824402" y="83797"/>
                  <a:pt x="818078" y="87256"/>
                  <a:pt x="807065" y="81527"/>
                </a:cubicBezTo>
                <a:cubicBezTo>
                  <a:pt x="796052" y="75798"/>
                  <a:pt x="785595" y="67452"/>
                  <a:pt x="775692" y="56489"/>
                </a:cubicBezTo>
                <a:cubicBezTo>
                  <a:pt x="765791" y="45526"/>
                  <a:pt x="767615" y="40045"/>
                  <a:pt x="781167" y="40045"/>
                </a:cubicBezTo>
                <a:close/>
                <a:moveTo>
                  <a:pt x="66792" y="40045"/>
                </a:moveTo>
                <a:cubicBezTo>
                  <a:pt x="78221" y="40045"/>
                  <a:pt x="88965" y="42067"/>
                  <a:pt x="99025" y="46111"/>
                </a:cubicBezTo>
                <a:cubicBezTo>
                  <a:pt x="109084" y="50154"/>
                  <a:pt x="113297" y="58500"/>
                  <a:pt x="111662" y="71149"/>
                </a:cubicBezTo>
                <a:cubicBezTo>
                  <a:pt x="110027" y="83797"/>
                  <a:pt x="103703" y="87256"/>
                  <a:pt x="92690" y="81527"/>
                </a:cubicBezTo>
                <a:cubicBezTo>
                  <a:pt x="81677" y="75798"/>
                  <a:pt x="71219" y="67452"/>
                  <a:pt x="61317" y="56489"/>
                </a:cubicBezTo>
                <a:cubicBezTo>
                  <a:pt x="51415" y="45526"/>
                  <a:pt x="53240" y="40045"/>
                  <a:pt x="66792" y="40045"/>
                </a:cubicBezTo>
                <a:close/>
                <a:moveTo>
                  <a:pt x="2737862" y="39674"/>
                </a:moveTo>
                <a:cubicBezTo>
                  <a:pt x="2740221" y="39570"/>
                  <a:pt x="2742952" y="40253"/>
                  <a:pt x="2746057" y="41722"/>
                </a:cubicBezTo>
                <a:cubicBezTo>
                  <a:pt x="2752267" y="44662"/>
                  <a:pt x="2758318" y="48928"/>
                  <a:pt x="2764212" y="54521"/>
                </a:cubicBezTo>
                <a:cubicBezTo>
                  <a:pt x="2770106" y="60114"/>
                  <a:pt x="2769916" y="64814"/>
                  <a:pt x="2763642" y="68621"/>
                </a:cubicBezTo>
                <a:cubicBezTo>
                  <a:pt x="2757368" y="72428"/>
                  <a:pt x="2751019" y="78828"/>
                  <a:pt x="2744594" y="87819"/>
                </a:cubicBezTo>
                <a:cubicBezTo>
                  <a:pt x="2738170" y="96810"/>
                  <a:pt x="2730563" y="106024"/>
                  <a:pt x="2721772" y="115460"/>
                </a:cubicBezTo>
                <a:cubicBezTo>
                  <a:pt x="2758411" y="122142"/>
                  <a:pt x="2782416" y="130718"/>
                  <a:pt x="2793788" y="141186"/>
                </a:cubicBezTo>
                <a:cubicBezTo>
                  <a:pt x="2805160" y="151654"/>
                  <a:pt x="2809986" y="161958"/>
                  <a:pt x="2808265" y="172096"/>
                </a:cubicBezTo>
                <a:cubicBezTo>
                  <a:pt x="2806544" y="182235"/>
                  <a:pt x="2798234" y="182439"/>
                  <a:pt x="2783334" y="172709"/>
                </a:cubicBezTo>
                <a:cubicBezTo>
                  <a:pt x="2768435" y="162980"/>
                  <a:pt x="2745419" y="147596"/>
                  <a:pt x="2714286" y="126559"/>
                </a:cubicBezTo>
                <a:cubicBezTo>
                  <a:pt x="2708522" y="133901"/>
                  <a:pt x="2700344" y="142176"/>
                  <a:pt x="2689754" y="151382"/>
                </a:cubicBezTo>
                <a:cubicBezTo>
                  <a:pt x="2679164" y="160588"/>
                  <a:pt x="2664279" y="168651"/>
                  <a:pt x="2645098" y="175570"/>
                </a:cubicBezTo>
                <a:cubicBezTo>
                  <a:pt x="2625918" y="182489"/>
                  <a:pt x="2626564" y="177596"/>
                  <a:pt x="2647034" y="160890"/>
                </a:cubicBezTo>
                <a:cubicBezTo>
                  <a:pt x="2667505" y="144183"/>
                  <a:pt x="2684843" y="126068"/>
                  <a:pt x="2699046" y="106544"/>
                </a:cubicBezTo>
                <a:cubicBezTo>
                  <a:pt x="2713250" y="87020"/>
                  <a:pt x="2721220" y="74346"/>
                  <a:pt x="2722955" y="68524"/>
                </a:cubicBezTo>
                <a:cubicBezTo>
                  <a:pt x="2714638" y="70302"/>
                  <a:pt x="2703954" y="73672"/>
                  <a:pt x="2690905" y="78634"/>
                </a:cubicBezTo>
                <a:cubicBezTo>
                  <a:pt x="2677855" y="83596"/>
                  <a:pt x="2666437" y="82614"/>
                  <a:pt x="2656649" y="75687"/>
                </a:cubicBezTo>
                <a:cubicBezTo>
                  <a:pt x="2646862" y="68761"/>
                  <a:pt x="2648096" y="64706"/>
                  <a:pt x="2660349" y="63523"/>
                </a:cubicBezTo>
                <a:cubicBezTo>
                  <a:pt x="2672603" y="62340"/>
                  <a:pt x="2686785" y="59354"/>
                  <a:pt x="2702897" y="54564"/>
                </a:cubicBezTo>
                <a:cubicBezTo>
                  <a:pt x="2719008" y="49774"/>
                  <a:pt x="2728677" y="45702"/>
                  <a:pt x="2731903" y="42346"/>
                </a:cubicBezTo>
                <a:cubicBezTo>
                  <a:pt x="2733517" y="40668"/>
                  <a:pt x="2735503" y="39778"/>
                  <a:pt x="2737862" y="39674"/>
                </a:cubicBezTo>
                <a:close/>
                <a:moveTo>
                  <a:pt x="4509752" y="39438"/>
                </a:moveTo>
                <a:cubicBezTo>
                  <a:pt x="4516822" y="39159"/>
                  <a:pt x="4522882" y="42061"/>
                  <a:pt x="4527932" y="48143"/>
                </a:cubicBezTo>
                <a:cubicBezTo>
                  <a:pt x="4534664" y="56253"/>
                  <a:pt x="4524239" y="63251"/>
                  <a:pt x="4496656" y="69137"/>
                </a:cubicBezTo>
                <a:cubicBezTo>
                  <a:pt x="4469072" y="75024"/>
                  <a:pt x="4451337" y="76519"/>
                  <a:pt x="4443450" y="73622"/>
                </a:cubicBezTo>
                <a:cubicBezTo>
                  <a:pt x="4435563" y="70725"/>
                  <a:pt x="4430432" y="67546"/>
                  <a:pt x="4428059" y="64082"/>
                </a:cubicBezTo>
                <a:cubicBezTo>
                  <a:pt x="4425686" y="60619"/>
                  <a:pt x="4435132" y="56758"/>
                  <a:pt x="4456399" y="52499"/>
                </a:cubicBezTo>
                <a:cubicBezTo>
                  <a:pt x="4476704" y="47882"/>
                  <a:pt x="4492020" y="43974"/>
                  <a:pt x="4502345" y="40776"/>
                </a:cubicBezTo>
                <a:cubicBezTo>
                  <a:pt x="4504926" y="39977"/>
                  <a:pt x="4507395" y="39530"/>
                  <a:pt x="4509752" y="39438"/>
                </a:cubicBezTo>
                <a:close/>
                <a:moveTo>
                  <a:pt x="1643156" y="38915"/>
                </a:moveTo>
                <a:cubicBezTo>
                  <a:pt x="1653431" y="37847"/>
                  <a:pt x="1663806" y="40073"/>
                  <a:pt x="1674282" y="45594"/>
                </a:cubicBezTo>
                <a:cubicBezTo>
                  <a:pt x="1684757" y="51115"/>
                  <a:pt x="1688074" y="60142"/>
                  <a:pt x="1684230" y="72676"/>
                </a:cubicBezTo>
                <a:cubicBezTo>
                  <a:pt x="1680387" y="85209"/>
                  <a:pt x="1671131" y="85869"/>
                  <a:pt x="1656460" y="74655"/>
                </a:cubicBezTo>
                <a:lnTo>
                  <a:pt x="1634262" y="51101"/>
                </a:lnTo>
                <a:cubicBezTo>
                  <a:pt x="1629917" y="44046"/>
                  <a:pt x="1632882" y="39984"/>
                  <a:pt x="1643156" y="38915"/>
                </a:cubicBezTo>
                <a:close/>
                <a:moveTo>
                  <a:pt x="7342056" y="35745"/>
                </a:moveTo>
                <a:cubicBezTo>
                  <a:pt x="7346003" y="35772"/>
                  <a:pt x="7350229" y="36624"/>
                  <a:pt x="7354736" y="38302"/>
                </a:cubicBezTo>
                <a:cubicBezTo>
                  <a:pt x="7363749" y="41658"/>
                  <a:pt x="7371001" y="45687"/>
                  <a:pt x="7376493" y="50391"/>
                </a:cubicBezTo>
                <a:cubicBezTo>
                  <a:pt x="7381985" y="55095"/>
                  <a:pt x="7383143" y="60393"/>
                  <a:pt x="7379967" y="66287"/>
                </a:cubicBezTo>
                <a:cubicBezTo>
                  <a:pt x="7376791" y="72181"/>
                  <a:pt x="7374779" y="91318"/>
                  <a:pt x="7373934" y="123698"/>
                </a:cubicBezTo>
                <a:lnTo>
                  <a:pt x="7429473" y="119783"/>
                </a:lnTo>
                <a:cubicBezTo>
                  <a:pt x="7445075" y="117001"/>
                  <a:pt x="7457043" y="121712"/>
                  <a:pt x="7465374" y="133916"/>
                </a:cubicBezTo>
                <a:cubicBezTo>
                  <a:pt x="7473705" y="146119"/>
                  <a:pt x="7471009" y="151540"/>
                  <a:pt x="7457286" y="150177"/>
                </a:cubicBezTo>
                <a:cubicBezTo>
                  <a:pt x="7443563" y="148815"/>
                  <a:pt x="7432055" y="147915"/>
                  <a:pt x="7422763" y="147478"/>
                </a:cubicBezTo>
                <a:cubicBezTo>
                  <a:pt x="7413470" y="147041"/>
                  <a:pt x="7397193" y="147223"/>
                  <a:pt x="7373934" y="148026"/>
                </a:cubicBezTo>
                <a:cubicBezTo>
                  <a:pt x="7373934" y="164331"/>
                  <a:pt x="7371689" y="188272"/>
                  <a:pt x="7367201" y="219849"/>
                </a:cubicBezTo>
                <a:cubicBezTo>
                  <a:pt x="7381412" y="220624"/>
                  <a:pt x="7394154" y="223216"/>
                  <a:pt x="7405425" y="227625"/>
                </a:cubicBezTo>
                <a:cubicBezTo>
                  <a:pt x="7416697" y="232035"/>
                  <a:pt x="7422816" y="240141"/>
                  <a:pt x="7423784" y="251943"/>
                </a:cubicBezTo>
                <a:cubicBezTo>
                  <a:pt x="7424752" y="263745"/>
                  <a:pt x="7420009" y="267351"/>
                  <a:pt x="7409555" y="262762"/>
                </a:cubicBezTo>
                <a:cubicBezTo>
                  <a:pt x="7399101" y="258174"/>
                  <a:pt x="7383749" y="252818"/>
                  <a:pt x="7363501" y="246694"/>
                </a:cubicBezTo>
                <a:cubicBezTo>
                  <a:pt x="7358525" y="272335"/>
                  <a:pt x="7348863" y="292016"/>
                  <a:pt x="7334516" y="305740"/>
                </a:cubicBezTo>
                <a:cubicBezTo>
                  <a:pt x="7320169" y="319464"/>
                  <a:pt x="7310862" y="321554"/>
                  <a:pt x="7306595" y="312010"/>
                </a:cubicBezTo>
                <a:cubicBezTo>
                  <a:pt x="7302329" y="302467"/>
                  <a:pt x="7295589" y="292769"/>
                  <a:pt x="7286376" y="282918"/>
                </a:cubicBezTo>
                <a:cubicBezTo>
                  <a:pt x="7277162" y="273066"/>
                  <a:pt x="7278515" y="269717"/>
                  <a:pt x="7290431" y="272872"/>
                </a:cubicBezTo>
                <a:cubicBezTo>
                  <a:pt x="7302348" y="276027"/>
                  <a:pt x="7309912" y="277605"/>
                  <a:pt x="7313124" y="277605"/>
                </a:cubicBezTo>
                <a:cubicBezTo>
                  <a:pt x="7315805" y="277605"/>
                  <a:pt x="7319395" y="273926"/>
                  <a:pt x="7323890" y="266570"/>
                </a:cubicBezTo>
                <a:cubicBezTo>
                  <a:pt x="7328385" y="259213"/>
                  <a:pt x="7331967" y="251125"/>
                  <a:pt x="7334634" y="242306"/>
                </a:cubicBezTo>
                <a:cubicBezTo>
                  <a:pt x="7312149" y="240729"/>
                  <a:pt x="7293861" y="240385"/>
                  <a:pt x="7279773" y="241274"/>
                </a:cubicBezTo>
                <a:cubicBezTo>
                  <a:pt x="7265683" y="242163"/>
                  <a:pt x="7251795" y="243715"/>
                  <a:pt x="7238107" y="245931"/>
                </a:cubicBezTo>
                <a:cubicBezTo>
                  <a:pt x="7224419" y="248146"/>
                  <a:pt x="7212653" y="252427"/>
                  <a:pt x="7202809" y="258772"/>
                </a:cubicBezTo>
                <a:cubicBezTo>
                  <a:pt x="7192963" y="265118"/>
                  <a:pt x="7187729" y="264426"/>
                  <a:pt x="7187106" y="256697"/>
                </a:cubicBezTo>
                <a:cubicBezTo>
                  <a:pt x="7186482" y="248967"/>
                  <a:pt x="7186881" y="241994"/>
                  <a:pt x="7188300" y="235778"/>
                </a:cubicBezTo>
                <a:cubicBezTo>
                  <a:pt x="7189719" y="229561"/>
                  <a:pt x="7195617" y="223291"/>
                  <a:pt x="7205992" y="216967"/>
                </a:cubicBezTo>
                <a:cubicBezTo>
                  <a:pt x="7216367" y="210643"/>
                  <a:pt x="7226401" y="192660"/>
                  <a:pt x="7236096" y="163019"/>
                </a:cubicBezTo>
                <a:cubicBezTo>
                  <a:pt x="7211430" y="166604"/>
                  <a:pt x="7194079" y="169522"/>
                  <a:pt x="7184041" y="171774"/>
                </a:cubicBezTo>
                <a:cubicBezTo>
                  <a:pt x="7174002" y="174025"/>
                  <a:pt x="7163749" y="169953"/>
                  <a:pt x="7153281" y="159556"/>
                </a:cubicBezTo>
                <a:cubicBezTo>
                  <a:pt x="7142812" y="149159"/>
                  <a:pt x="7146078" y="144416"/>
                  <a:pt x="7163079" y="145327"/>
                </a:cubicBezTo>
                <a:cubicBezTo>
                  <a:pt x="7180079" y="146237"/>
                  <a:pt x="7205923" y="144585"/>
                  <a:pt x="7240613" y="140369"/>
                </a:cubicBezTo>
                <a:cubicBezTo>
                  <a:pt x="7244800" y="121927"/>
                  <a:pt x="7246894" y="105601"/>
                  <a:pt x="7246894" y="91390"/>
                </a:cubicBezTo>
                <a:cubicBezTo>
                  <a:pt x="7246894" y="76648"/>
                  <a:pt x="7245093" y="64176"/>
                  <a:pt x="7241495" y="53973"/>
                </a:cubicBezTo>
                <a:cubicBezTo>
                  <a:pt x="7237895" y="43769"/>
                  <a:pt x="7242069" y="40694"/>
                  <a:pt x="7254013" y="44745"/>
                </a:cubicBezTo>
                <a:cubicBezTo>
                  <a:pt x="7265959" y="48796"/>
                  <a:pt x="7275047" y="50613"/>
                  <a:pt x="7281278" y="50197"/>
                </a:cubicBezTo>
                <a:cubicBezTo>
                  <a:pt x="7287509" y="49782"/>
                  <a:pt x="7295669" y="48480"/>
                  <a:pt x="7305757" y="46293"/>
                </a:cubicBezTo>
                <a:cubicBezTo>
                  <a:pt x="7315845" y="44106"/>
                  <a:pt x="7324277" y="41389"/>
                  <a:pt x="7331053" y="38141"/>
                </a:cubicBezTo>
                <a:cubicBezTo>
                  <a:pt x="7334441" y="36517"/>
                  <a:pt x="7338109" y="35718"/>
                  <a:pt x="7342056" y="35745"/>
                </a:cubicBezTo>
                <a:close/>
                <a:moveTo>
                  <a:pt x="6180219" y="34461"/>
                </a:moveTo>
                <a:cubicBezTo>
                  <a:pt x="6182626" y="34552"/>
                  <a:pt x="6185592" y="35194"/>
                  <a:pt x="6189118" y="36388"/>
                </a:cubicBezTo>
                <a:cubicBezTo>
                  <a:pt x="6203221" y="41163"/>
                  <a:pt x="6212470" y="47021"/>
                  <a:pt x="6216866" y="53962"/>
                </a:cubicBezTo>
                <a:cubicBezTo>
                  <a:pt x="6221261" y="60902"/>
                  <a:pt x="6221691" y="69116"/>
                  <a:pt x="6218157" y="78602"/>
                </a:cubicBezTo>
                <a:cubicBezTo>
                  <a:pt x="6214621" y="88088"/>
                  <a:pt x="6207531" y="87625"/>
                  <a:pt x="6196883" y="77214"/>
                </a:cubicBezTo>
                <a:cubicBezTo>
                  <a:pt x="6186235" y="66803"/>
                  <a:pt x="6178502" y="57246"/>
                  <a:pt x="6173684" y="48541"/>
                </a:cubicBezTo>
                <a:cubicBezTo>
                  <a:pt x="6170823" y="38883"/>
                  <a:pt x="6173002" y="34190"/>
                  <a:pt x="6180219" y="34461"/>
                </a:cubicBezTo>
                <a:close/>
                <a:moveTo>
                  <a:pt x="2311316" y="32535"/>
                </a:moveTo>
                <a:cubicBezTo>
                  <a:pt x="2314726" y="32189"/>
                  <a:pt x="2318601" y="32946"/>
                  <a:pt x="2322943" y="34807"/>
                </a:cubicBezTo>
                <a:cubicBezTo>
                  <a:pt x="2331626" y="38528"/>
                  <a:pt x="2340169" y="42823"/>
                  <a:pt x="2348572" y="47692"/>
                </a:cubicBezTo>
                <a:cubicBezTo>
                  <a:pt x="2356976" y="52560"/>
                  <a:pt x="2356549" y="59010"/>
                  <a:pt x="2347292" y="67040"/>
                </a:cubicBezTo>
                <a:cubicBezTo>
                  <a:pt x="2338035" y="75071"/>
                  <a:pt x="2326911" y="93548"/>
                  <a:pt x="2313919" y="122472"/>
                </a:cubicBezTo>
                <a:cubicBezTo>
                  <a:pt x="2317461" y="127477"/>
                  <a:pt x="2319472" y="131973"/>
                  <a:pt x="2319953" y="135959"/>
                </a:cubicBezTo>
                <a:cubicBezTo>
                  <a:pt x="2320433" y="139946"/>
                  <a:pt x="2312281" y="143592"/>
                  <a:pt x="2295495" y="146897"/>
                </a:cubicBezTo>
                <a:cubicBezTo>
                  <a:pt x="2278710" y="150203"/>
                  <a:pt x="2251009" y="155369"/>
                  <a:pt x="2212390" y="162395"/>
                </a:cubicBezTo>
                <a:cubicBezTo>
                  <a:pt x="2210770" y="184221"/>
                  <a:pt x="2211064" y="202648"/>
                  <a:pt x="2213272" y="217677"/>
                </a:cubicBezTo>
                <a:cubicBezTo>
                  <a:pt x="2215481" y="232705"/>
                  <a:pt x="2220959" y="243550"/>
                  <a:pt x="2229706" y="250211"/>
                </a:cubicBezTo>
                <a:cubicBezTo>
                  <a:pt x="2238454" y="256872"/>
                  <a:pt x="2252819" y="260859"/>
                  <a:pt x="2272802" y="262171"/>
                </a:cubicBezTo>
                <a:cubicBezTo>
                  <a:pt x="2292785" y="263483"/>
                  <a:pt x="2310524" y="263250"/>
                  <a:pt x="2326019" y="261472"/>
                </a:cubicBezTo>
                <a:cubicBezTo>
                  <a:pt x="2341513" y="259694"/>
                  <a:pt x="2356251" y="256840"/>
                  <a:pt x="2370233" y="252911"/>
                </a:cubicBezTo>
                <a:cubicBezTo>
                  <a:pt x="2384215" y="248981"/>
                  <a:pt x="2395206" y="244278"/>
                  <a:pt x="2403208" y="238800"/>
                </a:cubicBezTo>
                <a:cubicBezTo>
                  <a:pt x="2411210" y="233322"/>
                  <a:pt x="2418441" y="220645"/>
                  <a:pt x="2424901" y="200770"/>
                </a:cubicBezTo>
                <a:cubicBezTo>
                  <a:pt x="2431362" y="180894"/>
                  <a:pt x="2435176" y="174430"/>
                  <a:pt x="2436345" y="181378"/>
                </a:cubicBezTo>
                <a:cubicBezTo>
                  <a:pt x="2437514" y="188326"/>
                  <a:pt x="2438098" y="198827"/>
                  <a:pt x="2438098" y="212880"/>
                </a:cubicBezTo>
                <a:cubicBezTo>
                  <a:pt x="2438098" y="226302"/>
                  <a:pt x="2439898" y="237760"/>
                  <a:pt x="2443497" y="247253"/>
                </a:cubicBezTo>
                <a:cubicBezTo>
                  <a:pt x="2447097" y="256747"/>
                  <a:pt x="2438012" y="264867"/>
                  <a:pt x="2416244" y="271614"/>
                </a:cubicBezTo>
                <a:cubicBezTo>
                  <a:pt x="2394475" y="278361"/>
                  <a:pt x="2372259" y="283319"/>
                  <a:pt x="2349594" y="286488"/>
                </a:cubicBezTo>
                <a:cubicBezTo>
                  <a:pt x="2326929" y="289657"/>
                  <a:pt x="2304107" y="290783"/>
                  <a:pt x="2281127" y="289865"/>
                </a:cubicBezTo>
                <a:cubicBezTo>
                  <a:pt x="2258146" y="288948"/>
                  <a:pt x="2238576" y="284689"/>
                  <a:pt x="2222414" y="277088"/>
                </a:cubicBezTo>
                <a:cubicBezTo>
                  <a:pt x="2206253" y="269488"/>
                  <a:pt x="2196290" y="256496"/>
                  <a:pt x="2192526" y="238112"/>
                </a:cubicBezTo>
                <a:cubicBezTo>
                  <a:pt x="2188761" y="219727"/>
                  <a:pt x="2187557" y="199429"/>
                  <a:pt x="2188912" y="177216"/>
                </a:cubicBezTo>
                <a:cubicBezTo>
                  <a:pt x="2190267" y="155003"/>
                  <a:pt x="2191167" y="139505"/>
                  <a:pt x="2191611" y="130721"/>
                </a:cubicBezTo>
                <a:cubicBezTo>
                  <a:pt x="2192056" y="121938"/>
                  <a:pt x="2191604" y="112724"/>
                  <a:pt x="2190256" y="103081"/>
                </a:cubicBezTo>
                <a:cubicBezTo>
                  <a:pt x="2188908" y="93437"/>
                  <a:pt x="2194784" y="93136"/>
                  <a:pt x="2207884" y="102177"/>
                </a:cubicBezTo>
                <a:cubicBezTo>
                  <a:pt x="2220984" y="111219"/>
                  <a:pt x="2225899" y="117869"/>
                  <a:pt x="2222629" y="122128"/>
                </a:cubicBezTo>
                <a:cubicBezTo>
                  <a:pt x="2219360" y="126387"/>
                  <a:pt x="2216499" y="133213"/>
                  <a:pt x="2214047" y="142606"/>
                </a:cubicBezTo>
                <a:cubicBezTo>
                  <a:pt x="2250772" y="134661"/>
                  <a:pt x="2276032" y="128667"/>
                  <a:pt x="2289828" y="124623"/>
                </a:cubicBezTo>
                <a:cubicBezTo>
                  <a:pt x="2295004" y="103959"/>
                  <a:pt x="2298263" y="88769"/>
                  <a:pt x="2299604" y="79054"/>
                </a:cubicBezTo>
                <a:cubicBezTo>
                  <a:pt x="2300945" y="69338"/>
                  <a:pt x="2299640" y="64928"/>
                  <a:pt x="2295689" y="65825"/>
                </a:cubicBezTo>
                <a:cubicBezTo>
                  <a:pt x="2291738" y="66721"/>
                  <a:pt x="2282898" y="68288"/>
                  <a:pt x="2269167" y="70525"/>
                </a:cubicBezTo>
                <a:cubicBezTo>
                  <a:pt x="2255436" y="72762"/>
                  <a:pt x="2245394" y="75013"/>
                  <a:pt x="2239042" y="77279"/>
                </a:cubicBezTo>
                <a:cubicBezTo>
                  <a:pt x="2232689" y="79545"/>
                  <a:pt x="2224884" y="76666"/>
                  <a:pt x="2215628" y="68643"/>
                </a:cubicBezTo>
                <a:cubicBezTo>
                  <a:pt x="2206371" y="60619"/>
                  <a:pt x="2209709" y="56332"/>
                  <a:pt x="2225641" y="55779"/>
                </a:cubicBezTo>
                <a:cubicBezTo>
                  <a:pt x="2241573" y="55227"/>
                  <a:pt x="2257125" y="53216"/>
                  <a:pt x="2272297" y="49746"/>
                </a:cubicBezTo>
                <a:cubicBezTo>
                  <a:pt x="2287469" y="46275"/>
                  <a:pt x="2297532" y="41988"/>
                  <a:pt x="2302486" y="36883"/>
                </a:cubicBezTo>
                <a:cubicBezTo>
                  <a:pt x="2304964" y="34330"/>
                  <a:pt x="2307907" y="32881"/>
                  <a:pt x="2311316" y="32535"/>
                </a:cubicBezTo>
                <a:close/>
                <a:moveTo>
                  <a:pt x="6665157" y="29335"/>
                </a:moveTo>
                <a:cubicBezTo>
                  <a:pt x="6668997" y="29828"/>
                  <a:pt x="6673389" y="31261"/>
                  <a:pt x="6678337" y="33635"/>
                </a:cubicBezTo>
                <a:cubicBezTo>
                  <a:pt x="6688231" y="38381"/>
                  <a:pt x="6696575" y="43544"/>
                  <a:pt x="6703364" y="49122"/>
                </a:cubicBezTo>
                <a:cubicBezTo>
                  <a:pt x="6710154" y="54700"/>
                  <a:pt x="6711721" y="60469"/>
                  <a:pt x="6708065" y="66427"/>
                </a:cubicBezTo>
                <a:cubicBezTo>
                  <a:pt x="6704407" y="72385"/>
                  <a:pt x="6702159" y="79161"/>
                  <a:pt x="6701321" y="86754"/>
                </a:cubicBezTo>
                <a:cubicBezTo>
                  <a:pt x="6700481" y="94347"/>
                  <a:pt x="6700063" y="111194"/>
                  <a:pt x="6700063" y="137293"/>
                </a:cubicBezTo>
                <a:cubicBezTo>
                  <a:pt x="6700063" y="164066"/>
                  <a:pt x="6700718" y="189330"/>
                  <a:pt x="6702031" y="213084"/>
                </a:cubicBezTo>
                <a:cubicBezTo>
                  <a:pt x="6703343" y="236839"/>
                  <a:pt x="6704691" y="253918"/>
                  <a:pt x="6706075" y="264322"/>
                </a:cubicBezTo>
                <a:cubicBezTo>
                  <a:pt x="6707459" y="274726"/>
                  <a:pt x="6703243" y="287438"/>
                  <a:pt x="6693426" y="302460"/>
                </a:cubicBezTo>
                <a:cubicBezTo>
                  <a:pt x="6683611" y="317481"/>
                  <a:pt x="6676275" y="318700"/>
                  <a:pt x="6671421" y="306116"/>
                </a:cubicBezTo>
                <a:cubicBezTo>
                  <a:pt x="6666567" y="293533"/>
                  <a:pt x="6657279" y="282258"/>
                  <a:pt x="6643555" y="272291"/>
                </a:cubicBezTo>
                <a:cubicBezTo>
                  <a:pt x="6629831" y="262325"/>
                  <a:pt x="6630915" y="259142"/>
                  <a:pt x="6646803" y="262741"/>
                </a:cubicBezTo>
                <a:cubicBezTo>
                  <a:pt x="6662692" y="266340"/>
                  <a:pt x="6671239" y="263598"/>
                  <a:pt x="6672443" y="254513"/>
                </a:cubicBezTo>
                <a:cubicBezTo>
                  <a:pt x="6673648" y="245429"/>
                  <a:pt x="6674250" y="233795"/>
                  <a:pt x="6674250" y="219613"/>
                </a:cubicBezTo>
                <a:cubicBezTo>
                  <a:pt x="6674250" y="204455"/>
                  <a:pt x="6673583" y="175742"/>
                  <a:pt x="6672249" y="133475"/>
                </a:cubicBezTo>
                <a:cubicBezTo>
                  <a:pt x="6670916" y="91207"/>
                  <a:pt x="6667923" y="67341"/>
                  <a:pt x="6663269" y="61878"/>
                </a:cubicBezTo>
                <a:cubicBezTo>
                  <a:pt x="6658615" y="56414"/>
                  <a:pt x="6651775" y="53904"/>
                  <a:pt x="6642748" y="54349"/>
                </a:cubicBezTo>
                <a:cubicBezTo>
                  <a:pt x="6633721" y="54794"/>
                  <a:pt x="6618632" y="56256"/>
                  <a:pt x="6597479" y="58737"/>
                </a:cubicBezTo>
                <a:cubicBezTo>
                  <a:pt x="6610071" y="62881"/>
                  <a:pt x="6614792" y="68184"/>
                  <a:pt x="6611644" y="74644"/>
                </a:cubicBezTo>
                <a:cubicBezTo>
                  <a:pt x="6608497" y="81104"/>
                  <a:pt x="6606923" y="92057"/>
                  <a:pt x="6606923" y="107501"/>
                </a:cubicBezTo>
                <a:cubicBezTo>
                  <a:pt x="6613821" y="106626"/>
                  <a:pt x="6619191" y="106189"/>
                  <a:pt x="6623034" y="106189"/>
                </a:cubicBezTo>
                <a:cubicBezTo>
                  <a:pt x="6628799" y="106189"/>
                  <a:pt x="6634079" y="108831"/>
                  <a:pt x="6638876" y="114115"/>
                </a:cubicBezTo>
                <a:cubicBezTo>
                  <a:pt x="6643673" y="119400"/>
                  <a:pt x="6640425" y="123662"/>
                  <a:pt x="6629132" y="126903"/>
                </a:cubicBezTo>
                <a:cubicBezTo>
                  <a:pt x="6617839" y="130144"/>
                  <a:pt x="6610379" y="132374"/>
                  <a:pt x="6606751" y="133593"/>
                </a:cubicBezTo>
                <a:lnTo>
                  <a:pt x="6605567" y="165557"/>
                </a:lnTo>
                <a:cubicBezTo>
                  <a:pt x="6616495" y="162947"/>
                  <a:pt x="6625439" y="161169"/>
                  <a:pt x="6632401" y="160223"/>
                </a:cubicBezTo>
                <a:cubicBezTo>
                  <a:pt x="6639364" y="159276"/>
                  <a:pt x="6644731" y="161893"/>
                  <a:pt x="6648502" y="168074"/>
                </a:cubicBezTo>
                <a:cubicBezTo>
                  <a:pt x="6652274" y="174255"/>
                  <a:pt x="6649607" y="178983"/>
                  <a:pt x="6640501" y="182260"/>
                </a:cubicBezTo>
                <a:cubicBezTo>
                  <a:pt x="6631395" y="185537"/>
                  <a:pt x="6619751" y="189147"/>
                  <a:pt x="6605567" y="193091"/>
                </a:cubicBezTo>
                <a:cubicBezTo>
                  <a:pt x="6605567" y="213540"/>
                  <a:pt x="6604145" y="234699"/>
                  <a:pt x="6601297" y="256567"/>
                </a:cubicBezTo>
                <a:cubicBezTo>
                  <a:pt x="6598451" y="278436"/>
                  <a:pt x="6594433" y="289683"/>
                  <a:pt x="6589241" y="290306"/>
                </a:cubicBezTo>
                <a:cubicBezTo>
                  <a:pt x="6584051" y="290930"/>
                  <a:pt x="6580949" y="284732"/>
                  <a:pt x="6579938" y="271711"/>
                </a:cubicBezTo>
                <a:cubicBezTo>
                  <a:pt x="6578927" y="258690"/>
                  <a:pt x="6578873" y="233702"/>
                  <a:pt x="6579777" y="196747"/>
                </a:cubicBezTo>
                <a:cubicBezTo>
                  <a:pt x="6572162" y="198554"/>
                  <a:pt x="6564985" y="199458"/>
                  <a:pt x="6558245" y="199458"/>
                </a:cubicBezTo>
                <a:cubicBezTo>
                  <a:pt x="6552251" y="199458"/>
                  <a:pt x="6545342" y="197350"/>
                  <a:pt x="6537519" y="193134"/>
                </a:cubicBezTo>
                <a:cubicBezTo>
                  <a:pt x="6529697" y="188918"/>
                  <a:pt x="6529665" y="185766"/>
                  <a:pt x="6537423" y="183680"/>
                </a:cubicBezTo>
                <a:cubicBezTo>
                  <a:pt x="6545181" y="181593"/>
                  <a:pt x="6559743" y="177675"/>
                  <a:pt x="6581111" y="171924"/>
                </a:cubicBezTo>
                <a:lnTo>
                  <a:pt x="6581111" y="137357"/>
                </a:lnTo>
                <a:cubicBezTo>
                  <a:pt x="6571029" y="140068"/>
                  <a:pt x="6561310" y="139114"/>
                  <a:pt x="6551953" y="134496"/>
                </a:cubicBezTo>
                <a:cubicBezTo>
                  <a:pt x="6542596" y="129879"/>
                  <a:pt x="6541607" y="126495"/>
                  <a:pt x="6548985" y="124344"/>
                </a:cubicBezTo>
                <a:cubicBezTo>
                  <a:pt x="6556363" y="122193"/>
                  <a:pt x="6567071" y="119554"/>
                  <a:pt x="6581111" y="116428"/>
                </a:cubicBezTo>
                <a:cubicBezTo>
                  <a:pt x="6581111" y="96567"/>
                  <a:pt x="6579957" y="78799"/>
                  <a:pt x="6577647" y="63125"/>
                </a:cubicBezTo>
                <a:cubicBezTo>
                  <a:pt x="6562318" y="64932"/>
                  <a:pt x="6548645" y="66581"/>
                  <a:pt x="6536627" y="68073"/>
                </a:cubicBezTo>
                <a:cubicBezTo>
                  <a:pt x="6535753" y="129850"/>
                  <a:pt x="6534183" y="170268"/>
                  <a:pt x="6531917" y="189326"/>
                </a:cubicBezTo>
                <a:cubicBezTo>
                  <a:pt x="6529651" y="208384"/>
                  <a:pt x="6525517" y="228077"/>
                  <a:pt x="6519515" y="248404"/>
                </a:cubicBezTo>
                <a:cubicBezTo>
                  <a:pt x="6513514" y="268732"/>
                  <a:pt x="6501135" y="284778"/>
                  <a:pt x="6482378" y="296544"/>
                </a:cubicBezTo>
                <a:cubicBezTo>
                  <a:pt x="6463621" y="308311"/>
                  <a:pt x="6460333" y="305959"/>
                  <a:pt x="6472515" y="289489"/>
                </a:cubicBezTo>
                <a:cubicBezTo>
                  <a:pt x="6484697" y="273019"/>
                  <a:pt x="6493922" y="250233"/>
                  <a:pt x="6500189" y="221129"/>
                </a:cubicBezTo>
                <a:cubicBezTo>
                  <a:pt x="6506455" y="192026"/>
                  <a:pt x="6509589" y="167680"/>
                  <a:pt x="6509589" y="148091"/>
                </a:cubicBezTo>
                <a:lnTo>
                  <a:pt x="6509589" y="92745"/>
                </a:lnTo>
                <a:cubicBezTo>
                  <a:pt x="6509589" y="76655"/>
                  <a:pt x="6507111" y="64520"/>
                  <a:pt x="6502157" y="56339"/>
                </a:cubicBezTo>
                <a:cubicBezTo>
                  <a:pt x="6497202" y="48158"/>
                  <a:pt x="6500855" y="45419"/>
                  <a:pt x="6513117" y="48122"/>
                </a:cubicBezTo>
                <a:cubicBezTo>
                  <a:pt x="6525377" y="50825"/>
                  <a:pt x="6540345" y="51061"/>
                  <a:pt x="6558019" y="48832"/>
                </a:cubicBezTo>
                <a:cubicBezTo>
                  <a:pt x="6575693" y="46602"/>
                  <a:pt x="6594959" y="43712"/>
                  <a:pt x="6615817" y="40163"/>
                </a:cubicBezTo>
                <a:cubicBezTo>
                  <a:pt x="6636675" y="36614"/>
                  <a:pt x="6649836" y="33452"/>
                  <a:pt x="6655299" y="30677"/>
                </a:cubicBezTo>
                <a:cubicBezTo>
                  <a:pt x="6658031" y="29289"/>
                  <a:pt x="6661317" y="28842"/>
                  <a:pt x="6665157" y="29335"/>
                </a:cubicBezTo>
                <a:close/>
                <a:moveTo>
                  <a:pt x="2575219" y="28462"/>
                </a:moveTo>
                <a:cubicBezTo>
                  <a:pt x="2576657" y="28469"/>
                  <a:pt x="2578447" y="28838"/>
                  <a:pt x="2580589" y="29569"/>
                </a:cubicBezTo>
                <a:cubicBezTo>
                  <a:pt x="2589157" y="32494"/>
                  <a:pt x="2596381" y="36875"/>
                  <a:pt x="2602261" y="42712"/>
                </a:cubicBezTo>
                <a:cubicBezTo>
                  <a:pt x="2608140" y="48548"/>
                  <a:pt x="2608456" y="54073"/>
                  <a:pt x="2603207" y="59286"/>
                </a:cubicBezTo>
                <a:cubicBezTo>
                  <a:pt x="2597959" y="64498"/>
                  <a:pt x="2585741" y="84628"/>
                  <a:pt x="2566554" y="119676"/>
                </a:cubicBezTo>
                <a:lnTo>
                  <a:pt x="2592280" y="119676"/>
                </a:lnTo>
                <a:cubicBezTo>
                  <a:pt x="2606505" y="100618"/>
                  <a:pt x="2612718" y="86403"/>
                  <a:pt x="2610919" y="77032"/>
                </a:cubicBezTo>
                <a:cubicBezTo>
                  <a:pt x="2609119" y="67660"/>
                  <a:pt x="2612783" y="65154"/>
                  <a:pt x="2621910" y="69514"/>
                </a:cubicBezTo>
                <a:cubicBezTo>
                  <a:pt x="2631038" y="73873"/>
                  <a:pt x="2637814" y="78512"/>
                  <a:pt x="2642238" y="83431"/>
                </a:cubicBezTo>
                <a:cubicBezTo>
                  <a:pt x="2646661" y="88350"/>
                  <a:pt x="2645077" y="94093"/>
                  <a:pt x="2637484" y="100661"/>
                </a:cubicBezTo>
                <a:cubicBezTo>
                  <a:pt x="2629891" y="107228"/>
                  <a:pt x="2610291" y="130660"/>
                  <a:pt x="2578685" y="170956"/>
                </a:cubicBezTo>
                <a:cubicBezTo>
                  <a:pt x="2598647" y="168346"/>
                  <a:pt x="2614661" y="166342"/>
                  <a:pt x="2626729" y="164944"/>
                </a:cubicBezTo>
                <a:cubicBezTo>
                  <a:pt x="2638796" y="163546"/>
                  <a:pt x="2633218" y="168651"/>
                  <a:pt x="2609994" y="180260"/>
                </a:cubicBezTo>
                <a:cubicBezTo>
                  <a:pt x="2586770" y="191868"/>
                  <a:pt x="2570314" y="200443"/>
                  <a:pt x="2560627" y="205986"/>
                </a:cubicBezTo>
                <a:cubicBezTo>
                  <a:pt x="2550941" y="211528"/>
                  <a:pt x="2544979" y="209134"/>
                  <a:pt x="2542742" y="198802"/>
                </a:cubicBezTo>
                <a:cubicBezTo>
                  <a:pt x="2540505" y="188469"/>
                  <a:pt x="2542455" y="181855"/>
                  <a:pt x="2548592" y="178958"/>
                </a:cubicBezTo>
                <a:cubicBezTo>
                  <a:pt x="2554730" y="176062"/>
                  <a:pt x="2567407" y="161298"/>
                  <a:pt x="2586623" y="134668"/>
                </a:cubicBezTo>
                <a:cubicBezTo>
                  <a:pt x="2563736" y="138124"/>
                  <a:pt x="2549826" y="141914"/>
                  <a:pt x="2544893" y="146037"/>
                </a:cubicBezTo>
                <a:cubicBezTo>
                  <a:pt x="2539960" y="150160"/>
                  <a:pt x="2536009" y="147238"/>
                  <a:pt x="2533040" y="137271"/>
                </a:cubicBezTo>
                <a:cubicBezTo>
                  <a:pt x="2530072" y="127305"/>
                  <a:pt x="2531438" y="121339"/>
                  <a:pt x="2537138" y="119375"/>
                </a:cubicBezTo>
                <a:cubicBezTo>
                  <a:pt x="2542838" y="117410"/>
                  <a:pt x="2548044" y="112577"/>
                  <a:pt x="2552755" y="104877"/>
                </a:cubicBezTo>
                <a:cubicBezTo>
                  <a:pt x="2557465" y="97176"/>
                  <a:pt x="2562488" y="86303"/>
                  <a:pt x="2567823" y="72256"/>
                </a:cubicBezTo>
                <a:cubicBezTo>
                  <a:pt x="2573157" y="58210"/>
                  <a:pt x="2574477" y="46853"/>
                  <a:pt x="2571781" y="38184"/>
                </a:cubicBezTo>
                <a:cubicBezTo>
                  <a:pt x="2569759" y="31682"/>
                  <a:pt x="2570905" y="28442"/>
                  <a:pt x="2575219" y="28462"/>
                </a:cubicBezTo>
                <a:close/>
                <a:moveTo>
                  <a:pt x="2944616" y="27388"/>
                </a:moveTo>
                <a:cubicBezTo>
                  <a:pt x="2947611" y="27250"/>
                  <a:pt x="2952463" y="28752"/>
                  <a:pt x="2959171" y="31892"/>
                </a:cubicBezTo>
                <a:cubicBezTo>
                  <a:pt x="2972586" y="38173"/>
                  <a:pt x="2980487" y="45483"/>
                  <a:pt x="2982875" y="53822"/>
                </a:cubicBezTo>
                <a:cubicBezTo>
                  <a:pt x="2985263" y="62161"/>
                  <a:pt x="2984298" y="70069"/>
                  <a:pt x="2979982" y="77548"/>
                </a:cubicBezTo>
                <a:cubicBezTo>
                  <a:pt x="2975665" y="85026"/>
                  <a:pt x="2969868" y="84370"/>
                  <a:pt x="2962591" y="75580"/>
                </a:cubicBezTo>
                <a:cubicBezTo>
                  <a:pt x="2955313" y="66789"/>
                  <a:pt x="2950276" y="59124"/>
                  <a:pt x="2947480" y="52585"/>
                </a:cubicBezTo>
                <a:cubicBezTo>
                  <a:pt x="2944726" y="46175"/>
                  <a:pt x="2942633" y="39553"/>
                  <a:pt x="2941199" y="32720"/>
                </a:cubicBezTo>
                <a:cubicBezTo>
                  <a:pt x="2940482" y="29304"/>
                  <a:pt x="2941621" y="27527"/>
                  <a:pt x="2944616" y="27388"/>
                </a:cubicBezTo>
                <a:close/>
                <a:moveTo>
                  <a:pt x="3743255" y="25168"/>
                </a:moveTo>
                <a:cubicBezTo>
                  <a:pt x="3746518" y="25058"/>
                  <a:pt x="3750384" y="25848"/>
                  <a:pt x="3754855" y="27536"/>
                </a:cubicBezTo>
                <a:cubicBezTo>
                  <a:pt x="3763796" y="30913"/>
                  <a:pt x="3770525" y="35011"/>
                  <a:pt x="3775042" y="39830"/>
                </a:cubicBezTo>
                <a:lnTo>
                  <a:pt x="3776117" y="51827"/>
                </a:lnTo>
                <a:lnTo>
                  <a:pt x="3777794" y="50185"/>
                </a:lnTo>
                <a:cubicBezTo>
                  <a:pt x="3778883" y="49856"/>
                  <a:pt x="3780378" y="49868"/>
                  <a:pt x="3782280" y="50219"/>
                </a:cubicBezTo>
                <a:cubicBezTo>
                  <a:pt x="3789888" y="51624"/>
                  <a:pt x="3794907" y="52524"/>
                  <a:pt x="3797337" y="52919"/>
                </a:cubicBezTo>
                <a:cubicBezTo>
                  <a:pt x="3799768" y="53313"/>
                  <a:pt x="3804052" y="53101"/>
                  <a:pt x="3810190" y="52284"/>
                </a:cubicBezTo>
                <a:cubicBezTo>
                  <a:pt x="3816328" y="51467"/>
                  <a:pt x="3822748" y="49803"/>
                  <a:pt x="3829452" y="47294"/>
                </a:cubicBezTo>
                <a:cubicBezTo>
                  <a:pt x="3836157" y="44784"/>
                  <a:pt x="3841129" y="41593"/>
                  <a:pt x="3844370" y="37722"/>
                </a:cubicBezTo>
                <a:cubicBezTo>
                  <a:pt x="3847611" y="33850"/>
                  <a:pt x="3853307" y="33857"/>
                  <a:pt x="3861460" y="37743"/>
                </a:cubicBezTo>
                <a:cubicBezTo>
                  <a:pt x="3869612" y="41629"/>
                  <a:pt x="3876600" y="46681"/>
                  <a:pt x="3882421" y="52897"/>
                </a:cubicBezTo>
                <a:cubicBezTo>
                  <a:pt x="3888244" y="59114"/>
                  <a:pt x="3886630" y="64068"/>
                  <a:pt x="3877582" y="67761"/>
                </a:cubicBezTo>
                <a:cubicBezTo>
                  <a:pt x="3868533" y="71453"/>
                  <a:pt x="3854609" y="87346"/>
                  <a:pt x="3835809" y="115438"/>
                </a:cubicBezTo>
                <a:cubicBezTo>
                  <a:pt x="3857018" y="130868"/>
                  <a:pt x="3872219" y="147410"/>
                  <a:pt x="3881410" y="165063"/>
                </a:cubicBezTo>
                <a:cubicBezTo>
                  <a:pt x="3890603" y="182715"/>
                  <a:pt x="3890531" y="200734"/>
                  <a:pt x="3881195" y="219118"/>
                </a:cubicBezTo>
                <a:cubicBezTo>
                  <a:pt x="3871860" y="237502"/>
                  <a:pt x="3863234" y="240865"/>
                  <a:pt x="3855318" y="229206"/>
                </a:cubicBezTo>
                <a:cubicBezTo>
                  <a:pt x="3847403" y="217548"/>
                  <a:pt x="3836970" y="206273"/>
                  <a:pt x="3824021" y="195381"/>
                </a:cubicBezTo>
                <a:cubicBezTo>
                  <a:pt x="3811072" y="184490"/>
                  <a:pt x="3811799" y="180618"/>
                  <a:pt x="3826204" y="183766"/>
                </a:cubicBezTo>
                <a:cubicBezTo>
                  <a:pt x="3840609" y="186913"/>
                  <a:pt x="3848934" y="188430"/>
                  <a:pt x="3851178" y="188315"/>
                </a:cubicBezTo>
                <a:cubicBezTo>
                  <a:pt x="3853422" y="188200"/>
                  <a:pt x="3853454" y="183318"/>
                  <a:pt x="3851275" y="173667"/>
                </a:cubicBezTo>
                <a:cubicBezTo>
                  <a:pt x="3849095" y="164016"/>
                  <a:pt x="3844782" y="154462"/>
                  <a:pt x="3838336" y="145004"/>
                </a:cubicBezTo>
                <a:cubicBezTo>
                  <a:pt x="3831890" y="135547"/>
                  <a:pt x="3826233" y="128983"/>
                  <a:pt x="3821364" y="125312"/>
                </a:cubicBezTo>
                <a:cubicBezTo>
                  <a:pt x="3816496" y="121640"/>
                  <a:pt x="3815413" y="117242"/>
                  <a:pt x="3818116" y="112115"/>
                </a:cubicBezTo>
                <a:cubicBezTo>
                  <a:pt x="3820820" y="106988"/>
                  <a:pt x="3825093" y="97499"/>
                  <a:pt x="3830937" y="83646"/>
                </a:cubicBezTo>
                <a:cubicBezTo>
                  <a:pt x="3836780" y="69793"/>
                  <a:pt x="3839720" y="62910"/>
                  <a:pt x="3839756" y="62996"/>
                </a:cubicBezTo>
                <a:cubicBezTo>
                  <a:pt x="3839792" y="63082"/>
                  <a:pt x="3837483" y="63788"/>
                  <a:pt x="3832829" y="65115"/>
                </a:cubicBezTo>
                <a:cubicBezTo>
                  <a:pt x="3828176" y="66441"/>
                  <a:pt x="3821074" y="68209"/>
                  <a:pt x="3811523" y="70417"/>
                </a:cubicBezTo>
                <a:lnTo>
                  <a:pt x="3811523" y="161578"/>
                </a:lnTo>
                <a:cubicBezTo>
                  <a:pt x="3811523" y="207237"/>
                  <a:pt x="3811054" y="243801"/>
                  <a:pt x="3810115" y="271270"/>
                </a:cubicBezTo>
                <a:cubicBezTo>
                  <a:pt x="3809175" y="298738"/>
                  <a:pt x="3805515" y="317194"/>
                  <a:pt x="3799134" y="326637"/>
                </a:cubicBezTo>
                <a:cubicBezTo>
                  <a:pt x="3792752" y="336080"/>
                  <a:pt x="3788468" y="328283"/>
                  <a:pt x="3786281" y="303245"/>
                </a:cubicBezTo>
                <a:cubicBezTo>
                  <a:pt x="3784094" y="278207"/>
                  <a:pt x="3783452" y="250362"/>
                  <a:pt x="3784356" y="219710"/>
                </a:cubicBezTo>
                <a:cubicBezTo>
                  <a:pt x="3785259" y="189057"/>
                  <a:pt x="3785937" y="157530"/>
                  <a:pt x="3786389" y="125129"/>
                </a:cubicBezTo>
                <a:cubicBezTo>
                  <a:pt x="3786840" y="92727"/>
                  <a:pt x="3784367" y="71790"/>
                  <a:pt x="3778968" y="62319"/>
                </a:cubicBezTo>
                <a:cubicBezTo>
                  <a:pt x="3777618" y="59951"/>
                  <a:pt x="3776674" y="57923"/>
                  <a:pt x="3776138" y="56235"/>
                </a:cubicBezTo>
                <a:lnTo>
                  <a:pt x="3776026" y="55087"/>
                </a:lnTo>
                <a:lnTo>
                  <a:pt x="3773882" y="59142"/>
                </a:lnTo>
                <a:cubicBezTo>
                  <a:pt x="3771669" y="64786"/>
                  <a:pt x="3770234" y="73337"/>
                  <a:pt x="3769578" y="84797"/>
                </a:cubicBezTo>
                <a:cubicBezTo>
                  <a:pt x="3768703" y="100076"/>
                  <a:pt x="3768037" y="118131"/>
                  <a:pt x="3767578" y="138960"/>
                </a:cubicBezTo>
                <a:cubicBezTo>
                  <a:pt x="3767119" y="159789"/>
                  <a:pt x="3765499" y="177850"/>
                  <a:pt x="3762717" y="193144"/>
                </a:cubicBezTo>
                <a:cubicBezTo>
                  <a:pt x="3759934" y="208438"/>
                  <a:pt x="3753628" y="221187"/>
                  <a:pt x="3743798" y="231390"/>
                </a:cubicBezTo>
                <a:cubicBezTo>
                  <a:pt x="3733968" y="241593"/>
                  <a:pt x="3726916" y="241722"/>
                  <a:pt x="3722643" y="231777"/>
                </a:cubicBezTo>
                <a:cubicBezTo>
                  <a:pt x="3718369" y="221832"/>
                  <a:pt x="3712064" y="212808"/>
                  <a:pt x="3703725" y="204706"/>
                </a:cubicBezTo>
                <a:cubicBezTo>
                  <a:pt x="3695385" y="196604"/>
                  <a:pt x="3697150" y="193675"/>
                  <a:pt x="3709016" y="195919"/>
                </a:cubicBezTo>
                <a:cubicBezTo>
                  <a:pt x="3720883" y="198163"/>
                  <a:pt x="3727458" y="199085"/>
                  <a:pt x="3728741" y="198683"/>
                </a:cubicBezTo>
                <a:cubicBezTo>
                  <a:pt x="3730025" y="198282"/>
                  <a:pt x="3731742" y="193998"/>
                  <a:pt x="3733893" y="185831"/>
                </a:cubicBezTo>
                <a:cubicBezTo>
                  <a:pt x="3736044" y="177664"/>
                  <a:pt x="3738019" y="165461"/>
                  <a:pt x="3739819" y="149220"/>
                </a:cubicBezTo>
                <a:cubicBezTo>
                  <a:pt x="3741619" y="132980"/>
                  <a:pt x="3742744" y="113861"/>
                  <a:pt x="3743196" y="91863"/>
                </a:cubicBezTo>
                <a:cubicBezTo>
                  <a:pt x="3743648" y="69865"/>
                  <a:pt x="3743106" y="57550"/>
                  <a:pt x="3741572" y="54919"/>
                </a:cubicBezTo>
                <a:cubicBezTo>
                  <a:pt x="3740037" y="52288"/>
                  <a:pt x="3736868" y="51628"/>
                  <a:pt x="3732064" y="52940"/>
                </a:cubicBezTo>
                <a:cubicBezTo>
                  <a:pt x="3727261" y="54252"/>
                  <a:pt x="3721352" y="55711"/>
                  <a:pt x="3714340" y="57317"/>
                </a:cubicBezTo>
                <a:cubicBezTo>
                  <a:pt x="3719732" y="61978"/>
                  <a:pt x="3721507" y="66531"/>
                  <a:pt x="3719664" y="70976"/>
                </a:cubicBezTo>
                <a:cubicBezTo>
                  <a:pt x="3717821" y="75422"/>
                  <a:pt x="3716491" y="79953"/>
                  <a:pt x="3715673" y="84571"/>
                </a:cubicBezTo>
                <a:cubicBezTo>
                  <a:pt x="3719287" y="83768"/>
                  <a:pt x="3723177" y="82890"/>
                  <a:pt x="3727343" y="81936"/>
                </a:cubicBezTo>
                <a:cubicBezTo>
                  <a:pt x="3731509" y="80982"/>
                  <a:pt x="3735105" y="82459"/>
                  <a:pt x="3738130" y="86367"/>
                </a:cubicBezTo>
                <a:cubicBezTo>
                  <a:pt x="3741156" y="90275"/>
                  <a:pt x="3740256" y="94304"/>
                  <a:pt x="3735431" y="98456"/>
                </a:cubicBezTo>
                <a:cubicBezTo>
                  <a:pt x="3730605" y="102607"/>
                  <a:pt x="3723453" y="105873"/>
                  <a:pt x="3713974" y="108254"/>
                </a:cubicBezTo>
                <a:cubicBezTo>
                  <a:pt x="3713257" y="115352"/>
                  <a:pt x="3712024" y="122300"/>
                  <a:pt x="3710274" y="129097"/>
                </a:cubicBezTo>
                <a:cubicBezTo>
                  <a:pt x="3711078" y="128337"/>
                  <a:pt x="3714358" y="126799"/>
                  <a:pt x="3720115" y="124483"/>
                </a:cubicBezTo>
                <a:cubicBezTo>
                  <a:pt x="3725873" y="122167"/>
                  <a:pt x="3730849" y="123135"/>
                  <a:pt x="3735044" y="127387"/>
                </a:cubicBezTo>
                <a:cubicBezTo>
                  <a:pt x="3739238" y="131639"/>
                  <a:pt x="3739188" y="135877"/>
                  <a:pt x="3734893" y="140100"/>
                </a:cubicBezTo>
                <a:cubicBezTo>
                  <a:pt x="3730598" y="144323"/>
                  <a:pt x="3721338" y="148521"/>
                  <a:pt x="3707112" y="152694"/>
                </a:cubicBezTo>
                <a:cubicBezTo>
                  <a:pt x="3704632" y="168440"/>
                  <a:pt x="3698286" y="186053"/>
                  <a:pt x="3688076" y="205534"/>
                </a:cubicBezTo>
                <a:cubicBezTo>
                  <a:pt x="3677866" y="225015"/>
                  <a:pt x="3664816" y="239219"/>
                  <a:pt x="3648927" y="248146"/>
                </a:cubicBezTo>
                <a:cubicBezTo>
                  <a:pt x="3633038" y="257073"/>
                  <a:pt x="3629657" y="255711"/>
                  <a:pt x="3638785" y="244059"/>
                </a:cubicBezTo>
                <a:cubicBezTo>
                  <a:pt x="3647913" y="232408"/>
                  <a:pt x="3656025" y="219713"/>
                  <a:pt x="3663124" y="205975"/>
                </a:cubicBezTo>
                <a:cubicBezTo>
                  <a:pt x="3670222" y="192237"/>
                  <a:pt x="3676439" y="176563"/>
                  <a:pt x="3681773" y="158954"/>
                </a:cubicBezTo>
                <a:cubicBezTo>
                  <a:pt x="3680597" y="160761"/>
                  <a:pt x="3678375" y="161664"/>
                  <a:pt x="3675105" y="161664"/>
                </a:cubicBezTo>
                <a:cubicBezTo>
                  <a:pt x="3671405" y="161664"/>
                  <a:pt x="3667092" y="159273"/>
                  <a:pt x="3662167" y="154490"/>
                </a:cubicBezTo>
                <a:cubicBezTo>
                  <a:pt x="3657241" y="149708"/>
                  <a:pt x="3657624" y="146367"/>
                  <a:pt x="3663317" y="144466"/>
                </a:cubicBezTo>
                <a:cubicBezTo>
                  <a:pt x="3669011" y="142566"/>
                  <a:pt x="3676174" y="140053"/>
                  <a:pt x="3684806" y="136927"/>
                </a:cubicBezTo>
                <a:cubicBezTo>
                  <a:pt x="3686384" y="129757"/>
                  <a:pt x="3687624" y="121354"/>
                  <a:pt x="3688527" y="111717"/>
                </a:cubicBezTo>
                <a:cubicBezTo>
                  <a:pt x="3681616" y="113524"/>
                  <a:pt x="3675388" y="112007"/>
                  <a:pt x="3669846" y="107168"/>
                </a:cubicBezTo>
                <a:cubicBezTo>
                  <a:pt x="3664303" y="102328"/>
                  <a:pt x="3664898" y="98965"/>
                  <a:pt x="3671631" y="97079"/>
                </a:cubicBezTo>
                <a:cubicBezTo>
                  <a:pt x="3678364" y="95193"/>
                  <a:pt x="3684498" y="93211"/>
                  <a:pt x="3690033" y="91132"/>
                </a:cubicBezTo>
                <a:cubicBezTo>
                  <a:pt x="3691726" y="77207"/>
                  <a:pt x="3691905" y="67678"/>
                  <a:pt x="3690571" y="62544"/>
                </a:cubicBezTo>
                <a:cubicBezTo>
                  <a:pt x="3686943" y="61813"/>
                  <a:pt x="3683222" y="58780"/>
                  <a:pt x="3679407" y="53446"/>
                </a:cubicBezTo>
                <a:cubicBezTo>
                  <a:pt x="3675593" y="48111"/>
                  <a:pt x="3677758" y="45444"/>
                  <a:pt x="3685903" y="45444"/>
                </a:cubicBezTo>
                <a:cubicBezTo>
                  <a:pt x="3691639" y="45444"/>
                  <a:pt x="3700276" y="43522"/>
                  <a:pt x="3711812" y="39679"/>
                </a:cubicBezTo>
                <a:cubicBezTo>
                  <a:pt x="3723349" y="35836"/>
                  <a:pt x="3731172" y="32007"/>
                  <a:pt x="3735280" y="28192"/>
                </a:cubicBezTo>
                <a:cubicBezTo>
                  <a:pt x="3737334" y="26285"/>
                  <a:pt x="3739993" y="25277"/>
                  <a:pt x="3743255" y="25168"/>
                </a:cubicBezTo>
                <a:close/>
                <a:moveTo>
                  <a:pt x="5452374" y="24200"/>
                </a:moveTo>
                <a:cubicBezTo>
                  <a:pt x="5454095" y="24546"/>
                  <a:pt x="5456160" y="25267"/>
                  <a:pt x="5458567" y="26364"/>
                </a:cubicBezTo>
                <a:cubicBezTo>
                  <a:pt x="5468196" y="30752"/>
                  <a:pt x="5475262" y="35649"/>
                  <a:pt x="5479765" y="41056"/>
                </a:cubicBezTo>
                <a:cubicBezTo>
                  <a:pt x="5484914" y="48828"/>
                  <a:pt x="5484745" y="54105"/>
                  <a:pt x="5479260" y="56887"/>
                </a:cubicBezTo>
                <a:cubicBezTo>
                  <a:pt x="5473775" y="59669"/>
                  <a:pt x="5465206" y="68230"/>
                  <a:pt x="5453555" y="82571"/>
                </a:cubicBezTo>
                <a:cubicBezTo>
                  <a:pt x="5441903" y="96911"/>
                  <a:pt x="5427298" y="108505"/>
                  <a:pt x="5409739" y="117353"/>
                </a:cubicBezTo>
                <a:cubicBezTo>
                  <a:pt x="5392179" y="126201"/>
                  <a:pt x="5389999" y="123429"/>
                  <a:pt x="5403199" y="109039"/>
                </a:cubicBezTo>
                <a:cubicBezTo>
                  <a:pt x="5416399" y="94649"/>
                  <a:pt x="5427197" y="79989"/>
                  <a:pt x="5435594" y="65061"/>
                </a:cubicBezTo>
                <a:cubicBezTo>
                  <a:pt x="5443990" y="50133"/>
                  <a:pt x="5447511" y="38854"/>
                  <a:pt x="5446155" y="31225"/>
                </a:cubicBezTo>
                <a:cubicBezTo>
                  <a:pt x="5445139" y="25504"/>
                  <a:pt x="5447212" y="23162"/>
                  <a:pt x="5452374" y="24200"/>
                </a:cubicBezTo>
                <a:close/>
                <a:moveTo>
                  <a:pt x="949856" y="23084"/>
                </a:moveTo>
                <a:cubicBezTo>
                  <a:pt x="952531" y="23453"/>
                  <a:pt x="955669" y="24217"/>
                  <a:pt x="959272" y="25375"/>
                </a:cubicBezTo>
                <a:cubicBezTo>
                  <a:pt x="971132" y="29332"/>
                  <a:pt x="978843" y="33799"/>
                  <a:pt x="982406" y="38776"/>
                </a:cubicBezTo>
                <a:cubicBezTo>
                  <a:pt x="985970" y="43752"/>
                  <a:pt x="984281" y="47623"/>
                  <a:pt x="977341" y="50391"/>
                </a:cubicBezTo>
                <a:cubicBezTo>
                  <a:pt x="970400" y="53159"/>
                  <a:pt x="961136" y="59888"/>
                  <a:pt x="949550" y="70579"/>
                </a:cubicBezTo>
                <a:cubicBezTo>
                  <a:pt x="937962" y="81269"/>
                  <a:pt x="927458" y="88773"/>
                  <a:pt x="918037" y="93089"/>
                </a:cubicBezTo>
                <a:cubicBezTo>
                  <a:pt x="908616" y="97405"/>
                  <a:pt x="906622" y="95387"/>
                  <a:pt x="912057" y="87034"/>
                </a:cubicBezTo>
                <a:cubicBezTo>
                  <a:pt x="917492" y="78681"/>
                  <a:pt x="923343" y="69152"/>
                  <a:pt x="929609" y="58447"/>
                </a:cubicBezTo>
                <a:cubicBezTo>
                  <a:pt x="935876" y="47742"/>
                  <a:pt x="938784" y="38395"/>
                  <a:pt x="938332" y="30408"/>
                </a:cubicBezTo>
                <a:cubicBezTo>
                  <a:pt x="937993" y="24417"/>
                  <a:pt x="941835" y="21976"/>
                  <a:pt x="949856" y="23084"/>
                </a:cubicBezTo>
                <a:close/>
                <a:moveTo>
                  <a:pt x="235481" y="23084"/>
                </a:moveTo>
                <a:cubicBezTo>
                  <a:pt x="238155" y="23453"/>
                  <a:pt x="241294" y="24217"/>
                  <a:pt x="244897" y="25375"/>
                </a:cubicBezTo>
                <a:cubicBezTo>
                  <a:pt x="256757" y="29332"/>
                  <a:pt x="264468" y="33799"/>
                  <a:pt x="268032" y="38776"/>
                </a:cubicBezTo>
                <a:cubicBezTo>
                  <a:pt x="271595" y="43752"/>
                  <a:pt x="269907" y="47623"/>
                  <a:pt x="262966" y="50391"/>
                </a:cubicBezTo>
                <a:cubicBezTo>
                  <a:pt x="256025" y="53159"/>
                  <a:pt x="246761" y="59888"/>
                  <a:pt x="235175" y="70579"/>
                </a:cubicBezTo>
                <a:cubicBezTo>
                  <a:pt x="223588" y="81269"/>
                  <a:pt x="213084" y="88773"/>
                  <a:pt x="203662" y="93089"/>
                </a:cubicBezTo>
                <a:cubicBezTo>
                  <a:pt x="194241" y="97405"/>
                  <a:pt x="192247" y="95387"/>
                  <a:pt x="197682" y="87034"/>
                </a:cubicBezTo>
                <a:cubicBezTo>
                  <a:pt x="203117" y="78681"/>
                  <a:pt x="208968" y="69152"/>
                  <a:pt x="215234" y="58447"/>
                </a:cubicBezTo>
                <a:cubicBezTo>
                  <a:pt x="221501" y="47742"/>
                  <a:pt x="224408" y="38395"/>
                  <a:pt x="223957" y="30408"/>
                </a:cubicBezTo>
                <a:cubicBezTo>
                  <a:pt x="223618" y="24417"/>
                  <a:pt x="227460" y="21976"/>
                  <a:pt x="235481" y="23084"/>
                </a:cubicBezTo>
                <a:close/>
                <a:moveTo>
                  <a:pt x="5134894" y="22535"/>
                </a:moveTo>
                <a:cubicBezTo>
                  <a:pt x="5146639" y="23482"/>
                  <a:pt x="5156563" y="25984"/>
                  <a:pt x="5164665" y="30042"/>
                </a:cubicBezTo>
                <a:cubicBezTo>
                  <a:pt x="5172767" y="34101"/>
                  <a:pt x="5176546" y="41755"/>
                  <a:pt x="5176000" y="53005"/>
                </a:cubicBezTo>
                <a:cubicBezTo>
                  <a:pt x="5175456" y="64254"/>
                  <a:pt x="5170999" y="68901"/>
                  <a:pt x="5162632" y="66943"/>
                </a:cubicBezTo>
                <a:cubicBezTo>
                  <a:pt x="5154264" y="64986"/>
                  <a:pt x="5144660" y="57669"/>
                  <a:pt x="5133819" y="44992"/>
                </a:cubicBezTo>
                <a:cubicBezTo>
                  <a:pt x="5122792" y="29074"/>
                  <a:pt x="5123150" y="21589"/>
                  <a:pt x="5134894" y="22535"/>
                </a:cubicBezTo>
                <a:close/>
                <a:moveTo>
                  <a:pt x="2999960" y="19682"/>
                </a:moveTo>
                <a:cubicBezTo>
                  <a:pt x="3002770" y="19548"/>
                  <a:pt x="3007436" y="21180"/>
                  <a:pt x="3013957" y="24579"/>
                </a:cubicBezTo>
                <a:cubicBezTo>
                  <a:pt x="3027000" y="31376"/>
                  <a:pt x="3034001" y="39697"/>
                  <a:pt x="3034962" y="49541"/>
                </a:cubicBezTo>
                <a:cubicBezTo>
                  <a:pt x="3035923" y="59386"/>
                  <a:pt x="3033794" y="67036"/>
                  <a:pt x="3028574" y="72493"/>
                </a:cubicBezTo>
                <a:cubicBezTo>
                  <a:pt x="3023354" y="77949"/>
                  <a:pt x="3018679" y="77401"/>
                  <a:pt x="3014549" y="70847"/>
                </a:cubicBezTo>
                <a:cubicBezTo>
                  <a:pt x="3010419" y="64294"/>
                  <a:pt x="3006855" y="57031"/>
                  <a:pt x="3003858" y="49057"/>
                </a:cubicBezTo>
                <a:cubicBezTo>
                  <a:pt x="3001148" y="40611"/>
                  <a:pt x="2998893" y="32720"/>
                  <a:pt x="2997093" y="25385"/>
                </a:cubicBezTo>
                <a:cubicBezTo>
                  <a:pt x="2996193" y="21718"/>
                  <a:pt x="2997149" y="19817"/>
                  <a:pt x="2999960" y="19682"/>
                </a:cubicBezTo>
                <a:close/>
                <a:moveTo>
                  <a:pt x="4110718" y="19223"/>
                </a:moveTo>
                <a:cubicBezTo>
                  <a:pt x="4118483" y="20657"/>
                  <a:pt x="4125932" y="23224"/>
                  <a:pt x="4133066" y="26923"/>
                </a:cubicBezTo>
                <a:cubicBezTo>
                  <a:pt x="4140201" y="30623"/>
                  <a:pt x="4142406" y="35728"/>
                  <a:pt x="4139681" y="42239"/>
                </a:cubicBezTo>
                <a:cubicBezTo>
                  <a:pt x="4136956" y="48749"/>
                  <a:pt x="4135171" y="72755"/>
                  <a:pt x="4134325" y="114255"/>
                </a:cubicBezTo>
                <a:cubicBezTo>
                  <a:pt x="4138398" y="110512"/>
                  <a:pt x="4145478" y="104041"/>
                  <a:pt x="4155566" y="94842"/>
                </a:cubicBezTo>
                <a:cubicBezTo>
                  <a:pt x="4165655" y="85643"/>
                  <a:pt x="4171233" y="77580"/>
                  <a:pt x="4172301" y="70654"/>
                </a:cubicBezTo>
                <a:cubicBezTo>
                  <a:pt x="4173370" y="63727"/>
                  <a:pt x="4177858" y="61734"/>
                  <a:pt x="4185767" y="64674"/>
                </a:cubicBezTo>
                <a:cubicBezTo>
                  <a:pt x="4193676" y="67614"/>
                  <a:pt x="4201251" y="72733"/>
                  <a:pt x="4208492" y="80032"/>
                </a:cubicBezTo>
                <a:cubicBezTo>
                  <a:pt x="4215734" y="87331"/>
                  <a:pt x="4213759" y="92591"/>
                  <a:pt x="4202566" y="95810"/>
                </a:cubicBezTo>
                <a:cubicBezTo>
                  <a:pt x="4191374" y="99029"/>
                  <a:pt x="4168562" y="110534"/>
                  <a:pt x="4134131" y="130323"/>
                </a:cubicBezTo>
                <a:cubicBezTo>
                  <a:pt x="4133328" y="144735"/>
                  <a:pt x="4134368" y="156268"/>
                  <a:pt x="4137250" y="164923"/>
                </a:cubicBezTo>
                <a:cubicBezTo>
                  <a:pt x="4140133" y="173577"/>
                  <a:pt x="4151153" y="178094"/>
                  <a:pt x="4170312" y="178474"/>
                </a:cubicBezTo>
                <a:cubicBezTo>
                  <a:pt x="4189470" y="178854"/>
                  <a:pt x="4202025" y="177686"/>
                  <a:pt x="4207976" y="174968"/>
                </a:cubicBezTo>
                <a:cubicBezTo>
                  <a:pt x="4213928" y="172251"/>
                  <a:pt x="4220463" y="163478"/>
                  <a:pt x="4227583" y="148650"/>
                </a:cubicBezTo>
                <a:cubicBezTo>
                  <a:pt x="4234703" y="133822"/>
                  <a:pt x="4238263" y="134984"/>
                  <a:pt x="4238263" y="152135"/>
                </a:cubicBezTo>
                <a:cubicBezTo>
                  <a:pt x="4238263" y="165500"/>
                  <a:pt x="4239836" y="176237"/>
                  <a:pt x="4242984" y="184347"/>
                </a:cubicBezTo>
                <a:cubicBezTo>
                  <a:pt x="4246132" y="192456"/>
                  <a:pt x="4241281" y="198802"/>
                  <a:pt x="4228432" y="203383"/>
                </a:cubicBezTo>
                <a:cubicBezTo>
                  <a:pt x="4215584" y="207965"/>
                  <a:pt x="4198426" y="210023"/>
                  <a:pt x="4176958" y="209557"/>
                </a:cubicBezTo>
                <a:cubicBezTo>
                  <a:pt x="4155491" y="209091"/>
                  <a:pt x="4139624" y="204459"/>
                  <a:pt x="4129356" y="195661"/>
                </a:cubicBezTo>
                <a:cubicBezTo>
                  <a:pt x="4119089" y="186863"/>
                  <a:pt x="4113722" y="172236"/>
                  <a:pt x="4113255" y="151780"/>
                </a:cubicBezTo>
                <a:cubicBezTo>
                  <a:pt x="4112789" y="131324"/>
                  <a:pt x="4112557" y="108942"/>
                  <a:pt x="4112557" y="84635"/>
                </a:cubicBezTo>
                <a:cubicBezTo>
                  <a:pt x="4112557" y="60157"/>
                  <a:pt x="4110309" y="42776"/>
                  <a:pt x="4105813" y="32494"/>
                </a:cubicBezTo>
                <a:cubicBezTo>
                  <a:pt x="4101317" y="22213"/>
                  <a:pt x="4102952" y="17789"/>
                  <a:pt x="4110718" y="19223"/>
                </a:cubicBezTo>
                <a:close/>
                <a:moveTo>
                  <a:pt x="1884903" y="16150"/>
                </a:moveTo>
                <a:cubicBezTo>
                  <a:pt x="1886700" y="16435"/>
                  <a:pt x="1888852" y="17122"/>
                  <a:pt x="1891360" y="18212"/>
                </a:cubicBezTo>
                <a:cubicBezTo>
                  <a:pt x="1901391" y="22571"/>
                  <a:pt x="1909066" y="27934"/>
                  <a:pt x="1914387" y="34301"/>
                </a:cubicBezTo>
                <a:cubicBezTo>
                  <a:pt x="1919707" y="40668"/>
                  <a:pt x="1919940" y="45730"/>
                  <a:pt x="1915086" y="49488"/>
                </a:cubicBezTo>
                <a:cubicBezTo>
                  <a:pt x="1910232" y="53245"/>
                  <a:pt x="1905184" y="59712"/>
                  <a:pt x="1899942" y="68890"/>
                </a:cubicBezTo>
                <a:cubicBezTo>
                  <a:pt x="1894701" y="78068"/>
                  <a:pt x="1885527" y="94007"/>
                  <a:pt x="1872420" y="116707"/>
                </a:cubicBezTo>
                <a:cubicBezTo>
                  <a:pt x="1884122" y="125469"/>
                  <a:pt x="1888621" y="135450"/>
                  <a:pt x="1885918" y="146650"/>
                </a:cubicBezTo>
                <a:cubicBezTo>
                  <a:pt x="1883215" y="157849"/>
                  <a:pt x="1881863" y="181726"/>
                  <a:pt x="1881863" y="218279"/>
                </a:cubicBezTo>
                <a:cubicBezTo>
                  <a:pt x="1881863" y="254732"/>
                  <a:pt x="1878648" y="279379"/>
                  <a:pt x="1872216" y="292221"/>
                </a:cubicBezTo>
                <a:cubicBezTo>
                  <a:pt x="1865784" y="305062"/>
                  <a:pt x="1859682" y="304779"/>
                  <a:pt x="1853910" y="291371"/>
                </a:cubicBezTo>
                <a:cubicBezTo>
                  <a:pt x="1848138" y="277963"/>
                  <a:pt x="1846604" y="267556"/>
                  <a:pt x="1849307" y="260149"/>
                </a:cubicBezTo>
                <a:cubicBezTo>
                  <a:pt x="1852010" y="252742"/>
                  <a:pt x="1854262" y="238692"/>
                  <a:pt x="1856061" y="217999"/>
                </a:cubicBezTo>
                <a:cubicBezTo>
                  <a:pt x="1857861" y="197307"/>
                  <a:pt x="1858761" y="178048"/>
                  <a:pt x="1858761" y="160223"/>
                </a:cubicBezTo>
                <a:cubicBezTo>
                  <a:pt x="1858761" y="143746"/>
                  <a:pt x="1859048" y="135228"/>
                  <a:pt x="1859621" y="134668"/>
                </a:cubicBezTo>
                <a:cubicBezTo>
                  <a:pt x="1844779" y="153755"/>
                  <a:pt x="1828327" y="168873"/>
                  <a:pt x="1810266" y="180023"/>
                </a:cubicBezTo>
                <a:cubicBezTo>
                  <a:pt x="1792204" y="191172"/>
                  <a:pt x="1789512" y="188932"/>
                  <a:pt x="1802189" y="173301"/>
                </a:cubicBezTo>
                <a:cubicBezTo>
                  <a:pt x="1814866" y="157670"/>
                  <a:pt x="1827267" y="140197"/>
                  <a:pt x="1839391" y="120880"/>
                </a:cubicBezTo>
                <a:cubicBezTo>
                  <a:pt x="1851516" y="101564"/>
                  <a:pt x="1861374" y="82796"/>
                  <a:pt x="1868968" y="64577"/>
                </a:cubicBezTo>
                <a:cubicBezTo>
                  <a:pt x="1876561" y="46358"/>
                  <a:pt x="1879683" y="32986"/>
                  <a:pt x="1878335" y="24460"/>
                </a:cubicBezTo>
                <a:cubicBezTo>
                  <a:pt x="1877325" y="18066"/>
                  <a:pt x="1879514" y="15296"/>
                  <a:pt x="1884903" y="16150"/>
                </a:cubicBezTo>
                <a:close/>
                <a:moveTo>
                  <a:pt x="4743961" y="15031"/>
                </a:moveTo>
                <a:cubicBezTo>
                  <a:pt x="4745785" y="14402"/>
                  <a:pt x="4748748" y="14440"/>
                  <a:pt x="4752850" y="15146"/>
                </a:cubicBezTo>
                <a:cubicBezTo>
                  <a:pt x="4761053" y="16559"/>
                  <a:pt x="4767828" y="18742"/>
                  <a:pt x="4773177" y="21696"/>
                </a:cubicBezTo>
                <a:cubicBezTo>
                  <a:pt x="4778526" y="24650"/>
                  <a:pt x="4779971" y="27934"/>
                  <a:pt x="4777511" y="31548"/>
                </a:cubicBezTo>
                <a:cubicBezTo>
                  <a:pt x="4775052" y="35162"/>
                  <a:pt x="4772238" y="38897"/>
                  <a:pt x="4769068" y="42755"/>
                </a:cubicBezTo>
                <a:cubicBezTo>
                  <a:pt x="4771994" y="42755"/>
                  <a:pt x="4779003" y="40726"/>
                  <a:pt x="4790094" y="36667"/>
                </a:cubicBezTo>
                <a:cubicBezTo>
                  <a:pt x="4801187" y="32609"/>
                  <a:pt x="4809454" y="33893"/>
                  <a:pt x="4814896" y="40518"/>
                </a:cubicBezTo>
                <a:cubicBezTo>
                  <a:pt x="4820338" y="47143"/>
                  <a:pt x="4818704" y="51882"/>
                  <a:pt x="4809991" y="54736"/>
                </a:cubicBezTo>
                <a:cubicBezTo>
                  <a:pt x="4801280" y="57590"/>
                  <a:pt x="4792195" y="59476"/>
                  <a:pt x="4782738" y="60393"/>
                </a:cubicBezTo>
                <a:cubicBezTo>
                  <a:pt x="4773281" y="61311"/>
                  <a:pt x="4766129" y="60874"/>
                  <a:pt x="4761282" y="59081"/>
                </a:cubicBezTo>
                <a:cubicBezTo>
                  <a:pt x="4751301" y="74511"/>
                  <a:pt x="4737703" y="87141"/>
                  <a:pt x="4720487" y="96972"/>
                </a:cubicBezTo>
                <a:cubicBezTo>
                  <a:pt x="4703272" y="106802"/>
                  <a:pt x="4698561" y="106791"/>
                  <a:pt x="4706355" y="96939"/>
                </a:cubicBezTo>
                <a:cubicBezTo>
                  <a:pt x="4714149" y="87088"/>
                  <a:pt x="4720487" y="78609"/>
                  <a:pt x="4725370" y="71503"/>
                </a:cubicBezTo>
                <a:cubicBezTo>
                  <a:pt x="4730253" y="64398"/>
                  <a:pt x="4734455" y="57109"/>
                  <a:pt x="4737975" y="49638"/>
                </a:cubicBezTo>
                <a:cubicBezTo>
                  <a:pt x="4741496" y="42167"/>
                  <a:pt x="4743256" y="36287"/>
                  <a:pt x="4743256" y="32000"/>
                </a:cubicBezTo>
                <a:cubicBezTo>
                  <a:pt x="4743256" y="27210"/>
                  <a:pt x="4742804" y="22851"/>
                  <a:pt x="4741901" y="18921"/>
                </a:cubicBezTo>
                <a:cubicBezTo>
                  <a:pt x="4741449" y="16957"/>
                  <a:pt x="4742136" y="15660"/>
                  <a:pt x="4743961" y="15031"/>
                </a:cubicBezTo>
                <a:close/>
                <a:moveTo>
                  <a:pt x="6930201" y="12434"/>
                </a:moveTo>
                <a:cubicBezTo>
                  <a:pt x="6932982" y="11914"/>
                  <a:pt x="6936705" y="11950"/>
                  <a:pt x="6941371" y="12544"/>
                </a:cubicBezTo>
                <a:cubicBezTo>
                  <a:pt x="6960035" y="14917"/>
                  <a:pt x="6970859" y="20122"/>
                  <a:pt x="6973841" y="28160"/>
                </a:cubicBezTo>
                <a:cubicBezTo>
                  <a:pt x="6976825" y="36198"/>
                  <a:pt x="6977377" y="43361"/>
                  <a:pt x="6975498" y="49649"/>
                </a:cubicBezTo>
                <a:cubicBezTo>
                  <a:pt x="6973619" y="55937"/>
                  <a:pt x="6968711" y="57163"/>
                  <a:pt x="6960774" y="53327"/>
                </a:cubicBezTo>
                <a:cubicBezTo>
                  <a:pt x="6952837" y="49491"/>
                  <a:pt x="6942781" y="42432"/>
                  <a:pt x="6930606" y="32150"/>
                </a:cubicBezTo>
                <a:cubicBezTo>
                  <a:pt x="6921991" y="20567"/>
                  <a:pt x="6921856" y="13995"/>
                  <a:pt x="6930201" y="12434"/>
                </a:cubicBezTo>
                <a:close/>
                <a:moveTo>
                  <a:pt x="3422890" y="11887"/>
                </a:moveTo>
                <a:cubicBezTo>
                  <a:pt x="3424406" y="11710"/>
                  <a:pt x="3426361" y="11915"/>
                  <a:pt x="3428758" y="12501"/>
                </a:cubicBezTo>
                <a:cubicBezTo>
                  <a:pt x="3438345" y="14845"/>
                  <a:pt x="3446472" y="17602"/>
                  <a:pt x="3453140" y="20771"/>
                </a:cubicBezTo>
                <a:cubicBezTo>
                  <a:pt x="3459808" y="23941"/>
                  <a:pt x="3462221" y="28350"/>
                  <a:pt x="3460378" y="34000"/>
                </a:cubicBezTo>
                <a:cubicBezTo>
                  <a:pt x="3458536" y="39650"/>
                  <a:pt x="3457184" y="46767"/>
                  <a:pt x="3456324" y="55349"/>
                </a:cubicBezTo>
                <a:cubicBezTo>
                  <a:pt x="3455463" y="63932"/>
                  <a:pt x="3455033" y="72769"/>
                  <a:pt x="3455033" y="81861"/>
                </a:cubicBezTo>
                <a:cubicBezTo>
                  <a:pt x="3460038" y="81187"/>
                  <a:pt x="3468430" y="79218"/>
                  <a:pt x="3480211" y="75956"/>
                </a:cubicBezTo>
                <a:cubicBezTo>
                  <a:pt x="3491991" y="72694"/>
                  <a:pt x="3502216" y="75182"/>
                  <a:pt x="3510885" y="83420"/>
                </a:cubicBezTo>
                <a:cubicBezTo>
                  <a:pt x="3519553" y="91659"/>
                  <a:pt x="3519686" y="96405"/>
                  <a:pt x="3511282" y="97660"/>
                </a:cubicBezTo>
                <a:cubicBezTo>
                  <a:pt x="3502879" y="98915"/>
                  <a:pt x="3494909" y="99764"/>
                  <a:pt x="3487374" y="100209"/>
                </a:cubicBezTo>
                <a:cubicBezTo>
                  <a:pt x="3479838" y="100654"/>
                  <a:pt x="3469058" y="101657"/>
                  <a:pt x="3455033" y="103220"/>
                </a:cubicBezTo>
                <a:cubicBezTo>
                  <a:pt x="3455033" y="137035"/>
                  <a:pt x="3455252" y="164822"/>
                  <a:pt x="3455689" y="186584"/>
                </a:cubicBezTo>
                <a:cubicBezTo>
                  <a:pt x="3456127" y="208345"/>
                  <a:pt x="3454427" y="223546"/>
                  <a:pt x="3450591" y="232186"/>
                </a:cubicBezTo>
                <a:cubicBezTo>
                  <a:pt x="3446755" y="240826"/>
                  <a:pt x="3441281" y="247655"/>
                  <a:pt x="3434168" y="252674"/>
                </a:cubicBezTo>
                <a:cubicBezTo>
                  <a:pt x="3427055" y="257693"/>
                  <a:pt x="3421427" y="255474"/>
                  <a:pt x="3417282" y="246017"/>
                </a:cubicBezTo>
                <a:cubicBezTo>
                  <a:pt x="3413138" y="236559"/>
                  <a:pt x="3405771" y="227306"/>
                  <a:pt x="3395181" y="218258"/>
                </a:cubicBezTo>
                <a:cubicBezTo>
                  <a:pt x="3384590" y="209209"/>
                  <a:pt x="3385207" y="205810"/>
                  <a:pt x="3397030" y="208062"/>
                </a:cubicBezTo>
                <a:cubicBezTo>
                  <a:pt x="3408854" y="210313"/>
                  <a:pt x="3416379" y="211503"/>
                  <a:pt x="3419606" y="211632"/>
                </a:cubicBezTo>
                <a:cubicBezTo>
                  <a:pt x="3422832" y="211761"/>
                  <a:pt x="3425019" y="209714"/>
                  <a:pt x="3426166" y="205491"/>
                </a:cubicBezTo>
                <a:cubicBezTo>
                  <a:pt x="3427313" y="201268"/>
                  <a:pt x="3428113" y="194693"/>
                  <a:pt x="3428565" y="185766"/>
                </a:cubicBezTo>
                <a:cubicBezTo>
                  <a:pt x="3429016" y="176839"/>
                  <a:pt x="3429242" y="151260"/>
                  <a:pt x="3429242" y="109028"/>
                </a:cubicBezTo>
                <a:cubicBezTo>
                  <a:pt x="3405007" y="114305"/>
                  <a:pt x="3387835" y="118098"/>
                  <a:pt x="3377725" y="120407"/>
                </a:cubicBezTo>
                <a:cubicBezTo>
                  <a:pt x="3367615" y="122716"/>
                  <a:pt x="3357025" y="120192"/>
                  <a:pt x="3345954" y="112836"/>
                </a:cubicBezTo>
                <a:cubicBezTo>
                  <a:pt x="3334883" y="105479"/>
                  <a:pt x="3335274" y="101195"/>
                  <a:pt x="3347127" y="99983"/>
                </a:cubicBezTo>
                <a:cubicBezTo>
                  <a:pt x="3358979" y="98771"/>
                  <a:pt x="3371785" y="96800"/>
                  <a:pt x="3385544" y="94068"/>
                </a:cubicBezTo>
                <a:cubicBezTo>
                  <a:pt x="3399304" y="91336"/>
                  <a:pt x="3413870" y="88880"/>
                  <a:pt x="3429242" y="86700"/>
                </a:cubicBezTo>
                <a:cubicBezTo>
                  <a:pt x="3429242" y="77365"/>
                  <a:pt x="3429020" y="67011"/>
                  <a:pt x="3428575" y="55640"/>
                </a:cubicBezTo>
                <a:cubicBezTo>
                  <a:pt x="3428131" y="44268"/>
                  <a:pt x="3425654" y="33649"/>
                  <a:pt x="3421144" y="23783"/>
                </a:cubicBezTo>
                <a:cubicBezTo>
                  <a:pt x="3417761" y="16383"/>
                  <a:pt x="3418343" y="12418"/>
                  <a:pt x="3422890" y="11887"/>
                </a:cubicBezTo>
                <a:close/>
                <a:moveTo>
                  <a:pt x="7646197" y="9102"/>
                </a:moveTo>
                <a:cubicBezTo>
                  <a:pt x="7655797" y="10988"/>
                  <a:pt x="7663025" y="13314"/>
                  <a:pt x="7667879" y="16082"/>
                </a:cubicBezTo>
                <a:cubicBezTo>
                  <a:pt x="7672733" y="18850"/>
                  <a:pt x="7674468" y="22994"/>
                  <a:pt x="7673085" y="28515"/>
                </a:cubicBezTo>
                <a:cubicBezTo>
                  <a:pt x="7671700" y="34036"/>
                  <a:pt x="7670593" y="42819"/>
                  <a:pt x="7669761" y="54865"/>
                </a:cubicBezTo>
                <a:cubicBezTo>
                  <a:pt x="7685636" y="51452"/>
                  <a:pt x="7696861" y="48125"/>
                  <a:pt x="7703435" y="44884"/>
                </a:cubicBezTo>
                <a:cubicBezTo>
                  <a:pt x="7710010" y="41644"/>
                  <a:pt x="7717962" y="43856"/>
                  <a:pt x="7727291" y="51520"/>
                </a:cubicBezTo>
                <a:cubicBezTo>
                  <a:pt x="7736619" y="59185"/>
                  <a:pt x="7733718" y="64387"/>
                  <a:pt x="7718590" y="67126"/>
                </a:cubicBezTo>
                <a:cubicBezTo>
                  <a:pt x="7703461" y="69865"/>
                  <a:pt x="7687185" y="73214"/>
                  <a:pt x="7669761" y="77171"/>
                </a:cubicBezTo>
                <a:lnTo>
                  <a:pt x="7669761" y="95369"/>
                </a:lnTo>
                <a:cubicBezTo>
                  <a:pt x="7678823" y="92774"/>
                  <a:pt x="7687797" y="90099"/>
                  <a:pt x="7696681" y="87346"/>
                </a:cubicBezTo>
                <a:cubicBezTo>
                  <a:pt x="7705565" y="84592"/>
                  <a:pt x="7713197" y="86546"/>
                  <a:pt x="7719579" y="93207"/>
                </a:cubicBezTo>
                <a:cubicBezTo>
                  <a:pt x="7725961" y="99868"/>
                  <a:pt x="7723099" y="104809"/>
                  <a:pt x="7710997" y="108028"/>
                </a:cubicBezTo>
                <a:cubicBezTo>
                  <a:pt x="7698893" y="111247"/>
                  <a:pt x="7685077" y="114485"/>
                  <a:pt x="7669547" y="117740"/>
                </a:cubicBezTo>
                <a:lnTo>
                  <a:pt x="7668406" y="138562"/>
                </a:lnTo>
                <a:cubicBezTo>
                  <a:pt x="7696413" y="133256"/>
                  <a:pt x="7715915" y="129004"/>
                  <a:pt x="7726915" y="125806"/>
                </a:cubicBezTo>
                <a:cubicBezTo>
                  <a:pt x="7737913" y="122608"/>
                  <a:pt x="7747782" y="124379"/>
                  <a:pt x="7756523" y="131119"/>
                </a:cubicBezTo>
                <a:cubicBezTo>
                  <a:pt x="7765263" y="137859"/>
                  <a:pt x="7767536" y="142373"/>
                  <a:pt x="7763341" y="144660"/>
                </a:cubicBezTo>
                <a:cubicBezTo>
                  <a:pt x="7759147" y="146947"/>
                  <a:pt x="7752920" y="148553"/>
                  <a:pt x="7744661" y="149478"/>
                </a:cubicBezTo>
                <a:cubicBezTo>
                  <a:pt x="7736401" y="150403"/>
                  <a:pt x="7723601" y="151977"/>
                  <a:pt x="7706265" y="154200"/>
                </a:cubicBezTo>
                <a:cubicBezTo>
                  <a:pt x="7688927" y="156423"/>
                  <a:pt x="7668657" y="159391"/>
                  <a:pt x="7645455" y="163105"/>
                </a:cubicBezTo>
                <a:cubicBezTo>
                  <a:pt x="7649139" y="164396"/>
                  <a:pt x="7652108" y="166174"/>
                  <a:pt x="7654360" y="168440"/>
                </a:cubicBezTo>
                <a:cubicBezTo>
                  <a:pt x="7656525" y="172914"/>
                  <a:pt x="7656256" y="175990"/>
                  <a:pt x="7653553" y="177668"/>
                </a:cubicBezTo>
                <a:cubicBezTo>
                  <a:pt x="7650849" y="179345"/>
                  <a:pt x="7650925" y="181310"/>
                  <a:pt x="7653779" y="183561"/>
                </a:cubicBezTo>
                <a:cubicBezTo>
                  <a:pt x="7656633" y="185813"/>
                  <a:pt x="7665265" y="191958"/>
                  <a:pt x="7679677" y="201996"/>
                </a:cubicBezTo>
                <a:cubicBezTo>
                  <a:pt x="7692025" y="187928"/>
                  <a:pt x="7699059" y="179170"/>
                  <a:pt x="7700779" y="175721"/>
                </a:cubicBezTo>
                <a:cubicBezTo>
                  <a:pt x="7702500" y="172272"/>
                  <a:pt x="7703668" y="167916"/>
                  <a:pt x="7704285" y="162653"/>
                </a:cubicBezTo>
                <a:cubicBezTo>
                  <a:pt x="7704901" y="157391"/>
                  <a:pt x="7712347" y="158276"/>
                  <a:pt x="7726623" y="165310"/>
                </a:cubicBezTo>
                <a:cubicBezTo>
                  <a:pt x="7740899" y="172344"/>
                  <a:pt x="7742979" y="178352"/>
                  <a:pt x="7732861" y="183336"/>
                </a:cubicBezTo>
                <a:cubicBezTo>
                  <a:pt x="7722744" y="188319"/>
                  <a:pt x="7708910" y="197414"/>
                  <a:pt x="7691357" y="210621"/>
                </a:cubicBezTo>
                <a:cubicBezTo>
                  <a:pt x="7700048" y="216028"/>
                  <a:pt x="7709379" y="222133"/>
                  <a:pt x="7719353" y="228937"/>
                </a:cubicBezTo>
                <a:cubicBezTo>
                  <a:pt x="7729327" y="235742"/>
                  <a:pt x="7741326" y="242435"/>
                  <a:pt x="7755351" y="249017"/>
                </a:cubicBezTo>
                <a:cubicBezTo>
                  <a:pt x="7769375" y="255599"/>
                  <a:pt x="7783909" y="259830"/>
                  <a:pt x="7798953" y="261708"/>
                </a:cubicBezTo>
                <a:cubicBezTo>
                  <a:pt x="7813995" y="263587"/>
                  <a:pt x="7821867" y="266154"/>
                  <a:pt x="7822571" y="269409"/>
                </a:cubicBezTo>
                <a:cubicBezTo>
                  <a:pt x="7823273" y="272664"/>
                  <a:pt x="7816117" y="275532"/>
                  <a:pt x="7801103" y="278013"/>
                </a:cubicBezTo>
                <a:cubicBezTo>
                  <a:pt x="7786089" y="280494"/>
                  <a:pt x="7773272" y="282193"/>
                  <a:pt x="7762653" y="283111"/>
                </a:cubicBezTo>
                <a:cubicBezTo>
                  <a:pt x="7752035" y="284029"/>
                  <a:pt x="7742645" y="281390"/>
                  <a:pt x="7734486" y="275195"/>
                </a:cubicBezTo>
                <a:cubicBezTo>
                  <a:pt x="7726326" y="269000"/>
                  <a:pt x="7715047" y="259382"/>
                  <a:pt x="7700650" y="246339"/>
                </a:cubicBezTo>
                <a:cubicBezTo>
                  <a:pt x="7686252" y="233297"/>
                  <a:pt x="7666097" y="214522"/>
                  <a:pt x="7640185" y="190015"/>
                </a:cubicBezTo>
                <a:lnTo>
                  <a:pt x="7626569" y="204383"/>
                </a:lnTo>
                <a:cubicBezTo>
                  <a:pt x="7639159" y="210464"/>
                  <a:pt x="7644299" y="215662"/>
                  <a:pt x="7641991" y="219978"/>
                </a:cubicBezTo>
                <a:cubicBezTo>
                  <a:pt x="7639683" y="224295"/>
                  <a:pt x="7638101" y="230099"/>
                  <a:pt x="7637248" y="237391"/>
                </a:cubicBezTo>
                <a:cubicBezTo>
                  <a:pt x="7636395" y="244683"/>
                  <a:pt x="7636143" y="251631"/>
                  <a:pt x="7636495" y="258235"/>
                </a:cubicBezTo>
                <a:cubicBezTo>
                  <a:pt x="7636847" y="264838"/>
                  <a:pt x="7642898" y="265121"/>
                  <a:pt x="7654650" y="259084"/>
                </a:cubicBezTo>
                <a:cubicBezTo>
                  <a:pt x="7666401" y="253047"/>
                  <a:pt x="7676357" y="248096"/>
                  <a:pt x="7684517" y="244231"/>
                </a:cubicBezTo>
                <a:cubicBezTo>
                  <a:pt x="7692677" y="240367"/>
                  <a:pt x="7693810" y="242360"/>
                  <a:pt x="7687916" y="250211"/>
                </a:cubicBezTo>
                <a:cubicBezTo>
                  <a:pt x="7682022" y="258062"/>
                  <a:pt x="7672199" y="267756"/>
                  <a:pt x="7658447" y="279293"/>
                </a:cubicBezTo>
                <a:cubicBezTo>
                  <a:pt x="7644695" y="290830"/>
                  <a:pt x="7635635" y="300431"/>
                  <a:pt x="7631269" y="308095"/>
                </a:cubicBezTo>
                <a:cubicBezTo>
                  <a:pt x="7626902" y="315760"/>
                  <a:pt x="7621829" y="316936"/>
                  <a:pt x="7616050" y="311623"/>
                </a:cubicBezTo>
                <a:cubicBezTo>
                  <a:pt x="7610270" y="306310"/>
                  <a:pt x="7606277" y="302137"/>
                  <a:pt x="7604069" y="299104"/>
                </a:cubicBezTo>
                <a:cubicBezTo>
                  <a:pt x="7601859" y="296071"/>
                  <a:pt x="7603233" y="290077"/>
                  <a:pt x="7608188" y="281121"/>
                </a:cubicBezTo>
                <a:cubicBezTo>
                  <a:pt x="7613142" y="272166"/>
                  <a:pt x="7615841" y="259554"/>
                  <a:pt x="7616287" y="243285"/>
                </a:cubicBezTo>
                <a:cubicBezTo>
                  <a:pt x="7616731" y="227016"/>
                  <a:pt x="7616723" y="216902"/>
                  <a:pt x="7616265" y="212945"/>
                </a:cubicBezTo>
                <a:cubicBezTo>
                  <a:pt x="7588459" y="242371"/>
                  <a:pt x="7561600" y="260751"/>
                  <a:pt x="7535687" y="268086"/>
                </a:cubicBezTo>
                <a:cubicBezTo>
                  <a:pt x="7509774" y="275421"/>
                  <a:pt x="7506659" y="272707"/>
                  <a:pt x="7526341" y="259945"/>
                </a:cubicBezTo>
                <a:cubicBezTo>
                  <a:pt x="7546023" y="247182"/>
                  <a:pt x="7567637" y="229479"/>
                  <a:pt x="7591184" y="206836"/>
                </a:cubicBezTo>
                <a:cubicBezTo>
                  <a:pt x="7607521" y="191155"/>
                  <a:pt x="7618207" y="179523"/>
                  <a:pt x="7623244" y="171940"/>
                </a:cubicBezTo>
                <a:lnTo>
                  <a:pt x="7625951" y="166588"/>
                </a:lnTo>
                <a:lnTo>
                  <a:pt x="7595973" y="173452"/>
                </a:lnTo>
                <a:cubicBezTo>
                  <a:pt x="7587335" y="175474"/>
                  <a:pt x="7581333" y="176936"/>
                  <a:pt x="7577966" y="177840"/>
                </a:cubicBezTo>
                <a:cubicBezTo>
                  <a:pt x="7571233" y="179647"/>
                  <a:pt x="7562775" y="176786"/>
                  <a:pt x="7552595" y="169257"/>
                </a:cubicBezTo>
                <a:cubicBezTo>
                  <a:pt x="7542413" y="161728"/>
                  <a:pt x="7543739" y="157670"/>
                  <a:pt x="7556574" y="157082"/>
                </a:cubicBezTo>
                <a:cubicBezTo>
                  <a:pt x="7569408" y="156494"/>
                  <a:pt x="7598081" y="151913"/>
                  <a:pt x="7642594" y="143337"/>
                </a:cubicBezTo>
                <a:lnTo>
                  <a:pt x="7642594" y="122515"/>
                </a:lnTo>
                <a:cubicBezTo>
                  <a:pt x="7633989" y="124322"/>
                  <a:pt x="7626117" y="125674"/>
                  <a:pt x="7618975" y="126570"/>
                </a:cubicBezTo>
                <a:cubicBezTo>
                  <a:pt x="7611834" y="127466"/>
                  <a:pt x="7604312" y="125516"/>
                  <a:pt x="7596411" y="120719"/>
                </a:cubicBezTo>
                <a:cubicBezTo>
                  <a:pt x="7588509" y="115922"/>
                  <a:pt x="7590201" y="112326"/>
                  <a:pt x="7601487" y="109932"/>
                </a:cubicBezTo>
                <a:cubicBezTo>
                  <a:pt x="7612773" y="107537"/>
                  <a:pt x="7626475" y="104325"/>
                  <a:pt x="7642594" y="100295"/>
                </a:cubicBezTo>
                <a:lnTo>
                  <a:pt x="7642594" y="80678"/>
                </a:lnTo>
                <a:cubicBezTo>
                  <a:pt x="7630605" y="82427"/>
                  <a:pt x="7620341" y="84438"/>
                  <a:pt x="7611801" y="86711"/>
                </a:cubicBezTo>
                <a:cubicBezTo>
                  <a:pt x="7603262" y="88984"/>
                  <a:pt x="7594561" y="87235"/>
                  <a:pt x="7585699" y="81463"/>
                </a:cubicBezTo>
                <a:cubicBezTo>
                  <a:pt x="7576837" y="75691"/>
                  <a:pt x="7580163" y="71166"/>
                  <a:pt x="7595680" y="67890"/>
                </a:cubicBezTo>
                <a:cubicBezTo>
                  <a:pt x="7611195" y="64613"/>
                  <a:pt x="7626833" y="61863"/>
                  <a:pt x="7642594" y="59641"/>
                </a:cubicBezTo>
                <a:cubicBezTo>
                  <a:pt x="7642594" y="49703"/>
                  <a:pt x="7642163" y="41489"/>
                  <a:pt x="7641303" y="35000"/>
                </a:cubicBezTo>
                <a:cubicBezTo>
                  <a:pt x="7640443" y="28511"/>
                  <a:pt x="7638643" y="22101"/>
                  <a:pt x="7635904" y="15770"/>
                </a:cubicBezTo>
                <a:cubicBezTo>
                  <a:pt x="7633165" y="9439"/>
                  <a:pt x="7636595" y="7216"/>
                  <a:pt x="7646197" y="9102"/>
                </a:cubicBezTo>
                <a:close/>
                <a:moveTo>
                  <a:pt x="6287000" y="8705"/>
                </a:moveTo>
                <a:cubicBezTo>
                  <a:pt x="6288821" y="8697"/>
                  <a:pt x="6290966" y="9113"/>
                  <a:pt x="6293432" y="9952"/>
                </a:cubicBezTo>
                <a:cubicBezTo>
                  <a:pt x="6303298" y="13307"/>
                  <a:pt x="6311529" y="17803"/>
                  <a:pt x="6318126" y="23439"/>
                </a:cubicBezTo>
                <a:cubicBezTo>
                  <a:pt x="6326099" y="29978"/>
                  <a:pt x="6327041" y="34775"/>
                  <a:pt x="6320954" y="37829"/>
                </a:cubicBezTo>
                <a:cubicBezTo>
                  <a:pt x="6314866" y="40884"/>
                  <a:pt x="6305600" y="47745"/>
                  <a:pt x="6293152" y="58414"/>
                </a:cubicBezTo>
                <a:cubicBezTo>
                  <a:pt x="6280705" y="69084"/>
                  <a:pt x="6268200" y="77935"/>
                  <a:pt x="6255638" y="84969"/>
                </a:cubicBezTo>
                <a:cubicBezTo>
                  <a:pt x="6243076" y="92003"/>
                  <a:pt x="6243994" y="85517"/>
                  <a:pt x="6258391" y="65513"/>
                </a:cubicBezTo>
                <a:cubicBezTo>
                  <a:pt x="6272789" y="45508"/>
                  <a:pt x="6279762" y="30408"/>
                  <a:pt x="6279310" y="20212"/>
                </a:cubicBezTo>
                <a:cubicBezTo>
                  <a:pt x="6278972" y="12565"/>
                  <a:pt x="6281535" y="8730"/>
                  <a:pt x="6287000" y="8705"/>
                </a:cubicBezTo>
                <a:close/>
                <a:moveTo>
                  <a:pt x="1578709" y="7274"/>
                </a:moveTo>
                <a:cubicBezTo>
                  <a:pt x="1582321" y="7442"/>
                  <a:pt x="1587190" y="8396"/>
                  <a:pt x="1593317" y="10135"/>
                </a:cubicBezTo>
                <a:cubicBezTo>
                  <a:pt x="1605571" y="13612"/>
                  <a:pt x="1611697" y="16849"/>
                  <a:pt x="1611697" y="19846"/>
                </a:cubicBezTo>
                <a:cubicBezTo>
                  <a:pt x="1611697" y="21711"/>
                  <a:pt x="1611250" y="26031"/>
                  <a:pt x="1610353" y="32806"/>
                </a:cubicBezTo>
                <a:cubicBezTo>
                  <a:pt x="1609457" y="39582"/>
                  <a:pt x="1609009" y="48312"/>
                  <a:pt x="1609009" y="58995"/>
                </a:cubicBezTo>
                <a:cubicBezTo>
                  <a:pt x="1609009" y="69722"/>
                  <a:pt x="1612716" y="90393"/>
                  <a:pt x="1620130" y="121009"/>
                </a:cubicBezTo>
                <a:cubicBezTo>
                  <a:pt x="1624145" y="119418"/>
                  <a:pt x="1631828" y="116994"/>
                  <a:pt x="1643178" y="113739"/>
                </a:cubicBezTo>
                <a:cubicBezTo>
                  <a:pt x="1654528" y="110484"/>
                  <a:pt x="1662917" y="111946"/>
                  <a:pt x="1668345" y="118127"/>
                </a:cubicBezTo>
                <a:cubicBezTo>
                  <a:pt x="1673773" y="124308"/>
                  <a:pt x="1670700" y="129058"/>
                  <a:pt x="1659128" y="132378"/>
                </a:cubicBezTo>
                <a:cubicBezTo>
                  <a:pt x="1647555" y="135697"/>
                  <a:pt x="1636248" y="138806"/>
                  <a:pt x="1625206" y="141702"/>
                </a:cubicBezTo>
                <a:cubicBezTo>
                  <a:pt x="1631387" y="162625"/>
                  <a:pt x="1638155" y="180923"/>
                  <a:pt x="1645512" y="196597"/>
                </a:cubicBezTo>
                <a:cubicBezTo>
                  <a:pt x="1647404" y="194058"/>
                  <a:pt x="1650764" y="187347"/>
                  <a:pt x="1655589" y="176463"/>
                </a:cubicBezTo>
                <a:cubicBezTo>
                  <a:pt x="1660415" y="165579"/>
                  <a:pt x="1662379" y="156541"/>
                  <a:pt x="1661483" y="149349"/>
                </a:cubicBezTo>
                <a:cubicBezTo>
                  <a:pt x="1660587" y="142158"/>
                  <a:pt x="1666689" y="142613"/>
                  <a:pt x="1679788" y="150715"/>
                </a:cubicBezTo>
                <a:cubicBezTo>
                  <a:pt x="1692888" y="158817"/>
                  <a:pt x="1695885" y="167174"/>
                  <a:pt x="1688780" y="175785"/>
                </a:cubicBezTo>
                <a:cubicBezTo>
                  <a:pt x="1681674" y="184397"/>
                  <a:pt x="1671726" y="197823"/>
                  <a:pt x="1658934" y="216064"/>
                </a:cubicBezTo>
                <a:cubicBezTo>
                  <a:pt x="1667639" y="230260"/>
                  <a:pt x="1677064" y="242432"/>
                  <a:pt x="1687209" y="252577"/>
                </a:cubicBezTo>
                <a:cubicBezTo>
                  <a:pt x="1697355" y="262723"/>
                  <a:pt x="1705042" y="269427"/>
                  <a:pt x="1710268" y="272689"/>
                </a:cubicBezTo>
                <a:cubicBezTo>
                  <a:pt x="1715496" y="275952"/>
                  <a:pt x="1719070" y="273769"/>
                  <a:pt x="1720991" y="266140"/>
                </a:cubicBezTo>
                <a:cubicBezTo>
                  <a:pt x="1722913" y="258511"/>
                  <a:pt x="1726548" y="249738"/>
                  <a:pt x="1731897" y="239822"/>
                </a:cubicBezTo>
                <a:cubicBezTo>
                  <a:pt x="1737246" y="229905"/>
                  <a:pt x="1739920" y="235767"/>
                  <a:pt x="1739920" y="257406"/>
                </a:cubicBezTo>
                <a:cubicBezTo>
                  <a:pt x="1739920" y="276249"/>
                  <a:pt x="1741498" y="291099"/>
                  <a:pt x="1744653" y="301954"/>
                </a:cubicBezTo>
                <a:cubicBezTo>
                  <a:pt x="1747808" y="312810"/>
                  <a:pt x="1744409" y="318238"/>
                  <a:pt x="1734457" y="318238"/>
                </a:cubicBezTo>
                <a:cubicBezTo>
                  <a:pt x="1726298" y="318238"/>
                  <a:pt x="1712947" y="310824"/>
                  <a:pt x="1694405" y="295996"/>
                </a:cubicBezTo>
                <a:cubicBezTo>
                  <a:pt x="1675863" y="281168"/>
                  <a:pt x="1657923" y="260239"/>
                  <a:pt x="1640586" y="233207"/>
                </a:cubicBezTo>
                <a:cubicBezTo>
                  <a:pt x="1632828" y="241682"/>
                  <a:pt x="1623557" y="248734"/>
                  <a:pt x="1612773" y="254363"/>
                </a:cubicBezTo>
                <a:cubicBezTo>
                  <a:pt x="1601989" y="259991"/>
                  <a:pt x="1590539" y="263494"/>
                  <a:pt x="1578421" y="264870"/>
                </a:cubicBezTo>
                <a:cubicBezTo>
                  <a:pt x="1566304" y="266247"/>
                  <a:pt x="1565002" y="263648"/>
                  <a:pt x="1574517" y="257073"/>
                </a:cubicBezTo>
                <a:cubicBezTo>
                  <a:pt x="1584032" y="250498"/>
                  <a:pt x="1593385" y="244145"/>
                  <a:pt x="1602577" y="238015"/>
                </a:cubicBezTo>
                <a:cubicBezTo>
                  <a:pt x="1611769" y="231884"/>
                  <a:pt x="1620603" y="223492"/>
                  <a:pt x="1629078" y="212837"/>
                </a:cubicBezTo>
                <a:cubicBezTo>
                  <a:pt x="1617634" y="186207"/>
                  <a:pt x="1609152" y="164202"/>
                  <a:pt x="1603631" y="146822"/>
                </a:cubicBezTo>
                <a:cubicBezTo>
                  <a:pt x="1589248" y="152974"/>
                  <a:pt x="1573940" y="158452"/>
                  <a:pt x="1557707" y="163256"/>
                </a:cubicBezTo>
                <a:cubicBezTo>
                  <a:pt x="1558610" y="170526"/>
                  <a:pt x="1559062" y="177137"/>
                  <a:pt x="1559062" y="183088"/>
                </a:cubicBezTo>
                <a:cubicBezTo>
                  <a:pt x="1584257" y="172290"/>
                  <a:pt x="1592270" y="171537"/>
                  <a:pt x="1583099" y="180830"/>
                </a:cubicBezTo>
                <a:cubicBezTo>
                  <a:pt x="1573929" y="190122"/>
                  <a:pt x="1565916" y="197048"/>
                  <a:pt x="1559062" y="201609"/>
                </a:cubicBezTo>
                <a:cubicBezTo>
                  <a:pt x="1559062" y="223090"/>
                  <a:pt x="1558588" y="240929"/>
                  <a:pt x="1557642" y="255126"/>
                </a:cubicBezTo>
                <a:cubicBezTo>
                  <a:pt x="1556696" y="269323"/>
                  <a:pt x="1552272" y="281365"/>
                  <a:pt x="1544370" y="291253"/>
                </a:cubicBezTo>
                <a:cubicBezTo>
                  <a:pt x="1536469" y="301140"/>
                  <a:pt x="1530951" y="303334"/>
                  <a:pt x="1527818" y="297835"/>
                </a:cubicBezTo>
                <a:cubicBezTo>
                  <a:pt x="1524685" y="292336"/>
                  <a:pt x="1518508" y="285434"/>
                  <a:pt x="1509287" y="277131"/>
                </a:cubicBezTo>
                <a:cubicBezTo>
                  <a:pt x="1500067" y="268828"/>
                  <a:pt x="1495456" y="263608"/>
                  <a:pt x="1495456" y="261472"/>
                </a:cubicBezTo>
                <a:cubicBezTo>
                  <a:pt x="1495456" y="257815"/>
                  <a:pt x="1500654" y="257335"/>
                  <a:pt x="1511051" y="260031"/>
                </a:cubicBezTo>
                <a:cubicBezTo>
                  <a:pt x="1521448" y="262727"/>
                  <a:pt x="1527750" y="261769"/>
                  <a:pt x="1529958" y="257159"/>
                </a:cubicBezTo>
                <a:cubicBezTo>
                  <a:pt x="1532167" y="252549"/>
                  <a:pt x="1533715" y="238262"/>
                  <a:pt x="1534605" y="214300"/>
                </a:cubicBezTo>
                <a:cubicBezTo>
                  <a:pt x="1512549" y="225700"/>
                  <a:pt x="1497098" y="234623"/>
                  <a:pt x="1488250" y="241069"/>
                </a:cubicBezTo>
                <a:cubicBezTo>
                  <a:pt x="1479402" y="247515"/>
                  <a:pt x="1472935" y="250487"/>
                  <a:pt x="1468848" y="249985"/>
                </a:cubicBezTo>
                <a:cubicBezTo>
                  <a:pt x="1464760" y="249483"/>
                  <a:pt x="1458949" y="245389"/>
                  <a:pt x="1451413" y="237703"/>
                </a:cubicBezTo>
                <a:cubicBezTo>
                  <a:pt x="1443878" y="230017"/>
                  <a:pt x="1443519" y="225542"/>
                  <a:pt x="1450338" y="224280"/>
                </a:cubicBezTo>
                <a:cubicBezTo>
                  <a:pt x="1457157" y="223019"/>
                  <a:pt x="1462570" y="221721"/>
                  <a:pt x="1466578" y="220387"/>
                </a:cubicBezTo>
                <a:cubicBezTo>
                  <a:pt x="1470586" y="219053"/>
                  <a:pt x="1478344" y="216393"/>
                  <a:pt x="1489852" y="212407"/>
                </a:cubicBezTo>
                <a:cubicBezTo>
                  <a:pt x="1501360" y="208420"/>
                  <a:pt x="1516730" y="202247"/>
                  <a:pt x="1535960" y="193886"/>
                </a:cubicBezTo>
                <a:cubicBezTo>
                  <a:pt x="1535960" y="184307"/>
                  <a:pt x="1535659" y="175818"/>
                  <a:pt x="1535057" y="168418"/>
                </a:cubicBezTo>
                <a:cubicBezTo>
                  <a:pt x="1514148" y="175488"/>
                  <a:pt x="1500887" y="180177"/>
                  <a:pt x="1495273" y="182486"/>
                </a:cubicBezTo>
                <a:cubicBezTo>
                  <a:pt x="1489659" y="184795"/>
                  <a:pt x="1482213" y="181654"/>
                  <a:pt x="1472935" y="173064"/>
                </a:cubicBezTo>
                <a:cubicBezTo>
                  <a:pt x="1463657" y="164475"/>
                  <a:pt x="1465342" y="160180"/>
                  <a:pt x="1477989" y="160180"/>
                </a:cubicBezTo>
                <a:cubicBezTo>
                  <a:pt x="1488372" y="160180"/>
                  <a:pt x="1507243" y="156501"/>
                  <a:pt x="1534605" y="149145"/>
                </a:cubicBezTo>
                <a:cubicBezTo>
                  <a:pt x="1530446" y="133256"/>
                  <a:pt x="1526682" y="124379"/>
                  <a:pt x="1523312" y="122515"/>
                </a:cubicBezTo>
                <a:cubicBezTo>
                  <a:pt x="1516012" y="124308"/>
                  <a:pt x="1508871" y="125430"/>
                  <a:pt x="1501887" y="125882"/>
                </a:cubicBezTo>
                <a:cubicBezTo>
                  <a:pt x="1494904" y="126333"/>
                  <a:pt x="1497625" y="121992"/>
                  <a:pt x="1510050" y="112857"/>
                </a:cubicBezTo>
                <a:cubicBezTo>
                  <a:pt x="1522476" y="103722"/>
                  <a:pt x="1531023" y="95971"/>
                  <a:pt x="1535691" y="89604"/>
                </a:cubicBezTo>
                <a:cubicBezTo>
                  <a:pt x="1540359" y="83237"/>
                  <a:pt x="1542692" y="78885"/>
                  <a:pt x="1542692" y="76548"/>
                </a:cubicBezTo>
                <a:cubicBezTo>
                  <a:pt x="1542692" y="70195"/>
                  <a:pt x="1550146" y="70754"/>
                  <a:pt x="1565052" y="78225"/>
                </a:cubicBezTo>
                <a:cubicBezTo>
                  <a:pt x="1579959" y="85697"/>
                  <a:pt x="1583469" y="91573"/>
                  <a:pt x="1575582" y="95853"/>
                </a:cubicBezTo>
                <a:cubicBezTo>
                  <a:pt x="1567694" y="100134"/>
                  <a:pt x="1554537" y="106361"/>
                  <a:pt x="1536111" y="114535"/>
                </a:cubicBezTo>
                <a:cubicBezTo>
                  <a:pt x="1547310" y="117718"/>
                  <a:pt x="1553710" y="120905"/>
                  <a:pt x="1555309" y="124096"/>
                </a:cubicBezTo>
                <a:cubicBezTo>
                  <a:pt x="1556907" y="127287"/>
                  <a:pt x="1557707" y="132553"/>
                  <a:pt x="1557707" y="139896"/>
                </a:cubicBezTo>
                <a:cubicBezTo>
                  <a:pt x="1570785" y="136554"/>
                  <a:pt x="1584229" y="132489"/>
                  <a:pt x="1598038" y="127699"/>
                </a:cubicBezTo>
                <a:cubicBezTo>
                  <a:pt x="1595342" y="112742"/>
                  <a:pt x="1591338" y="92232"/>
                  <a:pt x="1586025" y="66169"/>
                </a:cubicBezTo>
                <a:cubicBezTo>
                  <a:pt x="1580712" y="40106"/>
                  <a:pt x="1576439" y="24783"/>
                  <a:pt x="1573205" y="20201"/>
                </a:cubicBezTo>
                <a:cubicBezTo>
                  <a:pt x="1569971" y="15620"/>
                  <a:pt x="1569451" y="11927"/>
                  <a:pt x="1571645" y="9124"/>
                </a:cubicBezTo>
                <a:cubicBezTo>
                  <a:pt x="1572742" y="7722"/>
                  <a:pt x="1575097" y="7105"/>
                  <a:pt x="1578709" y="7274"/>
                </a:cubicBezTo>
                <a:close/>
                <a:moveTo>
                  <a:pt x="5536746" y="4695"/>
                </a:moveTo>
                <a:cubicBezTo>
                  <a:pt x="5538281" y="4455"/>
                  <a:pt x="5540295" y="4569"/>
                  <a:pt x="5542790" y="5037"/>
                </a:cubicBezTo>
                <a:cubicBezTo>
                  <a:pt x="5552771" y="6908"/>
                  <a:pt x="5560673" y="9238"/>
                  <a:pt x="5566495" y="12027"/>
                </a:cubicBezTo>
                <a:cubicBezTo>
                  <a:pt x="5572317" y="14817"/>
                  <a:pt x="5574102" y="18782"/>
                  <a:pt x="5571851" y="23923"/>
                </a:cubicBezTo>
                <a:cubicBezTo>
                  <a:pt x="5569600" y="29064"/>
                  <a:pt x="5568474" y="39830"/>
                  <a:pt x="5568474" y="56220"/>
                </a:cubicBezTo>
                <a:cubicBezTo>
                  <a:pt x="5579831" y="54586"/>
                  <a:pt x="5587940" y="52151"/>
                  <a:pt x="5592802" y="48918"/>
                </a:cubicBezTo>
                <a:cubicBezTo>
                  <a:pt x="5597663" y="45684"/>
                  <a:pt x="5603467" y="45261"/>
                  <a:pt x="5610215" y="47649"/>
                </a:cubicBezTo>
                <a:cubicBezTo>
                  <a:pt x="5616961" y="50036"/>
                  <a:pt x="5623838" y="53406"/>
                  <a:pt x="5630843" y="57758"/>
                </a:cubicBezTo>
                <a:cubicBezTo>
                  <a:pt x="5637848" y="62111"/>
                  <a:pt x="5639483" y="66463"/>
                  <a:pt x="5635747" y="70815"/>
                </a:cubicBezTo>
                <a:cubicBezTo>
                  <a:pt x="5632012" y="75167"/>
                  <a:pt x="5629384" y="79301"/>
                  <a:pt x="5627864" y="83216"/>
                </a:cubicBezTo>
                <a:cubicBezTo>
                  <a:pt x="5637099" y="82384"/>
                  <a:pt x="5647359" y="80602"/>
                  <a:pt x="5658645" y="77871"/>
                </a:cubicBezTo>
                <a:cubicBezTo>
                  <a:pt x="5669931" y="75139"/>
                  <a:pt x="5678646" y="78523"/>
                  <a:pt x="5684791" y="88023"/>
                </a:cubicBezTo>
                <a:cubicBezTo>
                  <a:pt x="5690935" y="97524"/>
                  <a:pt x="5688129" y="102274"/>
                  <a:pt x="5676369" y="102274"/>
                </a:cubicBezTo>
                <a:cubicBezTo>
                  <a:pt x="5667593" y="102274"/>
                  <a:pt x="5649317" y="103536"/>
                  <a:pt x="5621540" y="106060"/>
                </a:cubicBezTo>
                <a:lnTo>
                  <a:pt x="5615710" y="127204"/>
                </a:lnTo>
                <a:cubicBezTo>
                  <a:pt x="5625605" y="137687"/>
                  <a:pt x="5626985" y="143552"/>
                  <a:pt x="5619851" y="144800"/>
                </a:cubicBezTo>
                <a:cubicBezTo>
                  <a:pt x="5612717" y="146047"/>
                  <a:pt x="5595591" y="148371"/>
                  <a:pt x="5568474" y="151769"/>
                </a:cubicBezTo>
                <a:lnTo>
                  <a:pt x="5568474" y="170956"/>
                </a:lnTo>
                <a:cubicBezTo>
                  <a:pt x="5577336" y="170182"/>
                  <a:pt x="5585732" y="167963"/>
                  <a:pt x="5593662" y="164299"/>
                </a:cubicBezTo>
                <a:cubicBezTo>
                  <a:pt x="5601593" y="160635"/>
                  <a:pt x="5609501" y="162650"/>
                  <a:pt x="5617388" y="170343"/>
                </a:cubicBezTo>
                <a:cubicBezTo>
                  <a:pt x="5625275" y="178037"/>
                  <a:pt x="5623465" y="183009"/>
                  <a:pt x="5611957" y="185261"/>
                </a:cubicBezTo>
                <a:cubicBezTo>
                  <a:pt x="5600449" y="187512"/>
                  <a:pt x="5585955" y="190215"/>
                  <a:pt x="5568474" y="193370"/>
                </a:cubicBezTo>
                <a:lnTo>
                  <a:pt x="5568474" y="208750"/>
                </a:lnTo>
                <a:cubicBezTo>
                  <a:pt x="5606332" y="206154"/>
                  <a:pt x="5629068" y="203706"/>
                  <a:pt x="5636683" y="201404"/>
                </a:cubicBezTo>
                <a:cubicBezTo>
                  <a:pt x="5644297" y="199103"/>
                  <a:pt x="5651471" y="199185"/>
                  <a:pt x="5658204" y="201652"/>
                </a:cubicBezTo>
                <a:cubicBezTo>
                  <a:pt x="5664937" y="204118"/>
                  <a:pt x="5670562" y="208642"/>
                  <a:pt x="5675079" y="215225"/>
                </a:cubicBezTo>
                <a:cubicBezTo>
                  <a:pt x="5679596" y="221807"/>
                  <a:pt x="5674175" y="225098"/>
                  <a:pt x="5658817" y="225098"/>
                </a:cubicBezTo>
                <a:cubicBezTo>
                  <a:pt x="5647259" y="225098"/>
                  <a:pt x="5633933" y="225542"/>
                  <a:pt x="5618840" y="226432"/>
                </a:cubicBezTo>
                <a:cubicBezTo>
                  <a:pt x="5603747" y="227321"/>
                  <a:pt x="5586959" y="228970"/>
                  <a:pt x="5568474" y="231379"/>
                </a:cubicBezTo>
                <a:cubicBezTo>
                  <a:pt x="5568474" y="254036"/>
                  <a:pt x="5567542" y="273973"/>
                  <a:pt x="5565677" y="291188"/>
                </a:cubicBezTo>
                <a:cubicBezTo>
                  <a:pt x="5563813" y="308404"/>
                  <a:pt x="5560099" y="319689"/>
                  <a:pt x="5554535" y="325046"/>
                </a:cubicBezTo>
                <a:cubicBezTo>
                  <a:pt x="5548971" y="330402"/>
                  <a:pt x="5545375" y="322740"/>
                  <a:pt x="5543748" y="302062"/>
                </a:cubicBezTo>
                <a:cubicBezTo>
                  <a:pt x="5542120" y="281383"/>
                  <a:pt x="5541758" y="258432"/>
                  <a:pt x="5542661" y="233207"/>
                </a:cubicBezTo>
                <a:cubicBezTo>
                  <a:pt x="5514354" y="236792"/>
                  <a:pt x="5495884" y="239488"/>
                  <a:pt x="5487251" y="241295"/>
                </a:cubicBezTo>
                <a:cubicBezTo>
                  <a:pt x="5478618" y="243102"/>
                  <a:pt x="5469498" y="239478"/>
                  <a:pt x="5459890" y="230422"/>
                </a:cubicBezTo>
                <a:cubicBezTo>
                  <a:pt x="5450282" y="221366"/>
                  <a:pt x="5452630" y="217297"/>
                  <a:pt x="5466934" y="218215"/>
                </a:cubicBezTo>
                <a:cubicBezTo>
                  <a:pt x="5481239" y="219132"/>
                  <a:pt x="5506481" y="217490"/>
                  <a:pt x="5542661" y="213289"/>
                </a:cubicBezTo>
                <a:lnTo>
                  <a:pt x="5542661" y="195414"/>
                </a:lnTo>
                <a:cubicBezTo>
                  <a:pt x="5528623" y="198110"/>
                  <a:pt x="5518204" y="200132"/>
                  <a:pt x="5511407" y="201480"/>
                </a:cubicBezTo>
                <a:cubicBezTo>
                  <a:pt x="5504609" y="202827"/>
                  <a:pt x="5497321" y="199655"/>
                  <a:pt x="5489542" y="191961"/>
                </a:cubicBezTo>
                <a:cubicBezTo>
                  <a:pt x="5481762" y="184268"/>
                  <a:pt x="5484648" y="180421"/>
                  <a:pt x="5498199" y="180421"/>
                </a:cubicBezTo>
                <a:cubicBezTo>
                  <a:pt x="5509586" y="180421"/>
                  <a:pt x="5524407" y="178836"/>
                  <a:pt x="5542661" y="175667"/>
                </a:cubicBezTo>
                <a:lnTo>
                  <a:pt x="5542661" y="154910"/>
                </a:lnTo>
                <a:cubicBezTo>
                  <a:pt x="5530544" y="158509"/>
                  <a:pt x="5520147" y="160983"/>
                  <a:pt x="5511471" y="162331"/>
                </a:cubicBezTo>
                <a:cubicBezTo>
                  <a:pt x="5502796" y="163679"/>
                  <a:pt x="5494579" y="160506"/>
                  <a:pt x="5486820" y="152812"/>
                </a:cubicBezTo>
                <a:cubicBezTo>
                  <a:pt x="5479063" y="145119"/>
                  <a:pt x="5482404" y="141272"/>
                  <a:pt x="5496844" y="141272"/>
                </a:cubicBezTo>
                <a:cubicBezTo>
                  <a:pt x="5508245" y="141272"/>
                  <a:pt x="5523517" y="139673"/>
                  <a:pt x="5542661" y="136475"/>
                </a:cubicBezTo>
                <a:lnTo>
                  <a:pt x="5542661" y="115761"/>
                </a:lnTo>
                <a:cubicBezTo>
                  <a:pt x="5528995" y="117525"/>
                  <a:pt x="5518724" y="119765"/>
                  <a:pt x="5511848" y="122483"/>
                </a:cubicBezTo>
                <a:cubicBezTo>
                  <a:pt x="5504972" y="125200"/>
                  <a:pt x="5497364" y="122558"/>
                  <a:pt x="5489026" y="114556"/>
                </a:cubicBezTo>
                <a:cubicBezTo>
                  <a:pt x="5480687" y="106555"/>
                  <a:pt x="5482702" y="102270"/>
                  <a:pt x="5495070" y="101704"/>
                </a:cubicBezTo>
                <a:cubicBezTo>
                  <a:pt x="5507438" y="101138"/>
                  <a:pt x="5523302" y="99650"/>
                  <a:pt x="5542661" y="97241"/>
                </a:cubicBezTo>
                <a:lnTo>
                  <a:pt x="5542661" y="77967"/>
                </a:lnTo>
                <a:cubicBezTo>
                  <a:pt x="5536969" y="78842"/>
                  <a:pt x="5531831" y="79961"/>
                  <a:pt x="5527249" y="81323"/>
                </a:cubicBezTo>
                <a:cubicBezTo>
                  <a:pt x="5522668" y="82685"/>
                  <a:pt x="5516666" y="79971"/>
                  <a:pt x="5509245" y="73181"/>
                </a:cubicBezTo>
                <a:cubicBezTo>
                  <a:pt x="5501824" y="66391"/>
                  <a:pt x="5503993" y="62996"/>
                  <a:pt x="5515752" y="62996"/>
                </a:cubicBezTo>
                <a:cubicBezTo>
                  <a:pt x="5524500" y="62996"/>
                  <a:pt x="5533498" y="62279"/>
                  <a:pt x="5542747" y="60845"/>
                </a:cubicBezTo>
                <a:cubicBezTo>
                  <a:pt x="5543594" y="40683"/>
                  <a:pt x="5541317" y="25873"/>
                  <a:pt x="5535918" y="16416"/>
                </a:cubicBezTo>
                <a:cubicBezTo>
                  <a:pt x="5531869" y="9323"/>
                  <a:pt x="5532145" y="5416"/>
                  <a:pt x="5536746" y="4695"/>
                </a:cubicBezTo>
                <a:close/>
                <a:moveTo>
                  <a:pt x="4842930" y="4009"/>
                </a:moveTo>
                <a:cubicBezTo>
                  <a:pt x="4846317" y="3992"/>
                  <a:pt x="4851238" y="5019"/>
                  <a:pt x="4857691" y="7091"/>
                </a:cubicBezTo>
                <a:cubicBezTo>
                  <a:pt x="4870597" y="11235"/>
                  <a:pt x="4875251" y="16548"/>
                  <a:pt x="4871651" y="23030"/>
                </a:cubicBezTo>
                <a:lnTo>
                  <a:pt x="4863542" y="29225"/>
                </a:lnTo>
                <a:cubicBezTo>
                  <a:pt x="4870081" y="29297"/>
                  <a:pt x="4879846" y="27741"/>
                  <a:pt x="4892839" y="24557"/>
                </a:cubicBezTo>
                <a:cubicBezTo>
                  <a:pt x="4905831" y="21374"/>
                  <a:pt x="4915220" y="23442"/>
                  <a:pt x="4921006" y="30763"/>
                </a:cubicBezTo>
                <a:cubicBezTo>
                  <a:pt x="4926792" y="38084"/>
                  <a:pt x="4920444" y="43282"/>
                  <a:pt x="4901959" y="46358"/>
                </a:cubicBezTo>
                <a:cubicBezTo>
                  <a:pt x="4883475" y="49434"/>
                  <a:pt x="4869048" y="50076"/>
                  <a:pt x="4858680" y="48283"/>
                </a:cubicBezTo>
                <a:cubicBezTo>
                  <a:pt x="4851238" y="60114"/>
                  <a:pt x="4841164" y="70044"/>
                  <a:pt x="4828458" y="78075"/>
                </a:cubicBezTo>
                <a:lnTo>
                  <a:pt x="4823056" y="80970"/>
                </a:lnTo>
                <a:lnTo>
                  <a:pt x="4836148" y="77957"/>
                </a:lnTo>
                <a:cubicBezTo>
                  <a:pt x="4841590" y="75167"/>
                  <a:pt x="4847682" y="75225"/>
                  <a:pt x="4854421" y="78129"/>
                </a:cubicBezTo>
                <a:cubicBezTo>
                  <a:pt x="4861162" y="81033"/>
                  <a:pt x="4867740" y="84575"/>
                  <a:pt x="4874157" y="88755"/>
                </a:cubicBezTo>
                <a:cubicBezTo>
                  <a:pt x="4880574" y="92935"/>
                  <a:pt x="4881951" y="98051"/>
                  <a:pt x="4878287" y="104102"/>
                </a:cubicBezTo>
                <a:cubicBezTo>
                  <a:pt x="4874623" y="110154"/>
                  <a:pt x="4871454" y="122318"/>
                  <a:pt x="4868779" y="140595"/>
                </a:cubicBezTo>
                <a:cubicBezTo>
                  <a:pt x="4866105" y="158871"/>
                  <a:pt x="4862423" y="173025"/>
                  <a:pt x="4857734" y="183056"/>
                </a:cubicBezTo>
                <a:cubicBezTo>
                  <a:pt x="4856561" y="185564"/>
                  <a:pt x="4855306" y="187477"/>
                  <a:pt x="4853968" y="188796"/>
                </a:cubicBezTo>
                <a:lnTo>
                  <a:pt x="4851624" y="189991"/>
                </a:lnTo>
                <a:lnTo>
                  <a:pt x="4854174" y="190757"/>
                </a:lnTo>
                <a:cubicBezTo>
                  <a:pt x="4859516" y="192972"/>
                  <a:pt x="4861932" y="195156"/>
                  <a:pt x="4861423" y="197307"/>
                </a:cubicBezTo>
                <a:cubicBezTo>
                  <a:pt x="4860914" y="199458"/>
                  <a:pt x="4859820" y="201917"/>
                  <a:pt x="4858143" y="204685"/>
                </a:cubicBezTo>
                <a:cubicBezTo>
                  <a:pt x="4885948" y="202103"/>
                  <a:pt x="4906570" y="199658"/>
                  <a:pt x="4920006" y="197350"/>
                </a:cubicBezTo>
                <a:cubicBezTo>
                  <a:pt x="4933443" y="195041"/>
                  <a:pt x="4944263" y="196711"/>
                  <a:pt x="4952465" y="202361"/>
                </a:cubicBezTo>
                <a:cubicBezTo>
                  <a:pt x="4960668" y="208012"/>
                  <a:pt x="4963848" y="213213"/>
                  <a:pt x="4962005" y="217967"/>
                </a:cubicBezTo>
                <a:cubicBezTo>
                  <a:pt x="4960162" y="222721"/>
                  <a:pt x="4953175" y="224872"/>
                  <a:pt x="4941043" y="224420"/>
                </a:cubicBezTo>
                <a:cubicBezTo>
                  <a:pt x="4928911" y="223969"/>
                  <a:pt x="4918350" y="223743"/>
                  <a:pt x="4909359" y="223743"/>
                </a:cubicBezTo>
                <a:cubicBezTo>
                  <a:pt x="4901429" y="223743"/>
                  <a:pt x="4884357" y="224567"/>
                  <a:pt x="4858143" y="226216"/>
                </a:cubicBezTo>
                <a:cubicBezTo>
                  <a:pt x="4858143" y="265910"/>
                  <a:pt x="4857899" y="287704"/>
                  <a:pt x="4857411" y="291597"/>
                </a:cubicBezTo>
                <a:cubicBezTo>
                  <a:pt x="4856924" y="295490"/>
                  <a:pt x="4855189" y="302030"/>
                  <a:pt x="4852206" y="311214"/>
                </a:cubicBezTo>
                <a:cubicBezTo>
                  <a:pt x="4849223" y="320399"/>
                  <a:pt x="4845868" y="323454"/>
                  <a:pt x="4842139" y="320378"/>
                </a:cubicBezTo>
                <a:cubicBezTo>
                  <a:pt x="4838411" y="317302"/>
                  <a:pt x="4836073" y="312688"/>
                  <a:pt x="4835127" y="306536"/>
                </a:cubicBezTo>
                <a:cubicBezTo>
                  <a:pt x="4834180" y="300384"/>
                  <a:pt x="4833478" y="291335"/>
                  <a:pt x="4833018" y="279390"/>
                </a:cubicBezTo>
                <a:cubicBezTo>
                  <a:pt x="4832560" y="267445"/>
                  <a:pt x="4832330" y="250251"/>
                  <a:pt x="4832330" y="227808"/>
                </a:cubicBezTo>
                <a:lnTo>
                  <a:pt x="4775091" y="235509"/>
                </a:lnTo>
                <a:cubicBezTo>
                  <a:pt x="4771722" y="252330"/>
                  <a:pt x="4763684" y="267566"/>
                  <a:pt x="4750978" y="281218"/>
                </a:cubicBezTo>
                <a:cubicBezTo>
                  <a:pt x="4738273" y="294870"/>
                  <a:pt x="4722560" y="303779"/>
                  <a:pt x="4703838" y="307945"/>
                </a:cubicBezTo>
                <a:cubicBezTo>
                  <a:pt x="4685117" y="312111"/>
                  <a:pt x="4682432" y="309619"/>
                  <a:pt x="4695783" y="300470"/>
                </a:cubicBezTo>
                <a:cubicBezTo>
                  <a:pt x="4709134" y="291321"/>
                  <a:pt x="4720405" y="281494"/>
                  <a:pt x="4729597" y="270990"/>
                </a:cubicBezTo>
                <a:cubicBezTo>
                  <a:pt x="4738790" y="260486"/>
                  <a:pt x="4745142" y="249240"/>
                  <a:pt x="4748655" y="237251"/>
                </a:cubicBezTo>
                <a:cubicBezTo>
                  <a:pt x="4717881" y="242643"/>
                  <a:pt x="4697869" y="246239"/>
                  <a:pt x="4688620" y="248039"/>
                </a:cubicBezTo>
                <a:cubicBezTo>
                  <a:pt x="4679370" y="249838"/>
                  <a:pt x="4670193" y="246214"/>
                  <a:pt x="4661087" y="237165"/>
                </a:cubicBezTo>
                <a:cubicBezTo>
                  <a:pt x="4651981" y="228116"/>
                  <a:pt x="4654820" y="224270"/>
                  <a:pt x="4669605" y="225625"/>
                </a:cubicBezTo>
                <a:cubicBezTo>
                  <a:pt x="4684390" y="226980"/>
                  <a:pt x="4711192" y="225127"/>
                  <a:pt x="4750010" y="220064"/>
                </a:cubicBezTo>
                <a:cubicBezTo>
                  <a:pt x="4750010" y="213411"/>
                  <a:pt x="4748885" y="207384"/>
                  <a:pt x="4746633" y="201985"/>
                </a:cubicBezTo>
                <a:cubicBezTo>
                  <a:pt x="4744382" y="196586"/>
                  <a:pt x="4746619" y="194360"/>
                  <a:pt x="4753344" y="195306"/>
                </a:cubicBezTo>
                <a:lnTo>
                  <a:pt x="4756655" y="196152"/>
                </a:lnTo>
                <a:lnTo>
                  <a:pt x="4752301" y="187291"/>
                </a:lnTo>
                <a:cubicBezTo>
                  <a:pt x="4751043" y="183733"/>
                  <a:pt x="4750068" y="179754"/>
                  <a:pt x="4749376" y="175355"/>
                </a:cubicBezTo>
                <a:cubicBezTo>
                  <a:pt x="4747992" y="166558"/>
                  <a:pt x="4746196" y="153996"/>
                  <a:pt x="4743987" y="137669"/>
                </a:cubicBezTo>
                <a:cubicBezTo>
                  <a:pt x="4741779" y="121343"/>
                  <a:pt x="4738631" y="109541"/>
                  <a:pt x="4734544" y="102263"/>
                </a:cubicBezTo>
                <a:cubicBezTo>
                  <a:pt x="4730457" y="94986"/>
                  <a:pt x="4732487" y="91347"/>
                  <a:pt x="4740632" y="91347"/>
                </a:cubicBezTo>
                <a:cubicBezTo>
                  <a:pt x="4746267" y="91347"/>
                  <a:pt x="4751279" y="91565"/>
                  <a:pt x="4755667" y="92003"/>
                </a:cubicBezTo>
                <a:cubicBezTo>
                  <a:pt x="4757861" y="92221"/>
                  <a:pt x="4762246" y="91947"/>
                  <a:pt x="4768821" y="91180"/>
                </a:cubicBezTo>
                <a:lnTo>
                  <a:pt x="4769293" y="91112"/>
                </a:lnTo>
                <a:lnTo>
                  <a:pt x="4763368" y="87625"/>
                </a:lnTo>
                <a:cubicBezTo>
                  <a:pt x="4754463" y="76598"/>
                  <a:pt x="4751911" y="69507"/>
                  <a:pt x="4755710" y="66352"/>
                </a:cubicBezTo>
                <a:cubicBezTo>
                  <a:pt x="4759511" y="63197"/>
                  <a:pt x="4766287" y="63416"/>
                  <a:pt x="4776038" y="67008"/>
                </a:cubicBezTo>
                <a:cubicBezTo>
                  <a:pt x="4785789" y="70600"/>
                  <a:pt x="4789198" y="77150"/>
                  <a:pt x="4786266" y="86657"/>
                </a:cubicBezTo>
                <a:lnTo>
                  <a:pt x="4785016" y="88852"/>
                </a:lnTo>
                <a:lnTo>
                  <a:pt x="4795117" y="87400"/>
                </a:lnTo>
                <a:lnTo>
                  <a:pt x="4816886" y="82390"/>
                </a:lnTo>
                <a:lnTo>
                  <a:pt x="4816720" y="78865"/>
                </a:lnTo>
                <a:cubicBezTo>
                  <a:pt x="4817287" y="77033"/>
                  <a:pt x="4818479" y="74562"/>
                  <a:pt x="4820295" y="71450"/>
                </a:cubicBezTo>
                <a:cubicBezTo>
                  <a:pt x="4827558" y="59002"/>
                  <a:pt x="4832732" y="48025"/>
                  <a:pt x="4835815" y="38517"/>
                </a:cubicBezTo>
                <a:cubicBezTo>
                  <a:pt x="4838898" y="29010"/>
                  <a:pt x="4839766" y="22467"/>
                  <a:pt x="4838418" y="18889"/>
                </a:cubicBezTo>
                <a:cubicBezTo>
                  <a:pt x="4837070" y="15311"/>
                  <a:pt x="4836718" y="11414"/>
                  <a:pt x="4837364" y="7198"/>
                </a:cubicBezTo>
                <a:cubicBezTo>
                  <a:pt x="4837686" y="5090"/>
                  <a:pt x="4839541" y="4027"/>
                  <a:pt x="4842930" y="4009"/>
                </a:cubicBezTo>
                <a:close/>
                <a:moveTo>
                  <a:pt x="3069572" y="358"/>
                </a:moveTo>
                <a:cubicBezTo>
                  <a:pt x="3076499" y="1806"/>
                  <a:pt x="3084848" y="5797"/>
                  <a:pt x="3094621" y="12329"/>
                </a:cubicBezTo>
                <a:cubicBezTo>
                  <a:pt x="3104394" y="18861"/>
                  <a:pt x="3107703" y="23191"/>
                  <a:pt x="3104548" y="25321"/>
                </a:cubicBezTo>
                <a:cubicBezTo>
                  <a:pt x="3101393" y="27450"/>
                  <a:pt x="3097374" y="32294"/>
                  <a:pt x="3092491" y="39851"/>
                </a:cubicBezTo>
                <a:cubicBezTo>
                  <a:pt x="3087609" y="47408"/>
                  <a:pt x="3081872" y="56016"/>
                  <a:pt x="3075283" y="65674"/>
                </a:cubicBezTo>
                <a:cubicBezTo>
                  <a:pt x="3068694" y="75332"/>
                  <a:pt x="3063829" y="81179"/>
                  <a:pt x="3060688" y="83216"/>
                </a:cubicBezTo>
                <a:cubicBezTo>
                  <a:pt x="3085139" y="81495"/>
                  <a:pt x="3102393" y="79039"/>
                  <a:pt x="3112453" y="75849"/>
                </a:cubicBezTo>
                <a:cubicBezTo>
                  <a:pt x="3122513" y="72658"/>
                  <a:pt x="3131787" y="73966"/>
                  <a:pt x="3140277" y="79774"/>
                </a:cubicBezTo>
                <a:cubicBezTo>
                  <a:pt x="3148766" y="85582"/>
                  <a:pt x="3156298" y="92878"/>
                  <a:pt x="3162873" y="101661"/>
                </a:cubicBezTo>
                <a:cubicBezTo>
                  <a:pt x="3169448" y="110444"/>
                  <a:pt x="3167100" y="115650"/>
                  <a:pt x="3155829" y="117277"/>
                </a:cubicBezTo>
                <a:cubicBezTo>
                  <a:pt x="3144557" y="118905"/>
                  <a:pt x="3131031" y="124010"/>
                  <a:pt x="3115249" y="132593"/>
                </a:cubicBezTo>
                <a:cubicBezTo>
                  <a:pt x="3099468" y="141175"/>
                  <a:pt x="3093194" y="141695"/>
                  <a:pt x="3096428" y="134152"/>
                </a:cubicBezTo>
                <a:cubicBezTo>
                  <a:pt x="3099662" y="126609"/>
                  <a:pt x="3103487" y="119210"/>
                  <a:pt x="3107904" y="111954"/>
                </a:cubicBezTo>
                <a:cubicBezTo>
                  <a:pt x="3112320" y="104697"/>
                  <a:pt x="3114124" y="100370"/>
                  <a:pt x="3113313" y="98972"/>
                </a:cubicBezTo>
                <a:cubicBezTo>
                  <a:pt x="3112503" y="97574"/>
                  <a:pt x="3104344" y="97542"/>
                  <a:pt x="3088835" y="98875"/>
                </a:cubicBezTo>
                <a:cubicBezTo>
                  <a:pt x="3073326" y="100209"/>
                  <a:pt x="3054046" y="102457"/>
                  <a:pt x="3030993" y="105619"/>
                </a:cubicBezTo>
                <a:cubicBezTo>
                  <a:pt x="3007942" y="108781"/>
                  <a:pt x="2985969" y="111939"/>
                  <a:pt x="2965075" y="115094"/>
                </a:cubicBezTo>
                <a:cubicBezTo>
                  <a:pt x="2944182" y="118249"/>
                  <a:pt x="2931620" y="119375"/>
                  <a:pt x="2927389" y="118471"/>
                </a:cubicBezTo>
                <a:cubicBezTo>
                  <a:pt x="2923360" y="134862"/>
                  <a:pt x="2916885" y="148406"/>
                  <a:pt x="2907965" y="159104"/>
                </a:cubicBezTo>
                <a:cubicBezTo>
                  <a:pt x="2899046" y="169802"/>
                  <a:pt x="2892550" y="169953"/>
                  <a:pt x="2888477" y="159556"/>
                </a:cubicBezTo>
                <a:cubicBezTo>
                  <a:pt x="2884404" y="149159"/>
                  <a:pt x="2884870" y="140243"/>
                  <a:pt x="2889875" y="132808"/>
                </a:cubicBezTo>
                <a:cubicBezTo>
                  <a:pt x="2894880" y="125372"/>
                  <a:pt x="2898927" y="117708"/>
                  <a:pt x="2902018" y="109813"/>
                </a:cubicBezTo>
                <a:cubicBezTo>
                  <a:pt x="2905108" y="101919"/>
                  <a:pt x="2907420" y="95513"/>
                  <a:pt x="2908955" y="90594"/>
                </a:cubicBezTo>
                <a:cubicBezTo>
                  <a:pt x="2910489" y="85675"/>
                  <a:pt x="2913891" y="85600"/>
                  <a:pt x="2919161" y="90368"/>
                </a:cubicBezTo>
                <a:cubicBezTo>
                  <a:pt x="2924431" y="95136"/>
                  <a:pt x="2927066" y="98603"/>
                  <a:pt x="2927066" y="100768"/>
                </a:cubicBezTo>
                <a:cubicBezTo>
                  <a:pt x="2937205" y="100840"/>
                  <a:pt x="2950652" y="99743"/>
                  <a:pt x="2967409" y="97477"/>
                </a:cubicBezTo>
                <a:cubicBezTo>
                  <a:pt x="2984166" y="95211"/>
                  <a:pt x="3008813" y="91935"/>
                  <a:pt x="3041351" y="87647"/>
                </a:cubicBezTo>
                <a:cubicBezTo>
                  <a:pt x="3048793" y="73579"/>
                  <a:pt x="3054752" y="58827"/>
                  <a:pt x="3059226" y="43389"/>
                </a:cubicBezTo>
                <a:cubicBezTo>
                  <a:pt x="3063700" y="27952"/>
                  <a:pt x="3064811" y="16559"/>
                  <a:pt x="3062560" y="9210"/>
                </a:cubicBezTo>
                <a:cubicBezTo>
                  <a:pt x="3060308" y="1860"/>
                  <a:pt x="3062646" y="-1090"/>
                  <a:pt x="3069572" y="3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626869" y="2544968"/>
            <a:ext cx="5340567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加法交换律：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626867" y="3136917"/>
            <a:ext cx="6778342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加法结合律：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625750" y="3748078"/>
            <a:ext cx="5613338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乘法交换律：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626867" y="4361135"/>
            <a:ext cx="7119738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乘法结合律：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×(</a:t>
            </a:r>
            <a:r>
              <a: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626867" y="4984155"/>
            <a:ext cx="7032912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乘法分配律：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×(</a:t>
            </a:r>
            <a:r>
              <a: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）＝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</a:t>
            </a:r>
            <a:endParaRPr kumimoji="0" lang="en-US" altLang="zh-CN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813" y="2683443"/>
            <a:ext cx="5938373" cy="294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4459052" y="3001263"/>
            <a:ext cx="2988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661006" y="3001263"/>
            <a:ext cx="396000" cy="0"/>
          </a:xfrm>
          <a:prstGeom prst="line">
            <a:avLst/>
          </a:prstGeom>
          <a:ln w="1905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467144" y="3277738"/>
            <a:ext cx="2268000" cy="0"/>
          </a:xfrm>
          <a:prstGeom prst="line">
            <a:avLst/>
          </a:prstGeom>
          <a:ln w="1905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213675" y="5089005"/>
            <a:ext cx="1260000" cy="0"/>
          </a:xfrm>
          <a:prstGeom prst="line">
            <a:avLst/>
          </a:prstGeom>
          <a:ln w="190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24"/>
          <p:cNvSpPr txBox="1"/>
          <p:nvPr/>
        </p:nvSpPr>
        <p:spPr>
          <a:xfrm>
            <a:off x="741294" y="1227334"/>
            <a:ext cx="7416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说一说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从图中你了解到哪些信息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 rot="19333030">
            <a:off x="5394470" y="4237740"/>
            <a:ext cx="444989" cy="28066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96" y="2136815"/>
            <a:ext cx="5938373" cy="294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7988989" y="2454635"/>
            <a:ext cx="396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795127" y="2731110"/>
            <a:ext cx="1224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541658" y="4542377"/>
            <a:ext cx="1260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1016076" y="5574292"/>
            <a:ext cx="5959432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(1)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王老师一共买了多少个羽毛球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56998" y="1283708"/>
            <a:ext cx="5684660" cy="324927"/>
          </a:xfrm>
          <a:custGeom>
            <a:avLst/>
            <a:gdLst/>
            <a:ahLst/>
            <a:cxnLst/>
            <a:rect l="l" t="t" r="r" b="b"/>
            <a:pathLst>
              <a:path w="5684660" h="324927">
                <a:moveTo>
                  <a:pt x="4715472" y="257870"/>
                </a:moveTo>
                <a:cubicBezTo>
                  <a:pt x="4727177" y="257515"/>
                  <a:pt x="4736235" y="260233"/>
                  <a:pt x="4742645" y="266025"/>
                </a:cubicBezTo>
                <a:cubicBezTo>
                  <a:pt x="4751192" y="273747"/>
                  <a:pt x="4753928" y="279623"/>
                  <a:pt x="4750852" y="283653"/>
                </a:cubicBezTo>
                <a:cubicBezTo>
                  <a:pt x="4747776" y="287682"/>
                  <a:pt x="4741760" y="289016"/>
                  <a:pt x="4732805" y="287654"/>
                </a:cubicBezTo>
                <a:cubicBezTo>
                  <a:pt x="4723849" y="286291"/>
                  <a:pt x="4714585" y="285391"/>
                  <a:pt x="4705013" y="284954"/>
                </a:cubicBezTo>
                <a:cubicBezTo>
                  <a:pt x="4695441" y="284517"/>
                  <a:pt x="4684485" y="284742"/>
                  <a:pt x="4672145" y="285632"/>
                </a:cubicBezTo>
                <a:cubicBezTo>
                  <a:pt x="4659806" y="286521"/>
                  <a:pt x="4642529" y="288518"/>
                  <a:pt x="4620316" y="291622"/>
                </a:cubicBezTo>
                <a:cubicBezTo>
                  <a:pt x="4598103" y="294727"/>
                  <a:pt x="4581203" y="297208"/>
                  <a:pt x="4569616" y="299065"/>
                </a:cubicBezTo>
                <a:cubicBezTo>
                  <a:pt x="4558029" y="300922"/>
                  <a:pt x="4549311" y="301850"/>
                  <a:pt x="4543460" y="301850"/>
                </a:cubicBezTo>
                <a:cubicBezTo>
                  <a:pt x="4537164" y="301850"/>
                  <a:pt x="4529643" y="298932"/>
                  <a:pt x="4520895" y="293096"/>
                </a:cubicBezTo>
                <a:cubicBezTo>
                  <a:pt x="4511589" y="283545"/>
                  <a:pt x="4514614" y="278770"/>
                  <a:pt x="4529973" y="278770"/>
                </a:cubicBezTo>
                <a:cubicBezTo>
                  <a:pt x="4543366" y="278770"/>
                  <a:pt x="4563274" y="277203"/>
                  <a:pt x="4589696" y="274070"/>
                </a:cubicBezTo>
                <a:cubicBezTo>
                  <a:pt x="4616118" y="270936"/>
                  <a:pt x="4637098" y="268484"/>
                  <a:pt x="4652636" y="266713"/>
                </a:cubicBezTo>
                <a:cubicBezTo>
                  <a:pt x="4668173" y="264942"/>
                  <a:pt x="4684923" y="262454"/>
                  <a:pt x="4702884" y="259249"/>
                </a:cubicBezTo>
                <a:cubicBezTo>
                  <a:pt x="4707374" y="258448"/>
                  <a:pt x="4711570" y="257988"/>
                  <a:pt x="4715472" y="257870"/>
                </a:cubicBezTo>
                <a:close/>
                <a:moveTo>
                  <a:pt x="5614385" y="235577"/>
                </a:moveTo>
                <a:cubicBezTo>
                  <a:pt x="5621182" y="235577"/>
                  <a:pt x="5626722" y="237717"/>
                  <a:pt x="5631002" y="241998"/>
                </a:cubicBezTo>
                <a:cubicBezTo>
                  <a:pt x="5635282" y="246278"/>
                  <a:pt x="5637422" y="251351"/>
                  <a:pt x="5637422" y="257216"/>
                </a:cubicBezTo>
                <a:cubicBezTo>
                  <a:pt x="5637422" y="263784"/>
                  <a:pt x="5635225" y="269266"/>
                  <a:pt x="5630830" y="273661"/>
                </a:cubicBezTo>
                <a:cubicBezTo>
                  <a:pt x="5626435" y="278056"/>
                  <a:pt x="5620954" y="280254"/>
                  <a:pt x="5614385" y="280254"/>
                </a:cubicBezTo>
                <a:cubicBezTo>
                  <a:pt x="5607789" y="280254"/>
                  <a:pt x="5602304" y="278067"/>
                  <a:pt x="5597930" y="273693"/>
                </a:cubicBezTo>
                <a:cubicBezTo>
                  <a:pt x="5593556" y="269320"/>
                  <a:pt x="5591369" y="263827"/>
                  <a:pt x="5591369" y="257216"/>
                </a:cubicBezTo>
                <a:cubicBezTo>
                  <a:pt x="5591369" y="251308"/>
                  <a:pt x="5593498" y="246225"/>
                  <a:pt x="5597758" y="241966"/>
                </a:cubicBezTo>
                <a:cubicBezTo>
                  <a:pt x="5602016" y="237707"/>
                  <a:pt x="5607560" y="235577"/>
                  <a:pt x="5614385" y="235577"/>
                </a:cubicBezTo>
                <a:close/>
                <a:moveTo>
                  <a:pt x="1145805" y="235577"/>
                </a:moveTo>
                <a:cubicBezTo>
                  <a:pt x="1152603" y="235577"/>
                  <a:pt x="1158368" y="237943"/>
                  <a:pt x="1163100" y="242675"/>
                </a:cubicBezTo>
                <a:cubicBezTo>
                  <a:pt x="1167832" y="247408"/>
                  <a:pt x="1170198" y="252706"/>
                  <a:pt x="1170198" y="258572"/>
                </a:cubicBezTo>
                <a:cubicBezTo>
                  <a:pt x="1170198" y="266029"/>
                  <a:pt x="1167775" y="272180"/>
                  <a:pt x="1162928" y="277027"/>
                </a:cubicBezTo>
                <a:cubicBezTo>
                  <a:pt x="1158081" y="281874"/>
                  <a:pt x="1152373" y="284298"/>
                  <a:pt x="1145805" y="284298"/>
                </a:cubicBezTo>
                <a:cubicBezTo>
                  <a:pt x="1139209" y="284298"/>
                  <a:pt x="1133498" y="281885"/>
                  <a:pt x="1128672" y="277060"/>
                </a:cubicBezTo>
                <a:cubicBezTo>
                  <a:pt x="1123847" y="272234"/>
                  <a:pt x="1121434" y="266072"/>
                  <a:pt x="1121434" y="258572"/>
                </a:cubicBezTo>
                <a:cubicBezTo>
                  <a:pt x="1121434" y="252663"/>
                  <a:pt x="1123790" y="247354"/>
                  <a:pt x="1128500" y="242643"/>
                </a:cubicBezTo>
                <a:cubicBezTo>
                  <a:pt x="1133211" y="237932"/>
                  <a:pt x="1138979" y="235577"/>
                  <a:pt x="1145805" y="235577"/>
                </a:cubicBezTo>
                <a:close/>
                <a:moveTo>
                  <a:pt x="5040691" y="227594"/>
                </a:moveTo>
                <a:cubicBezTo>
                  <a:pt x="5044790" y="228514"/>
                  <a:pt x="5049780" y="230379"/>
                  <a:pt x="5055659" y="233189"/>
                </a:cubicBezTo>
                <a:cubicBezTo>
                  <a:pt x="5067691" y="236904"/>
                  <a:pt x="5078291" y="242156"/>
                  <a:pt x="5087462" y="248946"/>
                </a:cubicBezTo>
                <a:cubicBezTo>
                  <a:pt x="5096633" y="255736"/>
                  <a:pt x="5100092" y="264899"/>
                  <a:pt x="5097841" y="276436"/>
                </a:cubicBezTo>
                <a:cubicBezTo>
                  <a:pt x="5095590" y="287973"/>
                  <a:pt x="5089247" y="290192"/>
                  <a:pt x="5078815" y="283093"/>
                </a:cubicBezTo>
                <a:cubicBezTo>
                  <a:pt x="5068382" y="275995"/>
                  <a:pt x="5056656" y="265469"/>
                  <a:pt x="5043635" y="251516"/>
                </a:cubicBezTo>
                <a:cubicBezTo>
                  <a:pt x="5030614" y="237563"/>
                  <a:pt x="5026423" y="229615"/>
                  <a:pt x="5031062" y="227672"/>
                </a:cubicBezTo>
                <a:cubicBezTo>
                  <a:pt x="5033381" y="226700"/>
                  <a:pt x="5036591" y="226674"/>
                  <a:pt x="5040691" y="227594"/>
                </a:cubicBezTo>
                <a:close/>
                <a:moveTo>
                  <a:pt x="4930703" y="223077"/>
                </a:moveTo>
                <a:cubicBezTo>
                  <a:pt x="4932798" y="223767"/>
                  <a:pt x="4933846" y="227052"/>
                  <a:pt x="4933846" y="232931"/>
                </a:cubicBezTo>
                <a:cubicBezTo>
                  <a:pt x="4933846" y="241607"/>
                  <a:pt x="4931211" y="251445"/>
                  <a:pt x="4925941" y="262443"/>
                </a:cubicBezTo>
                <a:cubicBezTo>
                  <a:pt x="4920671" y="273442"/>
                  <a:pt x="4913343" y="281634"/>
                  <a:pt x="4903957" y="287019"/>
                </a:cubicBezTo>
                <a:cubicBezTo>
                  <a:pt x="4894572" y="292404"/>
                  <a:pt x="4889306" y="290253"/>
                  <a:pt x="4888158" y="280566"/>
                </a:cubicBezTo>
                <a:cubicBezTo>
                  <a:pt x="4887011" y="270879"/>
                  <a:pt x="4888549" y="263903"/>
                  <a:pt x="4892772" y="259636"/>
                </a:cubicBezTo>
                <a:cubicBezTo>
                  <a:pt x="4896995" y="255370"/>
                  <a:pt x="4900441" y="251452"/>
                  <a:pt x="4903108" y="247881"/>
                </a:cubicBezTo>
                <a:cubicBezTo>
                  <a:pt x="4906837" y="244153"/>
                  <a:pt x="4912892" y="237789"/>
                  <a:pt x="4921273" y="228791"/>
                </a:cubicBezTo>
                <a:cubicBezTo>
                  <a:pt x="4925464" y="224291"/>
                  <a:pt x="4928607" y="222387"/>
                  <a:pt x="4930703" y="223077"/>
                </a:cubicBezTo>
                <a:close/>
                <a:moveTo>
                  <a:pt x="4655348" y="209531"/>
                </a:moveTo>
                <a:cubicBezTo>
                  <a:pt x="4660767" y="209920"/>
                  <a:pt x="4666047" y="211536"/>
                  <a:pt x="4671188" y="214379"/>
                </a:cubicBezTo>
                <a:cubicBezTo>
                  <a:pt x="4681470" y="220065"/>
                  <a:pt x="4683449" y="224560"/>
                  <a:pt x="4677125" y="227866"/>
                </a:cubicBezTo>
                <a:cubicBezTo>
                  <a:pt x="4670801" y="231171"/>
                  <a:pt x="4661358" y="233978"/>
                  <a:pt x="4648796" y="236287"/>
                </a:cubicBezTo>
                <a:cubicBezTo>
                  <a:pt x="4636234" y="238596"/>
                  <a:pt x="4624697" y="240428"/>
                  <a:pt x="4614186" y="241783"/>
                </a:cubicBezTo>
                <a:cubicBezTo>
                  <a:pt x="4603674" y="243138"/>
                  <a:pt x="4593815" y="242460"/>
                  <a:pt x="4584609" y="239750"/>
                </a:cubicBezTo>
                <a:cubicBezTo>
                  <a:pt x="4574227" y="234760"/>
                  <a:pt x="4570828" y="231279"/>
                  <a:pt x="4574413" y="229307"/>
                </a:cubicBezTo>
                <a:cubicBezTo>
                  <a:pt x="4577998" y="227335"/>
                  <a:pt x="4586756" y="224998"/>
                  <a:pt x="4600688" y="222294"/>
                </a:cubicBezTo>
                <a:cubicBezTo>
                  <a:pt x="4614619" y="219591"/>
                  <a:pt x="4627282" y="216175"/>
                  <a:pt x="4638675" y="212045"/>
                </a:cubicBezTo>
                <a:cubicBezTo>
                  <a:pt x="4644372" y="209980"/>
                  <a:pt x="4649930" y="209142"/>
                  <a:pt x="4655348" y="209531"/>
                </a:cubicBezTo>
                <a:close/>
                <a:moveTo>
                  <a:pt x="3924849" y="196557"/>
                </a:moveTo>
                <a:lnTo>
                  <a:pt x="3888259" y="200429"/>
                </a:lnTo>
                <a:cubicBezTo>
                  <a:pt x="3885564" y="205147"/>
                  <a:pt x="3883366" y="208782"/>
                  <a:pt x="3881667" y="211335"/>
                </a:cubicBezTo>
                <a:cubicBezTo>
                  <a:pt x="3879967" y="213888"/>
                  <a:pt x="3880423" y="215436"/>
                  <a:pt x="3883032" y="215981"/>
                </a:cubicBezTo>
                <a:cubicBezTo>
                  <a:pt x="3885642" y="216526"/>
                  <a:pt x="3894921" y="219000"/>
                  <a:pt x="3910867" y="223402"/>
                </a:cubicBezTo>
                <a:cubicBezTo>
                  <a:pt x="3914911" y="218383"/>
                  <a:pt x="3919572" y="209435"/>
                  <a:pt x="3924849" y="196557"/>
                </a:cubicBezTo>
                <a:close/>
                <a:moveTo>
                  <a:pt x="3270801" y="196065"/>
                </a:moveTo>
                <a:cubicBezTo>
                  <a:pt x="3273012" y="196006"/>
                  <a:pt x="3276091" y="196679"/>
                  <a:pt x="3280038" y="198085"/>
                </a:cubicBezTo>
                <a:cubicBezTo>
                  <a:pt x="3295826" y="203706"/>
                  <a:pt x="3306875" y="209700"/>
                  <a:pt x="3313185" y="216067"/>
                </a:cubicBezTo>
                <a:cubicBezTo>
                  <a:pt x="3319495" y="222434"/>
                  <a:pt x="3321754" y="230450"/>
                  <a:pt x="3319961" y="240116"/>
                </a:cubicBezTo>
                <a:cubicBezTo>
                  <a:pt x="3318168" y="249781"/>
                  <a:pt x="3312640" y="250968"/>
                  <a:pt x="3303377" y="243676"/>
                </a:cubicBezTo>
                <a:cubicBezTo>
                  <a:pt x="3294113" y="236384"/>
                  <a:pt x="3284433" y="227281"/>
                  <a:pt x="3274338" y="216368"/>
                </a:cubicBezTo>
                <a:cubicBezTo>
                  <a:pt x="3265346" y="203010"/>
                  <a:pt x="3264167" y="196243"/>
                  <a:pt x="3270801" y="196065"/>
                </a:cubicBezTo>
                <a:close/>
                <a:moveTo>
                  <a:pt x="1318801" y="167471"/>
                </a:moveTo>
                <a:lnTo>
                  <a:pt x="1318036" y="181812"/>
                </a:lnTo>
                <a:lnTo>
                  <a:pt x="1315693" y="196281"/>
                </a:lnTo>
                <a:lnTo>
                  <a:pt x="1336159" y="191610"/>
                </a:lnTo>
                <a:lnTo>
                  <a:pt x="1336159" y="168228"/>
                </a:lnTo>
                <a:cubicBezTo>
                  <a:pt x="1330667" y="169117"/>
                  <a:pt x="1325020" y="168938"/>
                  <a:pt x="1319220" y="167691"/>
                </a:cubicBezTo>
                <a:close/>
                <a:moveTo>
                  <a:pt x="1380425" y="157549"/>
                </a:moveTo>
                <a:lnTo>
                  <a:pt x="1374469" y="161947"/>
                </a:lnTo>
                <a:cubicBezTo>
                  <a:pt x="1367514" y="164313"/>
                  <a:pt x="1362445" y="165762"/>
                  <a:pt x="1359261" y="166292"/>
                </a:cubicBezTo>
                <a:lnTo>
                  <a:pt x="1359261" y="186964"/>
                </a:lnTo>
                <a:cubicBezTo>
                  <a:pt x="1358214" y="187122"/>
                  <a:pt x="1360469" y="186483"/>
                  <a:pt x="1366026" y="185049"/>
                </a:cubicBezTo>
                <a:cubicBezTo>
                  <a:pt x="1371583" y="183615"/>
                  <a:pt x="1376570" y="185917"/>
                  <a:pt x="1380986" y="191954"/>
                </a:cubicBezTo>
                <a:lnTo>
                  <a:pt x="1381319" y="193284"/>
                </a:lnTo>
                <a:lnTo>
                  <a:pt x="1381268" y="189796"/>
                </a:lnTo>
                <a:cubicBezTo>
                  <a:pt x="1381132" y="182571"/>
                  <a:pt x="1380956" y="174597"/>
                  <a:pt x="1380739" y="165873"/>
                </a:cubicBezTo>
                <a:close/>
                <a:moveTo>
                  <a:pt x="3599704" y="154876"/>
                </a:moveTo>
                <a:cubicBezTo>
                  <a:pt x="3605010" y="155274"/>
                  <a:pt x="3609013" y="157129"/>
                  <a:pt x="3611712" y="160442"/>
                </a:cubicBezTo>
                <a:cubicBezTo>
                  <a:pt x="3617111" y="167067"/>
                  <a:pt x="3614784" y="172032"/>
                  <a:pt x="3604732" y="175337"/>
                </a:cubicBezTo>
                <a:cubicBezTo>
                  <a:pt x="3594679" y="178643"/>
                  <a:pt x="3577127" y="183321"/>
                  <a:pt x="3552075" y="189373"/>
                </a:cubicBezTo>
                <a:cubicBezTo>
                  <a:pt x="3549164" y="193732"/>
                  <a:pt x="3546575" y="198174"/>
                  <a:pt x="3544310" y="202699"/>
                </a:cubicBezTo>
                <a:cubicBezTo>
                  <a:pt x="3542044" y="207223"/>
                  <a:pt x="3538416" y="211421"/>
                  <a:pt x="3533425" y="215293"/>
                </a:cubicBezTo>
                <a:cubicBezTo>
                  <a:pt x="3557445" y="212611"/>
                  <a:pt x="3577769" y="209740"/>
                  <a:pt x="3594396" y="206678"/>
                </a:cubicBezTo>
                <a:cubicBezTo>
                  <a:pt x="3611024" y="203616"/>
                  <a:pt x="3622134" y="200687"/>
                  <a:pt x="3627727" y="197891"/>
                </a:cubicBezTo>
                <a:cubicBezTo>
                  <a:pt x="3633319" y="195095"/>
                  <a:pt x="3641170" y="196608"/>
                  <a:pt x="3651280" y="202430"/>
                </a:cubicBezTo>
                <a:cubicBezTo>
                  <a:pt x="3661390" y="208252"/>
                  <a:pt x="3667223" y="212837"/>
                  <a:pt x="3668779" y="216186"/>
                </a:cubicBezTo>
                <a:cubicBezTo>
                  <a:pt x="3670335" y="219534"/>
                  <a:pt x="3669066" y="224725"/>
                  <a:pt x="3664972" y="231759"/>
                </a:cubicBezTo>
                <a:cubicBezTo>
                  <a:pt x="3660877" y="238793"/>
                  <a:pt x="3658149" y="250957"/>
                  <a:pt x="3656787" y="268251"/>
                </a:cubicBezTo>
                <a:cubicBezTo>
                  <a:pt x="3655425" y="285546"/>
                  <a:pt x="3648839" y="299742"/>
                  <a:pt x="3637030" y="310842"/>
                </a:cubicBezTo>
                <a:cubicBezTo>
                  <a:pt x="3625221" y="321941"/>
                  <a:pt x="3617652" y="323117"/>
                  <a:pt x="3614326" y="314369"/>
                </a:cubicBezTo>
                <a:cubicBezTo>
                  <a:pt x="3610998" y="305622"/>
                  <a:pt x="3605431" y="296147"/>
                  <a:pt x="3597623" y="285943"/>
                </a:cubicBezTo>
                <a:cubicBezTo>
                  <a:pt x="3589815" y="275740"/>
                  <a:pt x="3588850" y="271575"/>
                  <a:pt x="3594730" y="273446"/>
                </a:cubicBezTo>
                <a:cubicBezTo>
                  <a:pt x="3600609" y="275317"/>
                  <a:pt x="3607019" y="276891"/>
                  <a:pt x="3613960" y="278167"/>
                </a:cubicBezTo>
                <a:cubicBezTo>
                  <a:pt x="3620900" y="279444"/>
                  <a:pt x="3625385" y="275113"/>
                  <a:pt x="3627415" y="265175"/>
                </a:cubicBezTo>
                <a:cubicBezTo>
                  <a:pt x="3629444" y="255237"/>
                  <a:pt x="3630458" y="244941"/>
                  <a:pt x="3630458" y="234286"/>
                </a:cubicBezTo>
                <a:cubicBezTo>
                  <a:pt x="3630458" y="226012"/>
                  <a:pt x="3628712" y="221707"/>
                  <a:pt x="3625221" y="221369"/>
                </a:cubicBezTo>
                <a:cubicBezTo>
                  <a:pt x="3621729" y="221032"/>
                  <a:pt x="3606883" y="222879"/>
                  <a:pt x="3580683" y="226908"/>
                </a:cubicBezTo>
                <a:cubicBezTo>
                  <a:pt x="3581572" y="228127"/>
                  <a:pt x="3581088" y="237305"/>
                  <a:pt x="3579232" y="254442"/>
                </a:cubicBezTo>
                <a:cubicBezTo>
                  <a:pt x="3577374" y="271578"/>
                  <a:pt x="3574184" y="283990"/>
                  <a:pt x="3569659" y="291676"/>
                </a:cubicBezTo>
                <a:cubicBezTo>
                  <a:pt x="3565135" y="299362"/>
                  <a:pt x="3561543" y="301101"/>
                  <a:pt x="3558883" y="296892"/>
                </a:cubicBezTo>
                <a:cubicBezTo>
                  <a:pt x="3556222" y="292683"/>
                  <a:pt x="3554462" y="270488"/>
                  <a:pt x="3553602" y="230307"/>
                </a:cubicBezTo>
                <a:cubicBezTo>
                  <a:pt x="3545887" y="231196"/>
                  <a:pt x="3538624" y="232315"/>
                  <a:pt x="3531812" y="233663"/>
                </a:cubicBezTo>
                <a:cubicBezTo>
                  <a:pt x="3531023" y="244576"/>
                  <a:pt x="3529661" y="256335"/>
                  <a:pt x="3527725" y="268940"/>
                </a:cubicBezTo>
                <a:cubicBezTo>
                  <a:pt x="3525789" y="281545"/>
                  <a:pt x="3522236" y="288155"/>
                  <a:pt x="3517067" y="288772"/>
                </a:cubicBezTo>
                <a:cubicBezTo>
                  <a:pt x="3511897" y="289389"/>
                  <a:pt x="3508814" y="283316"/>
                  <a:pt x="3507817" y="270553"/>
                </a:cubicBezTo>
                <a:cubicBezTo>
                  <a:pt x="3506821" y="257790"/>
                  <a:pt x="3505598" y="246626"/>
                  <a:pt x="3504150" y="237061"/>
                </a:cubicBezTo>
                <a:cubicBezTo>
                  <a:pt x="3493552" y="237936"/>
                  <a:pt x="3487235" y="238510"/>
                  <a:pt x="3485199" y="238782"/>
                </a:cubicBezTo>
                <a:cubicBezTo>
                  <a:pt x="3483163" y="239055"/>
                  <a:pt x="3483044" y="247024"/>
                  <a:pt x="3484844" y="262691"/>
                </a:cubicBezTo>
                <a:cubicBezTo>
                  <a:pt x="3486644" y="278358"/>
                  <a:pt x="3485719" y="290600"/>
                  <a:pt x="3482069" y="299420"/>
                </a:cubicBezTo>
                <a:cubicBezTo>
                  <a:pt x="3478420" y="308239"/>
                  <a:pt x="3473670" y="309508"/>
                  <a:pt x="3467819" y="303227"/>
                </a:cubicBezTo>
                <a:cubicBezTo>
                  <a:pt x="3461968" y="296946"/>
                  <a:pt x="3459043" y="286112"/>
                  <a:pt x="3459043" y="270725"/>
                </a:cubicBezTo>
                <a:cubicBezTo>
                  <a:pt x="3459043" y="256041"/>
                  <a:pt x="3457017" y="243131"/>
                  <a:pt x="3452966" y="231996"/>
                </a:cubicBezTo>
                <a:cubicBezTo>
                  <a:pt x="3448915" y="220860"/>
                  <a:pt x="3451704" y="216870"/>
                  <a:pt x="3461333" y="220025"/>
                </a:cubicBezTo>
                <a:cubicBezTo>
                  <a:pt x="3470963" y="223180"/>
                  <a:pt x="3488254" y="222664"/>
                  <a:pt x="3513206" y="218476"/>
                </a:cubicBezTo>
                <a:cubicBezTo>
                  <a:pt x="3515887" y="215795"/>
                  <a:pt x="3517888" y="211138"/>
                  <a:pt x="3519207" y="204505"/>
                </a:cubicBezTo>
                <a:cubicBezTo>
                  <a:pt x="3520526" y="197873"/>
                  <a:pt x="3521616" y="194327"/>
                  <a:pt x="3522477" y="193869"/>
                </a:cubicBezTo>
                <a:cubicBezTo>
                  <a:pt x="3520483" y="194743"/>
                  <a:pt x="3515367" y="195410"/>
                  <a:pt x="3507129" y="195869"/>
                </a:cubicBezTo>
                <a:cubicBezTo>
                  <a:pt x="3498890" y="196328"/>
                  <a:pt x="3491064" y="194335"/>
                  <a:pt x="3483650" y="189889"/>
                </a:cubicBezTo>
                <a:cubicBezTo>
                  <a:pt x="3476236" y="185444"/>
                  <a:pt x="3476620" y="182518"/>
                  <a:pt x="3484801" y="181113"/>
                </a:cubicBezTo>
                <a:cubicBezTo>
                  <a:pt x="3492982" y="179708"/>
                  <a:pt x="3506917" y="176771"/>
                  <a:pt x="3526607" y="172304"/>
                </a:cubicBezTo>
                <a:cubicBezTo>
                  <a:pt x="3546295" y="167837"/>
                  <a:pt x="3564052" y="163087"/>
                  <a:pt x="3579877" y="158054"/>
                </a:cubicBezTo>
                <a:cubicBezTo>
                  <a:pt x="3587789" y="155537"/>
                  <a:pt x="3594398" y="154478"/>
                  <a:pt x="3599704" y="154876"/>
                </a:cubicBezTo>
                <a:close/>
                <a:moveTo>
                  <a:pt x="4969785" y="142155"/>
                </a:moveTo>
                <a:cubicBezTo>
                  <a:pt x="4971096" y="141947"/>
                  <a:pt x="4972833" y="142081"/>
                  <a:pt x="4974995" y="142556"/>
                </a:cubicBezTo>
                <a:cubicBezTo>
                  <a:pt x="4983642" y="144456"/>
                  <a:pt x="4991318" y="146478"/>
                  <a:pt x="4998022" y="148622"/>
                </a:cubicBezTo>
                <a:cubicBezTo>
                  <a:pt x="5004726" y="150765"/>
                  <a:pt x="5007404" y="153985"/>
                  <a:pt x="5006056" y="158280"/>
                </a:cubicBezTo>
                <a:cubicBezTo>
                  <a:pt x="5004709" y="162575"/>
                  <a:pt x="5004034" y="169885"/>
                  <a:pt x="5004034" y="180210"/>
                </a:cubicBezTo>
                <a:cubicBezTo>
                  <a:pt x="5022189" y="179392"/>
                  <a:pt x="5040261" y="177614"/>
                  <a:pt x="5058251" y="174875"/>
                </a:cubicBezTo>
                <a:cubicBezTo>
                  <a:pt x="5076241" y="172136"/>
                  <a:pt x="5089473" y="175517"/>
                  <a:pt x="5097948" y="185017"/>
                </a:cubicBezTo>
                <a:cubicBezTo>
                  <a:pt x="5106423" y="194517"/>
                  <a:pt x="5102992" y="199042"/>
                  <a:pt x="5087655" y="198590"/>
                </a:cubicBezTo>
                <a:cubicBezTo>
                  <a:pt x="5072318" y="198138"/>
                  <a:pt x="5044445" y="199182"/>
                  <a:pt x="5004034" y="201720"/>
                </a:cubicBezTo>
                <a:cubicBezTo>
                  <a:pt x="5004034" y="217480"/>
                  <a:pt x="5004934" y="236047"/>
                  <a:pt x="5006733" y="257421"/>
                </a:cubicBezTo>
                <a:cubicBezTo>
                  <a:pt x="5008533" y="278795"/>
                  <a:pt x="5004580" y="295591"/>
                  <a:pt x="4994871" y="307809"/>
                </a:cubicBezTo>
                <a:cubicBezTo>
                  <a:pt x="4985163" y="320027"/>
                  <a:pt x="4978089" y="322339"/>
                  <a:pt x="4973651" y="314746"/>
                </a:cubicBezTo>
                <a:cubicBezTo>
                  <a:pt x="4969213" y="307153"/>
                  <a:pt x="4960766" y="298355"/>
                  <a:pt x="4948311" y="288353"/>
                </a:cubicBezTo>
                <a:cubicBezTo>
                  <a:pt x="4935857" y="278350"/>
                  <a:pt x="4934660" y="274478"/>
                  <a:pt x="4944719" y="276737"/>
                </a:cubicBezTo>
                <a:cubicBezTo>
                  <a:pt x="4954779" y="278996"/>
                  <a:pt x="4963272" y="280125"/>
                  <a:pt x="4970198" y="280125"/>
                </a:cubicBezTo>
                <a:cubicBezTo>
                  <a:pt x="4975591" y="280125"/>
                  <a:pt x="4978501" y="271402"/>
                  <a:pt x="4978932" y="253958"/>
                </a:cubicBezTo>
                <a:cubicBezTo>
                  <a:pt x="4979362" y="236513"/>
                  <a:pt x="4979197" y="219631"/>
                  <a:pt x="4978437" y="203312"/>
                </a:cubicBezTo>
                <a:cubicBezTo>
                  <a:pt x="4945670" y="207771"/>
                  <a:pt x="4926127" y="211138"/>
                  <a:pt x="4919810" y="213411"/>
                </a:cubicBezTo>
                <a:cubicBezTo>
                  <a:pt x="4913494" y="215684"/>
                  <a:pt x="4905001" y="212747"/>
                  <a:pt x="4894332" y="204602"/>
                </a:cubicBezTo>
                <a:cubicBezTo>
                  <a:pt x="4883662" y="196457"/>
                  <a:pt x="4886459" y="192384"/>
                  <a:pt x="4902721" y="192384"/>
                </a:cubicBezTo>
                <a:cubicBezTo>
                  <a:pt x="4916029" y="192384"/>
                  <a:pt x="4940744" y="189860"/>
                  <a:pt x="4976867" y="184813"/>
                </a:cubicBezTo>
                <a:cubicBezTo>
                  <a:pt x="4976867" y="172796"/>
                  <a:pt x="4974393" y="162274"/>
                  <a:pt x="4969446" y="153246"/>
                </a:cubicBezTo>
                <a:cubicBezTo>
                  <a:pt x="4965735" y="146476"/>
                  <a:pt x="4965848" y="142779"/>
                  <a:pt x="4969785" y="142155"/>
                </a:cubicBezTo>
                <a:close/>
                <a:moveTo>
                  <a:pt x="3494637" y="134640"/>
                </a:moveTo>
                <a:cubicBezTo>
                  <a:pt x="3498448" y="134543"/>
                  <a:pt x="3502493" y="135002"/>
                  <a:pt x="3506774" y="136017"/>
                </a:cubicBezTo>
                <a:cubicBezTo>
                  <a:pt x="3515335" y="138046"/>
                  <a:pt x="3520117" y="143022"/>
                  <a:pt x="3521121" y="150945"/>
                </a:cubicBezTo>
                <a:cubicBezTo>
                  <a:pt x="3522125" y="158868"/>
                  <a:pt x="3515916" y="161431"/>
                  <a:pt x="3502493" y="158635"/>
                </a:cubicBezTo>
                <a:cubicBezTo>
                  <a:pt x="3492971" y="155795"/>
                  <a:pt x="3485823" y="152017"/>
                  <a:pt x="3481048" y="147299"/>
                </a:cubicBezTo>
                <a:cubicBezTo>
                  <a:pt x="3476272" y="142581"/>
                  <a:pt x="3477226" y="139014"/>
                  <a:pt x="3483909" y="136597"/>
                </a:cubicBezTo>
                <a:cubicBezTo>
                  <a:pt x="3487250" y="135389"/>
                  <a:pt x="3490826" y="134737"/>
                  <a:pt x="3494637" y="134640"/>
                </a:cubicBezTo>
                <a:close/>
                <a:moveTo>
                  <a:pt x="2864598" y="133779"/>
                </a:moveTo>
                <a:cubicBezTo>
                  <a:pt x="2859974" y="134217"/>
                  <a:pt x="2850104" y="135647"/>
                  <a:pt x="2834989" y="138071"/>
                </a:cubicBezTo>
                <a:cubicBezTo>
                  <a:pt x="2819875" y="140494"/>
                  <a:pt x="2812751" y="141982"/>
                  <a:pt x="2813619" y="142534"/>
                </a:cubicBezTo>
                <a:cubicBezTo>
                  <a:pt x="2814487" y="143086"/>
                  <a:pt x="2816168" y="156541"/>
                  <a:pt x="2818663" y="182898"/>
                </a:cubicBezTo>
                <a:cubicBezTo>
                  <a:pt x="2840317" y="178568"/>
                  <a:pt x="2855338" y="174882"/>
                  <a:pt x="2863727" y="171842"/>
                </a:cubicBezTo>
                <a:cubicBezTo>
                  <a:pt x="2868933" y="146030"/>
                  <a:pt x="2869223" y="133342"/>
                  <a:pt x="2864598" y="133779"/>
                </a:cubicBezTo>
                <a:close/>
                <a:moveTo>
                  <a:pt x="1145805" y="132994"/>
                </a:moveTo>
                <a:cubicBezTo>
                  <a:pt x="1152603" y="132994"/>
                  <a:pt x="1158368" y="135361"/>
                  <a:pt x="1163100" y="140093"/>
                </a:cubicBezTo>
                <a:cubicBezTo>
                  <a:pt x="1167832" y="144825"/>
                  <a:pt x="1170198" y="150124"/>
                  <a:pt x="1170198" y="155989"/>
                </a:cubicBezTo>
                <a:cubicBezTo>
                  <a:pt x="1170198" y="163446"/>
                  <a:pt x="1167775" y="169598"/>
                  <a:pt x="1162928" y="174445"/>
                </a:cubicBezTo>
                <a:cubicBezTo>
                  <a:pt x="1158081" y="179292"/>
                  <a:pt x="1152373" y="181715"/>
                  <a:pt x="1145805" y="181715"/>
                </a:cubicBezTo>
                <a:cubicBezTo>
                  <a:pt x="1139209" y="181715"/>
                  <a:pt x="1133498" y="179303"/>
                  <a:pt x="1128672" y="174477"/>
                </a:cubicBezTo>
                <a:cubicBezTo>
                  <a:pt x="1123847" y="169652"/>
                  <a:pt x="1121434" y="163489"/>
                  <a:pt x="1121434" y="155989"/>
                </a:cubicBezTo>
                <a:cubicBezTo>
                  <a:pt x="1121434" y="150081"/>
                  <a:pt x="1123790" y="144771"/>
                  <a:pt x="1128500" y="140061"/>
                </a:cubicBezTo>
                <a:cubicBezTo>
                  <a:pt x="1133211" y="135350"/>
                  <a:pt x="1138979" y="132994"/>
                  <a:pt x="1145805" y="132994"/>
                </a:cubicBezTo>
                <a:close/>
                <a:moveTo>
                  <a:pt x="3192278" y="129265"/>
                </a:moveTo>
                <a:cubicBezTo>
                  <a:pt x="3195919" y="129898"/>
                  <a:pt x="3198872" y="131546"/>
                  <a:pt x="3201138" y="134210"/>
                </a:cubicBezTo>
                <a:cubicBezTo>
                  <a:pt x="3205669" y="139537"/>
                  <a:pt x="3202766" y="143581"/>
                  <a:pt x="3192426" y="146342"/>
                </a:cubicBezTo>
                <a:cubicBezTo>
                  <a:pt x="3182087" y="149102"/>
                  <a:pt x="3167905" y="151816"/>
                  <a:pt x="3149879" y="154483"/>
                </a:cubicBezTo>
                <a:cubicBezTo>
                  <a:pt x="3156188" y="156634"/>
                  <a:pt x="3159343" y="160284"/>
                  <a:pt x="3159343" y="165432"/>
                </a:cubicBezTo>
                <a:lnTo>
                  <a:pt x="3159343" y="177499"/>
                </a:lnTo>
                <a:cubicBezTo>
                  <a:pt x="3161853" y="177643"/>
                  <a:pt x="3166829" y="175879"/>
                  <a:pt x="3174272" y="172208"/>
                </a:cubicBezTo>
                <a:cubicBezTo>
                  <a:pt x="3181714" y="168537"/>
                  <a:pt x="3188508" y="169526"/>
                  <a:pt x="3194653" y="175176"/>
                </a:cubicBezTo>
                <a:cubicBezTo>
                  <a:pt x="3200797" y="180826"/>
                  <a:pt x="3199238" y="185128"/>
                  <a:pt x="3189974" y="188082"/>
                </a:cubicBezTo>
                <a:cubicBezTo>
                  <a:pt x="3180710" y="191036"/>
                  <a:pt x="3170378" y="192513"/>
                  <a:pt x="3158978" y="192513"/>
                </a:cubicBezTo>
                <a:lnTo>
                  <a:pt x="3156633" y="220756"/>
                </a:lnTo>
                <a:lnTo>
                  <a:pt x="3200415" y="238434"/>
                </a:lnTo>
                <a:lnTo>
                  <a:pt x="3200353" y="238500"/>
                </a:lnTo>
                <a:lnTo>
                  <a:pt x="3200538" y="238483"/>
                </a:lnTo>
                <a:lnTo>
                  <a:pt x="3232019" y="251194"/>
                </a:lnTo>
                <a:cubicBezTo>
                  <a:pt x="3252154" y="258400"/>
                  <a:pt x="3267297" y="262666"/>
                  <a:pt x="3277446" y="263992"/>
                </a:cubicBezTo>
                <a:cubicBezTo>
                  <a:pt x="3297744" y="266645"/>
                  <a:pt x="3316835" y="267972"/>
                  <a:pt x="3334717" y="267972"/>
                </a:cubicBezTo>
                <a:cubicBezTo>
                  <a:pt x="3355467" y="267972"/>
                  <a:pt x="3364150" y="270176"/>
                  <a:pt x="3360766" y="274586"/>
                </a:cubicBezTo>
                <a:cubicBezTo>
                  <a:pt x="3357382" y="278996"/>
                  <a:pt x="3346024" y="284190"/>
                  <a:pt x="3326694" y="290170"/>
                </a:cubicBezTo>
                <a:cubicBezTo>
                  <a:pt x="3307363" y="296150"/>
                  <a:pt x="3292041" y="299140"/>
                  <a:pt x="3280726" y="299140"/>
                </a:cubicBezTo>
                <a:cubicBezTo>
                  <a:pt x="3269211" y="299140"/>
                  <a:pt x="3253605" y="294332"/>
                  <a:pt x="3233909" y="284717"/>
                </a:cubicBezTo>
                <a:cubicBezTo>
                  <a:pt x="3214213" y="275102"/>
                  <a:pt x="3192068" y="263139"/>
                  <a:pt x="3167474" y="248827"/>
                </a:cubicBezTo>
                <a:cubicBezTo>
                  <a:pt x="3142881" y="234516"/>
                  <a:pt x="3123206" y="224291"/>
                  <a:pt x="3108450" y="218154"/>
                </a:cubicBezTo>
                <a:cubicBezTo>
                  <a:pt x="3104879" y="225252"/>
                  <a:pt x="3098293" y="234519"/>
                  <a:pt x="3088693" y="245956"/>
                </a:cubicBezTo>
                <a:cubicBezTo>
                  <a:pt x="3079092" y="257392"/>
                  <a:pt x="3067068" y="266642"/>
                  <a:pt x="3052620" y="273704"/>
                </a:cubicBezTo>
                <a:cubicBezTo>
                  <a:pt x="3038172" y="280767"/>
                  <a:pt x="3038190" y="276239"/>
                  <a:pt x="3052674" y="260120"/>
                </a:cubicBezTo>
                <a:cubicBezTo>
                  <a:pt x="3067157" y="244002"/>
                  <a:pt x="3077730" y="227797"/>
                  <a:pt x="3084391" y="211507"/>
                </a:cubicBezTo>
                <a:cubicBezTo>
                  <a:pt x="3091052" y="195217"/>
                  <a:pt x="3093934" y="184576"/>
                  <a:pt x="3093038" y="179586"/>
                </a:cubicBezTo>
                <a:cubicBezTo>
                  <a:pt x="3092141" y="174595"/>
                  <a:pt x="3097343" y="174144"/>
                  <a:pt x="3108644" y="178231"/>
                </a:cubicBezTo>
                <a:cubicBezTo>
                  <a:pt x="3119944" y="182318"/>
                  <a:pt x="3125060" y="186272"/>
                  <a:pt x="3123991" y="190093"/>
                </a:cubicBezTo>
                <a:cubicBezTo>
                  <a:pt x="3122923" y="193915"/>
                  <a:pt x="3119406" y="198967"/>
                  <a:pt x="3113440" y="205248"/>
                </a:cubicBezTo>
                <a:cubicBezTo>
                  <a:pt x="3126361" y="210424"/>
                  <a:pt x="3133510" y="213328"/>
                  <a:pt x="3134886" y="213959"/>
                </a:cubicBezTo>
                <a:cubicBezTo>
                  <a:pt x="3134886" y="191947"/>
                  <a:pt x="3134456" y="177958"/>
                  <a:pt x="3133596" y="171993"/>
                </a:cubicBezTo>
                <a:cubicBezTo>
                  <a:pt x="3132735" y="166027"/>
                  <a:pt x="3131724" y="162069"/>
                  <a:pt x="3130563" y="160119"/>
                </a:cubicBezTo>
                <a:cubicBezTo>
                  <a:pt x="3101782" y="168135"/>
                  <a:pt x="3083724" y="173065"/>
                  <a:pt x="3076389" y="174907"/>
                </a:cubicBezTo>
                <a:cubicBezTo>
                  <a:pt x="3069054" y="176750"/>
                  <a:pt x="3060995" y="174136"/>
                  <a:pt x="3052211" y="167067"/>
                </a:cubicBezTo>
                <a:cubicBezTo>
                  <a:pt x="3043428" y="159997"/>
                  <a:pt x="3044772" y="156161"/>
                  <a:pt x="3056245" y="155559"/>
                </a:cubicBezTo>
                <a:cubicBezTo>
                  <a:pt x="3067717" y="154956"/>
                  <a:pt x="3088585" y="151314"/>
                  <a:pt x="3118850" y="144631"/>
                </a:cubicBezTo>
                <a:cubicBezTo>
                  <a:pt x="3149115" y="137949"/>
                  <a:pt x="3169264" y="133209"/>
                  <a:pt x="3179294" y="130413"/>
                </a:cubicBezTo>
                <a:cubicBezTo>
                  <a:pt x="3184310" y="129015"/>
                  <a:pt x="3188638" y="128632"/>
                  <a:pt x="3192278" y="129265"/>
                </a:cubicBezTo>
                <a:close/>
                <a:moveTo>
                  <a:pt x="619938" y="126715"/>
                </a:moveTo>
                <a:cubicBezTo>
                  <a:pt x="636118" y="125631"/>
                  <a:pt x="649690" y="128004"/>
                  <a:pt x="660655" y="133833"/>
                </a:cubicBezTo>
                <a:cubicBezTo>
                  <a:pt x="675275" y="141606"/>
                  <a:pt x="681714" y="148604"/>
                  <a:pt x="679971" y="154827"/>
                </a:cubicBezTo>
                <a:cubicBezTo>
                  <a:pt x="678229" y="161051"/>
                  <a:pt x="671195" y="163715"/>
                  <a:pt x="658870" y="162818"/>
                </a:cubicBezTo>
                <a:cubicBezTo>
                  <a:pt x="646544" y="161922"/>
                  <a:pt x="629225" y="161474"/>
                  <a:pt x="606911" y="161474"/>
                </a:cubicBezTo>
                <a:cubicBezTo>
                  <a:pt x="584627" y="161474"/>
                  <a:pt x="560686" y="162596"/>
                  <a:pt x="535089" y="164840"/>
                </a:cubicBezTo>
                <a:cubicBezTo>
                  <a:pt x="509491" y="167085"/>
                  <a:pt x="488067" y="169755"/>
                  <a:pt x="470816" y="172853"/>
                </a:cubicBezTo>
                <a:cubicBezTo>
                  <a:pt x="453565" y="175950"/>
                  <a:pt x="438507" y="178876"/>
                  <a:pt x="425644" y="181629"/>
                </a:cubicBezTo>
                <a:cubicBezTo>
                  <a:pt x="412781" y="184383"/>
                  <a:pt x="399394" y="181393"/>
                  <a:pt x="385484" y="172659"/>
                </a:cubicBezTo>
                <a:cubicBezTo>
                  <a:pt x="372879" y="158792"/>
                  <a:pt x="371983" y="152544"/>
                  <a:pt x="382795" y="153913"/>
                </a:cubicBezTo>
                <a:cubicBezTo>
                  <a:pt x="393608" y="155283"/>
                  <a:pt x="412132" y="154852"/>
                  <a:pt x="438368" y="152623"/>
                </a:cubicBezTo>
                <a:cubicBezTo>
                  <a:pt x="464603" y="150393"/>
                  <a:pt x="492609" y="147019"/>
                  <a:pt x="522387" y="142502"/>
                </a:cubicBezTo>
                <a:cubicBezTo>
                  <a:pt x="552164" y="137985"/>
                  <a:pt x="578998" y="133468"/>
                  <a:pt x="602889" y="128950"/>
                </a:cubicBezTo>
                <a:cubicBezTo>
                  <a:pt x="608862" y="127821"/>
                  <a:pt x="614545" y="127076"/>
                  <a:pt x="619938" y="126715"/>
                </a:cubicBezTo>
                <a:close/>
                <a:moveTo>
                  <a:pt x="1333083" y="118281"/>
                </a:moveTo>
                <a:lnTo>
                  <a:pt x="1320112" y="120497"/>
                </a:lnTo>
                <a:cubicBezTo>
                  <a:pt x="1320112" y="131697"/>
                  <a:pt x="1319939" y="142406"/>
                  <a:pt x="1319593" y="152625"/>
                </a:cubicBezTo>
                <a:lnTo>
                  <a:pt x="1319534" y="153732"/>
                </a:lnTo>
                <a:lnTo>
                  <a:pt x="1320061" y="153303"/>
                </a:lnTo>
                <a:cubicBezTo>
                  <a:pt x="1323917" y="151745"/>
                  <a:pt x="1329283" y="150540"/>
                  <a:pt x="1336159" y="149686"/>
                </a:cubicBezTo>
                <a:cubicBezTo>
                  <a:pt x="1336159" y="137311"/>
                  <a:pt x="1335134" y="126842"/>
                  <a:pt x="1333083" y="118281"/>
                </a:cubicBezTo>
                <a:close/>
                <a:moveTo>
                  <a:pt x="3258442" y="118195"/>
                </a:moveTo>
                <a:cubicBezTo>
                  <a:pt x="3264321" y="119156"/>
                  <a:pt x="3269745" y="120823"/>
                  <a:pt x="3274714" y="123196"/>
                </a:cubicBezTo>
                <a:cubicBezTo>
                  <a:pt x="3279683" y="125570"/>
                  <a:pt x="3281239" y="128703"/>
                  <a:pt x="3279382" y="132596"/>
                </a:cubicBezTo>
                <a:cubicBezTo>
                  <a:pt x="3277525" y="136490"/>
                  <a:pt x="3275933" y="143986"/>
                  <a:pt x="3274607" y="155085"/>
                </a:cubicBezTo>
                <a:cubicBezTo>
                  <a:pt x="3273280" y="166185"/>
                  <a:pt x="3270494" y="177395"/>
                  <a:pt x="3266250" y="188717"/>
                </a:cubicBezTo>
                <a:cubicBezTo>
                  <a:pt x="3262005" y="200038"/>
                  <a:pt x="3255401" y="209944"/>
                  <a:pt x="3246439" y="218433"/>
                </a:cubicBezTo>
                <a:cubicBezTo>
                  <a:pt x="3237476" y="226923"/>
                  <a:pt x="3225864" y="233275"/>
                  <a:pt x="3211603" y="237491"/>
                </a:cubicBezTo>
                <a:lnTo>
                  <a:pt x="3200538" y="238483"/>
                </a:lnTo>
                <a:lnTo>
                  <a:pt x="3200415" y="238434"/>
                </a:lnTo>
                <a:lnTo>
                  <a:pt x="3209387" y="228877"/>
                </a:lnTo>
                <a:cubicBezTo>
                  <a:pt x="3222172" y="218917"/>
                  <a:pt x="3231622" y="208040"/>
                  <a:pt x="3237738" y="196245"/>
                </a:cubicBezTo>
                <a:cubicBezTo>
                  <a:pt x="3243854" y="184451"/>
                  <a:pt x="3248038" y="171544"/>
                  <a:pt x="3250289" y="157527"/>
                </a:cubicBezTo>
                <a:cubicBezTo>
                  <a:pt x="3252540" y="143509"/>
                  <a:pt x="3252315" y="132987"/>
                  <a:pt x="3249612" y="125960"/>
                </a:cubicBezTo>
                <a:cubicBezTo>
                  <a:pt x="3246908" y="118934"/>
                  <a:pt x="3249852" y="116345"/>
                  <a:pt x="3258442" y="118195"/>
                </a:cubicBezTo>
                <a:close/>
                <a:moveTo>
                  <a:pt x="1478654" y="117539"/>
                </a:moveTo>
                <a:cubicBezTo>
                  <a:pt x="1486362" y="118952"/>
                  <a:pt x="1493360" y="121038"/>
                  <a:pt x="1499648" y="123799"/>
                </a:cubicBezTo>
                <a:cubicBezTo>
                  <a:pt x="1505936" y="126559"/>
                  <a:pt x="1508181" y="130073"/>
                  <a:pt x="1506381" y="134339"/>
                </a:cubicBezTo>
                <a:cubicBezTo>
                  <a:pt x="1504581" y="138605"/>
                  <a:pt x="1503681" y="143549"/>
                  <a:pt x="1503681" y="149170"/>
                </a:cubicBezTo>
                <a:cubicBezTo>
                  <a:pt x="1509145" y="149271"/>
                  <a:pt x="1514870" y="148396"/>
                  <a:pt x="1520857" y="146546"/>
                </a:cubicBezTo>
                <a:cubicBezTo>
                  <a:pt x="1526844" y="144696"/>
                  <a:pt x="1533577" y="146209"/>
                  <a:pt x="1541055" y="151085"/>
                </a:cubicBezTo>
                <a:cubicBezTo>
                  <a:pt x="1548534" y="155960"/>
                  <a:pt x="1548821" y="160026"/>
                  <a:pt x="1541916" y="163281"/>
                </a:cubicBezTo>
                <a:cubicBezTo>
                  <a:pt x="1535011" y="166536"/>
                  <a:pt x="1522266" y="169375"/>
                  <a:pt x="1503681" y="171799"/>
                </a:cubicBezTo>
                <a:lnTo>
                  <a:pt x="1503681" y="192363"/>
                </a:lnTo>
                <a:cubicBezTo>
                  <a:pt x="1521893" y="191531"/>
                  <a:pt x="1536549" y="189972"/>
                  <a:pt x="1547648" y="187684"/>
                </a:cubicBezTo>
                <a:cubicBezTo>
                  <a:pt x="1558748" y="185397"/>
                  <a:pt x="1568370" y="188276"/>
                  <a:pt x="1576515" y="196321"/>
                </a:cubicBezTo>
                <a:cubicBezTo>
                  <a:pt x="1584660" y="204366"/>
                  <a:pt x="1580634" y="208668"/>
                  <a:pt x="1564437" y="209227"/>
                </a:cubicBezTo>
                <a:cubicBezTo>
                  <a:pt x="1548240" y="209786"/>
                  <a:pt x="1527988" y="210475"/>
                  <a:pt x="1503681" y="211292"/>
                </a:cubicBezTo>
                <a:cubicBezTo>
                  <a:pt x="1503681" y="237793"/>
                  <a:pt x="1502957" y="262659"/>
                  <a:pt x="1501509" y="285890"/>
                </a:cubicBezTo>
                <a:cubicBezTo>
                  <a:pt x="1500060" y="309121"/>
                  <a:pt x="1496260" y="320736"/>
                  <a:pt x="1490108" y="320736"/>
                </a:cubicBezTo>
                <a:cubicBezTo>
                  <a:pt x="1483813" y="320736"/>
                  <a:pt x="1480425" y="310150"/>
                  <a:pt x="1479945" y="288976"/>
                </a:cubicBezTo>
                <a:cubicBezTo>
                  <a:pt x="1479464" y="267803"/>
                  <a:pt x="1479224" y="242396"/>
                  <a:pt x="1479224" y="212755"/>
                </a:cubicBezTo>
                <a:cubicBezTo>
                  <a:pt x="1454659" y="215436"/>
                  <a:pt x="1439204" y="217684"/>
                  <a:pt x="1432859" y="219498"/>
                </a:cubicBezTo>
                <a:cubicBezTo>
                  <a:pt x="1426513" y="221312"/>
                  <a:pt x="1418934" y="218595"/>
                  <a:pt x="1410122" y="211346"/>
                </a:cubicBezTo>
                <a:cubicBezTo>
                  <a:pt x="1401310" y="204097"/>
                  <a:pt x="1403680" y="200472"/>
                  <a:pt x="1417231" y="200472"/>
                </a:cubicBezTo>
                <a:cubicBezTo>
                  <a:pt x="1428832" y="200472"/>
                  <a:pt x="1449497" y="198823"/>
                  <a:pt x="1479224" y="195525"/>
                </a:cubicBezTo>
                <a:lnTo>
                  <a:pt x="1479224" y="173627"/>
                </a:lnTo>
                <a:cubicBezTo>
                  <a:pt x="1464267" y="175420"/>
                  <a:pt x="1454322" y="174516"/>
                  <a:pt x="1449389" y="170917"/>
                </a:cubicBezTo>
                <a:cubicBezTo>
                  <a:pt x="1442578" y="180841"/>
                  <a:pt x="1434149" y="188946"/>
                  <a:pt x="1424104" y="195234"/>
                </a:cubicBezTo>
                <a:cubicBezTo>
                  <a:pt x="1414059" y="201523"/>
                  <a:pt x="1411768" y="198884"/>
                  <a:pt x="1417231" y="187319"/>
                </a:cubicBezTo>
                <a:cubicBezTo>
                  <a:pt x="1422695" y="175753"/>
                  <a:pt x="1426972" y="166127"/>
                  <a:pt x="1430062" y="158441"/>
                </a:cubicBezTo>
                <a:cubicBezTo>
                  <a:pt x="1433153" y="150755"/>
                  <a:pt x="1433798" y="144137"/>
                  <a:pt x="1431998" y="138587"/>
                </a:cubicBezTo>
                <a:cubicBezTo>
                  <a:pt x="1430198" y="133037"/>
                  <a:pt x="1432948" y="130743"/>
                  <a:pt x="1440247" y="131704"/>
                </a:cubicBezTo>
                <a:cubicBezTo>
                  <a:pt x="1447546" y="132665"/>
                  <a:pt x="1454096" y="134898"/>
                  <a:pt x="1459897" y="138404"/>
                </a:cubicBezTo>
                <a:cubicBezTo>
                  <a:pt x="1465698" y="141910"/>
                  <a:pt x="1467092" y="145488"/>
                  <a:pt x="1464081" y="149138"/>
                </a:cubicBezTo>
                <a:cubicBezTo>
                  <a:pt x="1461069" y="152787"/>
                  <a:pt x="1458072" y="155494"/>
                  <a:pt x="1455089" y="157258"/>
                </a:cubicBezTo>
                <a:cubicBezTo>
                  <a:pt x="1460740" y="157330"/>
                  <a:pt x="1468784" y="156254"/>
                  <a:pt x="1479224" y="154031"/>
                </a:cubicBezTo>
                <a:cubicBezTo>
                  <a:pt x="1478378" y="142817"/>
                  <a:pt x="1476144" y="133579"/>
                  <a:pt x="1472524" y="126315"/>
                </a:cubicBezTo>
                <a:cubicBezTo>
                  <a:pt x="1468903" y="119052"/>
                  <a:pt x="1470946" y="116127"/>
                  <a:pt x="1478654" y="117539"/>
                </a:cubicBezTo>
                <a:close/>
                <a:moveTo>
                  <a:pt x="3598634" y="116948"/>
                </a:moveTo>
                <a:cubicBezTo>
                  <a:pt x="3615218" y="115930"/>
                  <a:pt x="3624019" y="120622"/>
                  <a:pt x="3625038" y="131026"/>
                </a:cubicBezTo>
                <a:cubicBezTo>
                  <a:pt x="3626056" y="141430"/>
                  <a:pt x="3619338" y="144768"/>
                  <a:pt x="3604883" y="141039"/>
                </a:cubicBezTo>
                <a:cubicBezTo>
                  <a:pt x="3593582" y="137268"/>
                  <a:pt x="3585570" y="132564"/>
                  <a:pt x="3580845" y="126928"/>
                </a:cubicBezTo>
                <a:cubicBezTo>
                  <a:pt x="3576120" y="121293"/>
                  <a:pt x="3582049" y="117966"/>
                  <a:pt x="3598634" y="116948"/>
                </a:cubicBezTo>
                <a:close/>
                <a:moveTo>
                  <a:pt x="927867" y="116227"/>
                </a:moveTo>
                <a:cubicBezTo>
                  <a:pt x="922246" y="116664"/>
                  <a:pt x="906665" y="119342"/>
                  <a:pt x="881125" y="124261"/>
                </a:cubicBezTo>
                <a:cubicBezTo>
                  <a:pt x="881986" y="132622"/>
                  <a:pt x="883190" y="143620"/>
                  <a:pt x="884739" y="157258"/>
                </a:cubicBezTo>
                <a:cubicBezTo>
                  <a:pt x="908730" y="152841"/>
                  <a:pt x="923486" y="150289"/>
                  <a:pt x="929007" y="149600"/>
                </a:cubicBezTo>
                <a:cubicBezTo>
                  <a:pt x="930269" y="146489"/>
                  <a:pt x="931800" y="140039"/>
                  <a:pt x="933599" y="130252"/>
                </a:cubicBezTo>
                <a:cubicBezTo>
                  <a:pt x="935399" y="120465"/>
                  <a:pt x="933488" y="115790"/>
                  <a:pt x="927867" y="116227"/>
                </a:cubicBezTo>
                <a:close/>
                <a:moveTo>
                  <a:pt x="213492" y="116227"/>
                </a:moveTo>
                <a:cubicBezTo>
                  <a:pt x="207871" y="116664"/>
                  <a:pt x="192290" y="119342"/>
                  <a:pt x="166750" y="124261"/>
                </a:cubicBezTo>
                <a:cubicBezTo>
                  <a:pt x="167611" y="132622"/>
                  <a:pt x="168815" y="143620"/>
                  <a:pt x="170364" y="157258"/>
                </a:cubicBezTo>
                <a:cubicBezTo>
                  <a:pt x="194355" y="152841"/>
                  <a:pt x="209111" y="150289"/>
                  <a:pt x="214632" y="149600"/>
                </a:cubicBezTo>
                <a:cubicBezTo>
                  <a:pt x="215894" y="146489"/>
                  <a:pt x="217425" y="140039"/>
                  <a:pt x="219224" y="130252"/>
                </a:cubicBezTo>
                <a:cubicBezTo>
                  <a:pt x="221024" y="120465"/>
                  <a:pt x="219113" y="115790"/>
                  <a:pt x="213492" y="116227"/>
                </a:cubicBezTo>
                <a:close/>
                <a:moveTo>
                  <a:pt x="2464554" y="116195"/>
                </a:moveTo>
                <a:cubicBezTo>
                  <a:pt x="2475029" y="117614"/>
                  <a:pt x="2483594" y="120232"/>
                  <a:pt x="2490248" y="124046"/>
                </a:cubicBezTo>
                <a:cubicBezTo>
                  <a:pt x="2498751" y="127545"/>
                  <a:pt x="2501422" y="132371"/>
                  <a:pt x="2498260" y="138523"/>
                </a:cubicBezTo>
                <a:cubicBezTo>
                  <a:pt x="2495098" y="144674"/>
                  <a:pt x="2493965" y="169684"/>
                  <a:pt x="2494862" y="213550"/>
                </a:cubicBezTo>
                <a:cubicBezTo>
                  <a:pt x="2495758" y="257417"/>
                  <a:pt x="2494213" y="287148"/>
                  <a:pt x="2490226" y="302743"/>
                </a:cubicBezTo>
                <a:cubicBezTo>
                  <a:pt x="2486240" y="318338"/>
                  <a:pt x="2480371" y="319944"/>
                  <a:pt x="2472620" y="307561"/>
                </a:cubicBezTo>
                <a:cubicBezTo>
                  <a:pt x="2464869" y="295179"/>
                  <a:pt x="2461668" y="285456"/>
                  <a:pt x="2463016" y="278393"/>
                </a:cubicBezTo>
                <a:cubicBezTo>
                  <a:pt x="2464364" y="271331"/>
                  <a:pt x="2465938" y="257055"/>
                  <a:pt x="2467737" y="235566"/>
                </a:cubicBezTo>
                <a:cubicBezTo>
                  <a:pt x="2469537" y="214077"/>
                  <a:pt x="2469332" y="192352"/>
                  <a:pt x="2467124" y="170390"/>
                </a:cubicBezTo>
                <a:cubicBezTo>
                  <a:pt x="2464916" y="148428"/>
                  <a:pt x="2461316" y="133550"/>
                  <a:pt x="2456326" y="125756"/>
                </a:cubicBezTo>
                <a:cubicBezTo>
                  <a:pt x="2451336" y="117962"/>
                  <a:pt x="2454078" y="114775"/>
                  <a:pt x="2464554" y="116195"/>
                </a:cubicBezTo>
                <a:close/>
                <a:moveTo>
                  <a:pt x="790491" y="114466"/>
                </a:moveTo>
                <a:cubicBezTo>
                  <a:pt x="794790" y="114600"/>
                  <a:pt x="799845" y="116216"/>
                  <a:pt x="805656" y="119314"/>
                </a:cubicBezTo>
                <a:cubicBezTo>
                  <a:pt x="817279" y="125509"/>
                  <a:pt x="820760" y="131503"/>
                  <a:pt x="816099" y="137296"/>
                </a:cubicBezTo>
                <a:cubicBezTo>
                  <a:pt x="811439" y="143090"/>
                  <a:pt x="808273" y="148916"/>
                  <a:pt x="806602" y="154774"/>
                </a:cubicBezTo>
                <a:cubicBezTo>
                  <a:pt x="804932" y="160632"/>
                  <a:pt x="803207" y="177320"/>
                  <a:pt x="801429" y="204839"/>
                </a:cubicBezTo>
                <a:cubicBezTo>
                  <a:pt x="800569" y="219910"/>
                  <a:pt x="800339" y="225618"/>
                  <a:pt x="800741" y="221961"/>
                </a:cubicBezTo>
                <a:cubicBezTo>
                  <a:pt x="840836" y="195030"/>
                  <a:pt x="853681" y="190423"/>
                  <a:pt x="839277" y="208141"/>
                </a:cubicBezTo>
                <a:cubicBezTo>
                  <a:pt x="824872" y="225858"/>
                  <a:pt x="814619" y="238420"/>
                  <a:pt x="808517" y="245827"/>
                </a:cubicBezTo>
                <a:cubicBezTo>
                  <a:pt x="802415" y="253233"/>
                  <a:pt x="796044" y="261949"/>
                  <a:pt x="789405" y="271973"/>
                </a:cubicBezTo>
                <a:cubicBezTo>
                  <a:pt x="782765" y="281996"/>
                  <a:pt x="776571" y="281620"/>
                  <a:pt x="770820" y="270843"/>
                </a:cubicBezTo>
                <a:cubicBezTo>
                  <a:pt x="765070" y="260067"/>
                  <a:pt x="764446" y="250738"/>
                  <a:pt x="768949" y="242858"/>
                </a:cubicBezTo>
                <a:cubicBezTo>
                  <a:pt x="773452" y="234978"/>
                  <a:pt x="776373" y="221853"/>
                  <a:pt x="777714" y="203484"/>
                </a:cubicBezTo>
                <a:cubicBezTo>
                  <a:pt x="779055" y="185114"/>
                  <a:pt x="779725" y="172430"/>
                  <a:pt x="779725" y="165432"/>
                </a:cubicBezTo>
                <a:lnTo>
                  <a:pt x="779725" y="146546"/>
                </a:lnTo>
                <a:cubicBezTo>
                  <a:pt x="779725" y="143004"/>
                  <a:pt x="776628" y="143438"/>
                  <a:pt x="770433" y="147847"/>
                </a:cubicBezTo>
                <a:cubicBezTo>
                  <a:pt x="764238" y="152257"/>
                  <a:pt x="756279" y="156079"/>
                  <a:pt x="746557" y="159312"/>
                </a:cubicBezTo>
                <a:cubicBezTo>
                  <a:pt x="736834" y="162546"/>
                  <a:pt x="728011" y="160879"/>
                  <a:pt x="720088" y="154311"/>
                </a:cubicBezTo>
                <a:cubicBezTo>
                  <a:pt x="712165" y="147743"/>
                  <a:pt x="712484" y="144140"/>
                  <a:pt x="721045" y="143502"/>
                </a:cubicBezTo>
                <a:cubicBezTo>
                  <a:pt x="729606" y="142864"/>
                  <a:pt x="740157" y="139953"/>
                  <a:pt x="752698" y="134769"/>
                </a:cubicBezTo>
                <a:cubicBezTo>
                  <a:pt x="765238" y="129585"/>
                  <a:pt x="774294" y="124164"/>
                  <a:pt x="779865" y="118507"/>
                </a:cubicBezTo>
                <a:cubicBezTo>
                  <a:pt x="782651" y="115679"/>
                  <a:pt x="786193" y="114331"/>
                  <a:pt x="790491" y="114466"/>
                </a:cubicBezTo>
                <a:close/>
                <a:moveTo>
                  <a:pt x="76116" y="114466"/>
                </a:moveTo>
                <a:cubicBezTo>
                  <a:pt x="80415" y="114600"/>
                  <a:pt x="85470" y="116216"/>
                  <a:pt x="91281" y="119314"/>
                </a:cubicBezTo>
                <a:cubicBezTo>
                  <a:pt x="102904" y="125509"/>
                  <a:pt x="106385" y="131503"/>
                  <a:pt x="101724" y="137296"/>
                </a:cubicBezTo>
                <a:cubicBezTo>
                  <a:pt x="97064" y="143090"/>
                  <a:pt x="93898" y="148916"/>
                  <a:pt x="92227" y="154774"/>
                </a:cubicBezTo>
                <a:cubicBezTo>
                  <a:pt x="90557" y="160632"/>
                  <a:pt x="88832" y="177320"/>
                  <a:pt x="87054" y="204839"/>
                </a:cubicBezTo>
                <a:cubicBezTo>
                  <a:pt x="86194" y="219910"/>
                  <a:pt x="85964" y="225618"/>
                  <a:pt x="86366" y="221961"/>
                </a:cubicBezTo>
                <a:cubicBezTo>
                  <a:pt x="126461" y="195030"/>
                  <a:pt x="139307" y="190423"/>
                  <a:pt x="124902" y="208141"/>
                </a:cubicBezTo>
                <a:cubicBezTo>
                  <a:pt x="110497" y="225858"/>
                  <a:pt x="100244" y="238420"/>
                  <a:pt x="94142" y="245827"/>
                </a:cubicBezTo>
                <a:cubicBezTo>
                  <a:pt x="88040" y="253233"/>
                  <a:pt x="81669" y="261949"/>
                  <a:pt x="75030" y="271973"/>
                </a:cubicBezTo>
                <a:cubicBezTo>
                  <a:pt x="68390" y="281996"/>
                  <a:pt x="62195" y="281620"/>
                  <a:pt x="56445" y="270843"/>
                </a:cubicBezTo>
                <a:cubicBezTo>
                  <a:pt x="50695" y="260067"/>
                  <a:pt x="50071" y="250738"/>
                  <a:pt x="54574" y="242858"/>
                </a:cubicBezTo>
                <a:cubicBezTo>
                  <a:pt x="59077" y="234978"/>
                  <a:pt x="61998" y="221853"/>
                  <a:pt x="63339" y="203484"/>
                </a:cubicBezTo>
                <a:cubicBezTo>
                  <a:pt x="64680" y="185114"/>
                  <a:pt x="65350" y="172430"/>
                  <a:pt x="65350" y="165432"/>
                </a:cubicBezTo>
                <a:lnTo>
                  <a:pt x="65350" y="146546"/>
                </a:lnTo>
                <a:cubicBezTo>
                  <a:pt x="65350" y="143004"/>
                  <a:pt x="62253" y="143438"/>
                  <a:pt x="56058" y="147847"/>
                </a:cubicBezTo>
                <a:cubicBezTo>
                  <a:pt x="49863" y="152257"/>
                  <a:pt x="41904" y="156079"/>
                  <a:pt x="32182" y="159312"/>
                </a:cubicBezTo>
                <a:cubicBezTo>
                  <a:pt x="22459" y="162546"/>
                  <a:pt x="13636" y="160879"/>
                  <a:pt x="5713" y="154311"/>
                </a:cubicBezTo>
                <a:cubicBezTo>
                  <a:pt x="-2210" y="147743"/>
                  <a:pt x="-1891" y="144140"/>
                  <a:pt x="6670" y="143502"/>
                </a:cubicBezTo>
                <a:cubicBezTo>
                  <a:pt x="15231" y="142864"/>
                  <a:pt x="25782" y="139953"/>
                  <a:pt x="38323" y="134769"/>
                </a:cubicBezTo>
                <a:cubicBezTo>
                  <a:pt x="50863" y="129585"/>
                  <a:pt x="59919" y="124164"/>
                  <a:pt x="65490" y="118507"/>
                </a:cubicBezTo>
                <a:cubicBezTo>
                  <a:pt x="68276" y="115679"/>
                  <a:pt x="71818" y="114331"/>
                  <a:pt x="76116" y="114466"/>
                </a:cubicBezTo>
                <a:close/>
                <a:moveTo>
                  <a:pt x="1816420" y="113108"/>
                </a:moveTo>
                <a:cubicBezTo>
                  <a:pt x="1815258" y="112054"/>
                  <a:pt x="1808633" y="113456"/>
                  <a:pt x="1796544" y="117313"/>
                </a:cubicBezTo>
                <a:cubicBezTo>
                  <a:pt x="1795712" y="140057"/>
                  <a:pt x="1794422" y="155623"/>
                  <a:pt x="1792672" y="164012"/>
                </a:cubicBezTo>
                <a:cubicBezTo>
                  <a:pt x="1797419" y="164084"/>
                  <a:pt x="1805048" y="162994"/>
                  <a:pt x="1815559" y="160743"/>
                </a:cubicBezTo>
                <a:cubicBezTo>
                  <a:pt x="1816391" y="144897"/>
                  <a:pt x="1817033" y="133260"/>
                  <a:pt x="1817484" y="125831"/>
                </a:cubicBezTo>
                <a:cubicBezTo>
                  <a:pt x="1817936" y="118403"/>
                  <a:pt x="1817581" y="114162"/>
                  <a:pt x="1816420" y="113108"/>
                </a:cubicBezTo>
                <a:close/>
                <a:moveTo>
                  <a:pt x="1374673" y="112527"/>
                </a:moveTo>
                <a:cubicBezTo>
                  <a:pt x="1371497" y="111860"/>
                  <a:pt x="1364108" y="112294"/>
                  <a:pt x="1352507" y="113829"/>
                </a:cubicBezTo>
                <a:cubicBezTo>
                  <a:pt x="1359706" y="116166"/>
                  <a:pt x="1362631" y="120016"/>
                  <a:pt x="1361283" y="125380"/>
                </a:cubicBezTo>
                <a:cubicBezTo>
                  <a:pt x="1359935" y="130743"/>
                  <a:pt x="1359261" y="137777"/>
                  <a:pt x="1359261" y="146481"/>
                </a:cubicBezTo>
                <a:cubicBezTo>
                  <a:pt x="1357899" y="146481"/>
                  <a:pt x="1360118" y="145578"/>
                  <a:pt x="1365918" y="143771"/>
                </a:cubicBezTo>
                <a:cubicBezTo>
                  <a:pt x="1371719" y="141964"/>
                  <a:pt x="1376333" y="143950"/>
                  <a:pt x="1379760" y="149729"/>
                </a:cubicBezTo>
                <a:lnTo>
                  <a:pt x="1380236" y="152545"/>
                </a:lnTo>
                <a:lnTo>
                  <a:pt x="1379872" y="142909"/>
                </a:lnTo>
                <a:cubicBezTo>
                  <a:pt x="1378788" y="123155"/>
                  <a:pt x="1377055" y="113027"/>
                  <a:pt x="1374673" y="112527"/>
                </a:cubicBezTo>
                <a:close/>
                <a:moveTo>
                  <a:pt x="3872342" y="111527"/>
                </a:moveTo>
                <a:lnTo>
                  <a:pt x="3849412" y="116130"/>
                </a:lnTo>
                <a:cubicBezTo>
                  <a:pt x="3851090" y="118855"/>
                  <a:pt x="3852853" y="123680"/>
                  <a:pt x="3854703" y="130607"/>
                </a:cubicBezTo>
                <a:cubicBezTo>
                  <a:pt x="3856553" y="137533"/>
                  <a:pt x="3857794" y="143269"/>
                  <a:pt x="3858425" y="147815"/>
                </a:cubicBezTo>
                <a:lnTo>
                  <a:pt x="3873546" y="146955"/>
                </a:lnTo>
                <a:close/>
                <a:moveTo>
                  <a:pt x="2875061" y="107924"/>
                </a:moveTo>
                <a:cubicBezTo>
                  <a:pt x="2877970" y="107594"/>
                  <a:pt x="2880878" y="107913"/>
                  <a:pt x="2883786" y="108881"/>
                </a:cubicBezTo>
                <a:cubicBezTo>
                  <a:pt x="2889600" y="110817"/>
                  <a:pt x="2897362" y="114976"/>
                  <a:pt x="2907071" y="121357"/>
                </a:cubicBezTo>
                <a:cubicBezTo>
                  <a:pt x="2916779" y="127739"/>
                  <a:pt x="2917872" y="133564"/>
                  <a:pt x="2910351" y="138834"/>
                </a:cubicBezTo>
                <a:cubicBezTo>
                  <a:pt x="2902829" y="144104"/>
                  <a:pt x="2895692" y="153924"/>
                  <a:pt x="2888937" y="168293"/>
                </a:cubicBezTo>
                <a:lnTo>
                  <a:pt x="2887905" y="170444"/>
                </a:lnTo>
                <a:cubicBezTo>
                  <a:pt x="2897800" y="182862"/>
                  <a:pt x="2897491" y="189635"/>
                  <a:pt x="2886980" y="190760"/>
                </a:cubicBezTo>
                <a:cubicBezTo>
                  <a:pt x="2876468" y="191886"/>
                  <a:pt x="2865305" y="193360"/>
                  <a:pt x="2853488" y="195181"/>
                </a:cubicBezTo>
                <a:cubicBezTo>
                  <a:pt x="2841672" y="197002"/>
                  <a:pt x="2830293" y="198694"/>
                  <a:pt x="2819351" y="200257"/>
                </a:cubicBezTo>
                <a:lnTo>
                  <a:pt x="2815178" y="212755"/>
                </a:lnTo>
                <a:cubicBezTo>
                  <a:pt x="2806474" y="212755"/>
                  <a:pt x="2799777" y="201978"/>
                  <a:pt x="2795088" y="180425"/>
                </a:cubicBezTo>
                <a:cubicBezTo>
                  <a:pt x="2790399" y="158871"/>
                  <a:pt x="2786670" y="145560"/>
                  <a:pt x="2783902" y="140491"/>
                </a:cubicBezTo>
                <a:cubicBezTo>
                  <a:pt x="2781135" y="135421"/>
                  <a:pt x="2779751" y="131137"/>
                  <a:pt x="2779751" y="127638"/>
                </a:cubicBezTo>
                <a:cubicBezTo>
                  <a:pt x="2779751" y="122189"/>
                  <a:pt x="2784505" y="120590"/>
                  <a:pt x="2794012" y="122841"/>
                </a:cubicBezTo>
                <a:cubicBezTo>
                  <a:pt x="2803520" y="125093"/>
                  <a:pt x="2816494" y="124473"/>
                  <a:pt x="2832935" y="120981"/>
                </a:cubicBezTo>
                <a:cubicBezTo>
                  <a:pt x="2849376" y="117489"/>
                  <a:pt x="2860508" y="114115"/>
                  <a:pt x="2866330" y="110860"/>
                </a:cubicBezTo>
                <a:cubicBezTo>
                  <a:pt x="2869241" y="109233"/>
                  <a:pt x="2872151" y="108254"/>
                  <a:pt x="2875061" y="107924"/>
                </a:cubicBezTo>
                <a:close/>
                <a:moveTo>
                  <a:pt x="3916739" y="103439"/>
                </a:moveTo>
                <a:lnTo>
                  <a:pt x="3893637" y="108279"/>
                </a:lnTo>
                <a:cubicBezTo>
                  <a:pt x="3892949" y="116525"/>
                  <a:pt x="3892605" y="127904"/>
                  <a:pt x="3892605" y="142416"/>
                </a:cubicBezTo>
                <a:lnTo>
                  <a:pt x="3907812" y="139103"/>
                </a:lnTo>
                <a:cubicBezTo>
                  <a:pt x="3913764" y="118668"/>
                  <a:pt x="3916739" y="106780"/>
                  <a:pt x="3916739" y="103439"/>
                </a:cubicBezTo>
                <a:close/>
                <a:moveTo>
                  <a:pt x="3498990" y="101845"/>
                </a:moveTo>
                <a:cubicBezTo>
                  <a:pt x="3502695" y="101757"/>
                  <a:pt x="3506681" y="102091"/>
                  <a:pt x="3510947" y="102848"/>
                </a:cubicBezTo>
                <a:cubicBezTo>
                  <a:pt x="3519479" y="104361"/>
                  <a:pt x="3524011" y="108885"/>
                  <a:pt x="3524542" y="116421"/>
                </a:cubicBezTo>
                <a:cubicBezTo>
                  <a:pt x="3525072" y="123956"/>
                  <a:pt x="3519587" y="126807"/>
                  <a:pt x="3508086" y="124971"/>
                </a:cubicBezTo>
                <a:cubicBezTo>
                  <a:pt x="3500385" y="123035"/>
                  <a:pt x="3493660" y="119418"/>
                  <a:pt x="3487909" y="114119"/>
                </a:cubicBezTo>
                <a:cubicBezTo>
                  <a:pt x="3482159" y="108820"/>
                  <a:pt x="3482428" y="105239"/>
                  <a:pt x="3488716" y="103375"/>
                </a:cubicBezTo>
                <a:cubicBezTo>
                  <a:pt x="3491860" y="102443"/>
                  <a:pt x="3495285" y="101933"/>
                  <a:pt x="3498990" y="101845"/>
                </a:cubicBezTo>
                <a:close/>
                <a:moveTo>
                  <a:pt x="3964793" y="97363"/>
                </a:moveTo>
                <a:cubicBezTo>
                  <a:pt x="3957351" y="97814"/>
                  <a:pt x="3949593" y="98771"/>
                  <a:pt x="3941519" y="100234"/>
                </a:cubicBezTo>
                <a:lnTo>
                  <a:pt x="3927709" y="135662"/>
                </a:lnTo>
                <a:lnTo>
                  <a:pt x="3965266" y="133252"/>
                </a:lnTo>
                <a:cubicBezTo>
                  <a:pt x="3970759" y="124648"/>
                  <a:pt x="3974168" y="117134"/>
                  <a:pt x="3975495" y="110710"/>
                </a:cubicBezTo>
                <a:cubicBezTo>
                  <a:pt x="3976821" y="104285"/>
                  <a:pt x="3977230" y="100342"/>
                  <a:pt x="3976721" y="98879"/>
                </a:cubicBezTo>
                <a:cubicBezTo>
                  <a:pt x="3976212" y="97416"/>
                  <a:pt x="3972236" y="96911"/>
                  <a:pt x="3964793" y="97363"/>
                </a:cubicBezTo>
                <a:close/>
                <a:moveTo>
                  <a:pt x="4170578" y="93082"/>
                </a:moveTo>
                <a:cubicBezTo>
                  <a:pt x="4169101" y="92788"/>
                  <a:pt x="4162448" y="94534"/>
                  <a:pt x="4150617" y="98320"/>
                </a:cubicBezTo>
                <a:cubicBezTo>
                  <a:pt x="4151477" y="117794"/>
                  <a:pt x="4152302" y="134744"/>
                  <a:pt x="4153091" y="149170"/>
                </a:cubicBezTo>
                <a:cubicBezTo>
                  <a:pt x="4153965" y="149328"/>
                  <a:pt x="4159888" y="147449"/>
                  <a:pt x="4170858" y="143534"/>
                </a:cubicBezTo>
                <a:cubicBezTo>
                  <a:pt x="4172565" y="127430"/>
                  <a:pt x="4173640" y="116349"/>
                  <a:pt x="4174085" y="110290"/>
                </a:cubicBezTo>
                <a:cubicBezTo>
                  <a:pt x="4174529" y="104231"/>
                  <a:pt x="4174425" y="99922"/>
                  <a:pt x="4173773" y="97363"/>
                </a:cubicBezTo>
                <a:cubicBezTo>
                  <a:pt x="4173120" y="94803"/>
                  <a:pt x="4172055" y="93376"/>
                  <a:pt x="4170578" y="93082"/>
                </a:cubicBezTo>
                <a:close/>
                <a:moveTo>
                  <a:pt x="941714" y="88681"/>
                </a:moveTo>
                <a:cubicBezTo>
                  <a:pt x="947425" y="87876"/>
                  <a:pt x="954862" y="90565"/>
                  <a:pt x="964026" y="96749"/>
                </a:cubicBezTo>
                <a:cubicBezTo>
                  <a:pt x="976244" y="104995"/>
                  <a:pt x="978674" y="112165"/>
                  <a:pt x="971318" y="118260"/>
                </a:cubicBezTo>
                <a:cubicBezTo>
                  <a:pt x="963961" y="124354"/>
                  <a:pt x="958641" y="134005"/>
                  <a:pt x="955357" y="147213"/>
                </a:cubicBezTo>
                <a:cubicBezTo>
                  <a:pt x="963459" y="154770"/>
                  <a:pt x="965675" y="159699"/>
                  <a:pt x="962004" y="162001"/>
                </a:cubicBezTo>
                <a:cubicBezTo>
                  <a:pt x="958333" y="164303"/>
                  <a:pt x="946674" y="166092"/>
                  <a:pt x="927028" y="167368"/>
                </a:cubicBezTo>
                <a:cubicBezTo>
                  <a:pt x="939619" y="173061"/>
                  <a:pt x="944312" y="178471"/>
                  <a:pt x="941107" y="183597"/>
                </a:cubicBezTo>
                <a:cubicBezTo>
                  <a:pt x="937902" y="188724"/>
                  <a:pt x="935428" y="199339"/>
                  <a:pt x="933685" y="215443"/>
                </a:cubicBezTo>
                <a:cubicBezTo>
                  <a:pt x="931943" y="231547"/>
                  <a:pt x="932736" y="244593"/>
                  <a:pt x="936062" y="254581"/>
                </a:cubicBezTo>
                <a:cubicBezTo>
                  <a:pt x="939389" y="264569"/>
                  <a:pt x="947606" y="269972"/>
                  <a:pt x="960713" y="270789"/>
                </a:cubicBezTo>
                <a:cubicBezTo>
                  <a:pt x="973820" y="271607"/>
                  <a:pt x="984131" y="271026"/>
                  <a:pt x="991645" y="269047"/>
                </a:cubicBezTo>
                <a:cubicBezTo>
                  <a:pt x="999159" y="267068"/>
                  <a:pt x="1004189" y="261490"/>
                  <a:pt x="1006734" y="252312"/>
                </a:cubicBezTo>
                <a:cubicBezTo>
                  <a:pt x="1009280" y="243134"/>
                  <a:pt x="1012309" y="232648"/>
                  <a:pt x="1015823" y="220853"/>
                </a:cubicBezTo>
                <a:cubicBezTo>
                  <a:pt x="1019336" y="209058"/>
                  <a:pt x="1022494" y="212511"/>
                  <a:pt x="1025298" y="231210"/>
                </a:cubicBezTo>
                <a:cubicBezTo>
                  <a:pt x="1028101" y="249910"/>
                  <a:pt x="1031995" y="262619"/>
                  <a:pt x="1036978" y="269337"/>
                </a:cubicBezTo>
                <a:cubicBezTo>
                  <a:pt x="1041961" y="276056"/>
                  <a:pt x="1037397" y="282480"/>
                  <a:pt x="1023287" y="288611"/>
                </a:cubicBezTo>
                <a:cubicBezTo>
                  <a:pt x="1009176" y="294741"/>
                  <a:pt x="991910" y="297806"/>
                  <a:pt x="971490" y="297806"/>
                </a:cubicBezTo>
                <a:cubicBezTo>
                  <a:pt x="951614" y="297806"/>
                  <a:pt x="936507" y="294092"/>
                  <a:pt x="926168" y="286664"/>
                </a:cubicBezTo>
                <a:cubicBezTo>
                  <a:pt x="915828" y="279236"/>
                  <a:pt x="911558" y="260877"/>
                  <a:pt x="913358" y="231587"/>
                </a:cubicBezTo>
                <a:cubicBezTo>
                  <a:pt x="915158" y="202297"/>
                  <a:pt x="914588" y="181622"/>
                  <a:pt x="911648" y="169562"/>
                </a:cubicBezTo>
                <a:cubicBezTo>
                  <a:pt x="908006" y="170465"/>
                  <a:pt x="903230" y="171276"/>
                  <a:pt x="897322" y="171993"/>
                </a:cubicBezTo>
                <a:cubicBezTo>
                  <a:pt x="909024" y="179493"/>
                  <a:pt x="913175" y="185189"/>
                  <a:pt x="909777" y="189083"/>
                </a:cubicBezTo>
                <a:cubicBezTo>
                  <a:pt x="906378" y="192976"/>
                  <a:pt x="902234" y="200476"/>
                  <a:pt x="897344" y="211582"/>
                </a:cubicBezTo>
                <a:cubicBezTo>
                  <a:pt x="892454" y="222689"/>
                  <a:pt x="885846" y="234032"/>
                  <a:pt x="877522" y="245612"/>
                </a:cubicBezTo>
                <a:cubicBezTo>
                  <a:pt x="869197" y="257191"/>
                  <a:pt x="859873" y="266495"/>
                  <a:pt x="849548" y="273521"/>
                </a:cubicBezTo>
                <a:cubicBezTo>
                  <a:pt x="839223" y="280548"/>
                  <a:pt x="829504" y="285001"/>
                  <a:pt x="820391" y="286879"/>
                </a:cubicBezTo>
                <a:cubicBezTo>
                  <a:pt x="811278" y="288758"/>
                  <a:pt x="810905" y="285599"/>
                  <a:pt x="819272" y="277404"/>
                </a:cubicBezTo>
                <a:cubicBezTo>
                  <a:pt x="827640" y="269208"/>
                  <a:pt x="837126" y="258923"/>
                  <a:pt x="847730" y="246547"/>
                </a:cubicBezTo>
                <a:cubicBezTo>
                  <a:pt x="858335" y="234172"/>
                  <a:pt x="866975" y="219681"/>
                  <a:pt x="873650" y="203075"/>
                </a:cubicBezTo>
                <a:cubicBezTo>
                  <a:pt x="876988" y="194772"/>
                  <a:pt x="879303" y="188278"/>
                  <a:pt x="880595" y="183592"/>
                </a:cubicBezTo>
                <a:lnTo>
                  <a:pt x="881381" y="179788"/>
                </a:lnTo>
                <a:lnTo>
                  <a:pt x="879998" y="182211"/>
                </a:lnTo>
                <a:cubicBezTo>
                  <a:pt x="876022" y="187258"/>
                  <a:pt x="872537" y="185695"/>
                  <a:pt x="869542" y="177521"/>
                </a:cubicBezTo>
                <a:cubicBezTo>
                  <a:pt x="865548" y="166622"/>
                  <a:pt x="862009" y="155663"/>
                  <a:pt x="858926" y="144642"/>
                </a:cubicBezTo>
                <a:cubicBezTo>
                  <a:pt x="855843" y="133622"/>
                  <a:pt x="852222" y="124197"/>
                  <a:pt x="848064" y="116367"/>
                </a:cubicBezTo>
                <a:cubicBezTo>
                  <a:pt x="843905" y="108537"/>
                  <a:pt x="846974" y="105296"/>
                  <a:pt x="857270" y="106644"/>
                </a:cubicBezTo>
                <a:cubicBezTo>
                  <a:pt x="867566" y="107992"/>
                  <a:pt x="881839" y="106709"/>
                  <a:pt x="900086" y="102794"/>
                </a:cubicBezTo>
                <a:cubicBezTo>
                  <a:pt x="918334" y="98879"/>
                  <a:pt x="930498" y="94831"/>
                  <a:pt x="936579" y="90651"/>
                </a:cubicBezTo>
                <a:cubicBezTo>
                  <a:pt x="938099" y="89606"/>
                  <a:pt x="939810" y="88950"/>
                  <a:pt x="941714" y="88681"/>
                </a:cubicBezTo>
                <a:close/>
                <a:moveTo>
                  <a:pt x="227339" y="88681"/>
                </a:moveTo>
                <a:cubicBezTo>
                  <a:pt x="233050" y="87876"/>
                  <a:pt x="240488" y="90565"/>
                  <a:pt x="249651" y="96749"/>
                </a:cubicBezTo>
                <a:cubicBezTo>
                  <a:pt x="261869" y="104995"/>
                  <a:pt x="264299" y="112165"/>
                  <a:pt x="256943" y="118260"/>
                </a:cubicBezTo>
                <a:cubicBezTo>
                  <a:pt x="249586" y="124354"/>
                  <a:pt x="244266" y="134005"/>
                  <a:pt x="240982" y="147213"/>
                </a:cubicBezTo>
                <a:cubicBezTo>
                  <a:pt x="249085" y="154770"/>
                  <a:pt x="251300" y="159699"/>
                  <a:pt x="247629" y="162001"/>
                </a:cubicBezTo>
                <a:cubicBezTo>
                  <a:pt x="243958" y="164303"/>
                  <a:pt x="232299" y="166092"/>
                  <a:pt x="212653" y="167368"/>
                </a:cubicBezTo>
                <a:cubicBezTo>
                  <a:pt x="225244" y="173061"/>
                  <a:pt x="229937" y="178471"/>
                  <a:pt x="226732" y="183597"/>
                </a:cubicBezTo>
                <a:cubicBezTo>
                  <a:pt x="223527" y="188724"/>
                  <a:pt x="221053" y="199339"/>
                  <a:pt x="219310" y="215443"/>
                </a:cubicBezTo>
                <a:cubicBezTo>
                  <a:pt x="217568" y="231547"/>
                  <a:pt x="218361" y="244593"/>
                  <a:pt x="221687" y="254581"/>
                </a:cubicBezTo>
                <a:cubicBezTo>
                  <a:pt x="225014" y="264569"/>
                  <a:pt x="233231" y="269972"/>
                  <a:pt x="246338" y="270789"/>
                </a:cubicBezTo>
                <a:cubicBezTo>
                  <a:pt x="259445" y="271607"/>
                  <a:pt x="269756" y="271026"/>
                  <a:pt x="277270" y="269047"/>
                </a:cubicBezTo>
                <a:cubicBezTo>
                  <a:pt x="284784" y="267068"/>
                  <a:pt x="289814" y="261490"/>
                  <a:pt x="292359" y="252312"/>
                </a:cubicBezTo>
                <a:cubicBezTo>
                  <a:pt x="294905" y="243134"/>
                  <a:pt x="297934" y="232648"/>
                  <a:pt x="301448" y="220853"/>
                </a:cubicBezTo>
                <a:cubicBezTo>
                  <a:pt x="304961" y="209058"/>
                  <a:pt x="308120" y="212511"/>
                  <a:pt x="310923" y="231210"/>
                </a:cubicBezTo>
                <a:cubicBezTo>
                  <a:pt x="313727" y="249910"/>
                  <a:pt x="317620" y="262619"/>
                  <a:pt x="322603" y="269337"/>
                </a:cubicBezTo>
                <a:cubicBezTo>
                  <a:pt x="327586" y="276056"/>
                  <a:pt x="323022" y="282480"/>
                  <a:pt x="308912" y="288611"/>
                </a:cubicBezTo>
                <a:cubicBezTo>
                  <a:pt x="294801" y="294741"/>
                  <a:pt x="277535" y="297806"/>
                  <a:pt x="257115" y="297806"/>
                </a:cubicBezTo>
                <a:cubicBezTo>
                  <a:pt x="237239" y="297806"/>
                  <a:pt x="222132" y="294092"/>
                  <a:pt x="211793" y="286664"/>
                </a:cubicBezTo>
                <a:cubicBezTo>
                  <a:pt x="201453" y="279236"/>
                  <a:pt x="197183" y="260877"/>
                  <a:pt x="198983" y="231587"/>
                </a:cubicBezTo>
                <a:cubicBezTo>
                  <a:pt x="200783" y="202297"/>
                  <a:pt x="200213" y="181622"/>
                  <a:pt x="197273" y="169562"/>
                </a:cubicBezTo>
                <a:cubicBezTo>
                  <a:pt x="193631" y="170465"/>
                  <a:pt x="188855" y="171276"/>
                  <a:pt x="182947" y="171993"/>
                </a:cubicBezTo>
                <a:cubicBezTo>
                  <a:pt x="194649" y="179493"/>
                  <a:pt x="198800" y="185189"/>
                  <a:pt x="195402" y="189083"/>
                </a:cubicBezTo>
                <a:cubicBezTo>
                  <a:pt x="192003" y="192976"/>
                  <a:pt x="187859" y="200476"/>
                  <a:pt x="182969" y="211582"/>
                </a:cubicBezTo>
                <a:cubicBezTo>
                  <a:pt x="178079" y="222689"/>
                  <a:pt x="171471" y="234032"/>
                  <a:pt x="163147" y="245612"/>
                </a:cubicBezTo>
                <a:cubicBezTo>
                  <a:pt x="154822" y="257191"/>
                  <a:pt x="145498" y="266495"/>
                  <a:pt x="135173" y="273521"/>
                </a:cubicBezTo>
                <a:cubicBezTo>
                  <a:pt x="124848" y="280548"/>
                  <a:pt x="115129" y="285001"/>
                  <a:pt x="106016" y="286879"/>
                </a:cubicBezTo>
                <a:cubicBezTo>
                  <a:pt x="96903" y="288758"/>
                  <a:pt x="96530" y="285599"/>
                  <a:pt x="104897" y="277404"/>
                </a:cubicBezTo>
                <a:cubicBezTo>
                  <a:pt x="113265" y="269208"/>
                  <a:pt x="122751" y="258923"/>
                  <a:pt x="133355" y="246547"/>
                </a:cubicBezTo>
                <a:cubicBezTo>
                  <a:pt x="143960" y="234172"/>
                  <a:pt x="152600" y="219681"/>
                  <a:pt x="159275" y="203075"/>
                </a:cubicBezTo>
                <a:cubicBezTo>
                  <a:pt x="162613" y="194772"/>
                  <a:pt x="164928" y="188278"/>
                  <a:pt x="166220" y="183592"/>
                </a:cubicBezTo>
                <a:lnTo>
                  <a:pt x="167006" y="179788"/>
                </a:lnTo>
                <a:lnTo>
                  <a:pt x="165623" y="182211"/>
                </a:lnTo>
                <a:cubicBezTo>
                  <a:pt x="161647" y="187258"/>
                  <a:pt x="158162" y="185695"/>
                  <a:pt x="155167" y="177521"/>
                </a:cubicBezTo>
                <a:cubicBezTo>
                  <a:pt x="151173" y="166622"/>
                  <a:pt x="147634" y="155663"/>
                  <a:pt x="144552" y="144642"/>
                </a:cubicBezTo>
                <a:cubicBezTo>
                  <a:pt x="141468" y="133622"/>
                  <a:pt x="137848" y="124197"/>
                  <a:pt x="133689" y="116367"/>
                </a:cubicBezTo>
                <a:cubicBezTo>
                  <a:pt x="129530" y="108537"/>
                  <a:pt x="132599" y="105296"/>
                  <a:pt x="142895" y="106644"/>
                </a:cubicBezTo>
                <a:cubicBezTo>
                  <a:pt x="153191" y="107992"/>
                  <a:pt x="167463" y="106709"/>
                  <a:pt x="185711" y="102794"/>
                </a:cubicBezTo>
                <a:cubicBezTo>
                  <a:pt x="203959" y="98879"/>
                  <a:pt x="216123" y="94831"/>
                  <a:pt x="222204" y="90651"/>
                </a:cubicBezTo>
                <a:cubicBezTo>
                  <a:pt x="223724" y="89606"/>
                  <a:pt x="225435" y="88950"/>
                  <a:pt x="227339" y="88681"/>
                </a:cubicBezTo>
                <a:close/>
                <a:moveTo>
                  <a:pt x="3605521" y="85272"/>
                </a:moveTo>
                <a:cubicBezTo>
                  <a:pt x="3614144" y="86150"/>
                  <a:pt x="3619230" y="90151"/>
                  <a:pt x="3620779" y="97276"/>
                </a:cubicBezTo>
                <a:cubicBezTo>
                  <a:pt x="3622844" y="106777"/>
                  <a:pt x="3617516" y="110566"/>
                  <a:pt x="3604797" y="108645"/>
                </a:cubicBezTo>
                <a:cubicBezTo>
                  <a:pt x="3595576" y="105863"/>
                  <a:pt x="3588097" y="101700"/>
                  <a:pt x="3582361" y="96158"/>
                </a:cubicBezTo>
                <a:cubicBezTo>
                  <a:pt x="3576625" y="90615"/>
                  <a:pt x="3581078" y="87041"/>
                  <a:pt x="3595719" y="85435"/>
                </a:cubicBezTo>
                <a:cubicBezTo>
                  <a:pt x="3599379" y="85034"/>
                  <a:pt x="3602647" y="84979"/>
                  <a:pt x="3605521" y="85272"/>
                </a:cubicBezTo>
                <a:close/>
                <a:moveTo>
                  <a:pt x="1652874" y="71375"/>
                </a:moveTo>
                <a:cubicBezTo>
                  <a:pt x="1655235" y="70802"/>
                  <a:pt x="1658541" y="70925"/>
                  <a:pt x="1662793" y="71744"/>
                </a:cubicBezTo>
                <a:cubicBezTo>
                  <a:pt x="1679800" y="75020"/>
                  <a:pt x="1691753" y="79885"/>
                  <a:pt x="1698651" y="86338"/>
                </a:cubicBezTo>
                <a:cubicBezTo>
                  <a:pt x="1705548" y="92792"/>
                  <a:pt x="1707889" y="101303"/>
                  <a:pt x="1705674" y="111871"/>
                </a:cubicBezTo>
                <a:cubicBezTo>
                  <a:pt x="1703458" y="122440"/>
                  <a:pt x="1698274" y="125781"/>
                  <a:pt x="1690122" y="121895"/>
                </a:cubicBezTo>
                <a:cubicBezTo>
                  <a:pt x="1681969" y="118009"/>
                  <a:pt x="1670981" y="109154"/>
                  <a:pt x="1657157" y="95330"/>
                </a:cubicBezTo>
                <a:cubicBezTo>
                  <a:pt x="1647220" y="81079"/>
                  <a:pt x="1645792" y="73094"/>
                  <a:pt x="1652874" y="71375"/>
                </a:cubicBezTo>
                <a:close/>
                <a:moveTo>
                  <a:pt x="4178803" y="66127"/>
                </a:moveTo>
                <a:cubicBezTo>
                  <a:pt x="4181476" y="65763"/>
                  <a:pt x="4184582" y="66069"/>
                  <a:pt x="4188120" y="67044"/>
                </a:cubicBezTo>
                <a:cubicBezTo>
                  <a:pt x="4195197" y="68994"/>
                  <a:pt x="4201740" y="72636"/>
                  <a:pt x="4207748" y="77971"/>
                </a:cubicBezTo>
                <a:cubicBezTo>
                  <a:pt x="4213757" y="83306"/>
                  <a:pt x="4213793" y="89619"/>
                  <a:pt x="4207856" y="96911"/>
                </a:cubicBezTo>
                <a:cubicBezTo>
                  <a:pt x="4201919" y="104203"/>
                  <a:pt x="4197237" y="117901"/>
                  <a:pt x="4193810" y="138006"/>
                </a:cubicBezTo>
                <a:cubicBezTo>
                  <a:pt x="4201008" y="147987"/>
                  <a:pt x="4200911" y="154157"/>
                  <a:pt x="4193519" y="156516"/>
                </a:cubicBezTo>
                <a:cubicBezTo>
                  <a:pt x="4186127" y="158875"/>
                  <a:pt x="4173088" y="162083"/>
                  <a:pt x="4154403" y="166142"/>
                </a:cubicBezTo>
                <a:cubicBezTo>
                  <a:pt x="4153513" y="178403"/>
                  <a:pt x="4150757" y="185189"/>
                  <a:pt x="4146132" y="186501"/>
                </a:cubicBezTo>
                <a:cubicBezTo>
                  <a:pt x="4141508" y="187813"/>
                  <a:pt x="4138395" y="184221"/>
                  <a:pt x="4136797" y="175725"/>
                </a:cubicBezTo>
                <a:cubicBezTo>
                  <a:pt x="4135197" y="167228"/>
                  <a:pt x="4133043" y="152813"/>
                  <a:pt x="4130333" y="132478"/>
                </a:cubicBezTo>
                <a:cubicBezTo>
                  <a:pt x="4127622" y="112144"/>
                  <a:pt x="4124227" y="97692"/>
                  <a:pt x="4120148" y="89124"/>
                </a:cubicBezTo>
                <a:cubicBezTo>
                  <a:pt x="4116068" y="80556"/>
                  <a:pt x="4117437" y="76752"/>
                  <a:pt x="4124256" y="77713"/>
                </a:cubicBezTo>
                <a:cubicBezTo>
                  <a:pt x="4131075" y="78674"/>
                  <a:pt x="4135689" y="79573"/>
                  <a:pt x="4138098" y="80412"/>
                </a:cubicBezTo>
                <a:cubicBezTo>
                  <a:pt x="4140507" y="81251"/>
                  <a:pt x="4144221" y="81276"/>
                  <a:pt x="4149240" y="80488"/>
                </a:cubicBezTo>
                <a:cubicBezTo>
                  <a:pt x="4154259" y="79699"/>
                  <a:pt x="4158418" y="78476"/>
                  <a:pt x="4161716" y="76820"/>
                </a:cubicBezTo>
                <a:cubicBezTo>
                  <a:pt x="4165014" y="75164"/>
                  <a:pt x="4168470" y="72633"/>
                  <a:pt x="4172084" y="69227"/>
                </a:cubicBezTo>
                <a:cubicBezTo>
                  <a:pt x="4173891" y="67524"/>
                  <a:pt x="4176131" y="66491"/>
                  <a:pt x="4178803" y="66127"/>
                </a:cubicBezTo>
                <a:close/>
                <a:moveTo>
                  <a:pt x="2220637" y="62975"/>
                </a:moveTo>
                <a:cubicBezTo>
                  <a:pt x="2229896" y="62194"/>
                  <a:pt x="2237959" y="64887"/>
                  <a:pt x="2244826" y="71055"/>
                </a:cubicBezTo>
                <a:cubicBezTo>
                  <a:pt x="2253982" y="79280"/>
                  <a:pt x="2252458" y="84256"/>
                  <a:pt x="2240255" y="85984"/>
                </a:cubicBezTo>
                <a:cubicBezTo>
                  <a:pt x="2228051" y="87712"/>
                  <a:pt x="2210757" y="90275"/>
                  <a:pt x="2188372" y="93674"/>
                </a:cubicBezTo>
                <a:cubicBezTo>
                  <a:pt x="2200963" y="99754"/>
                  <a:pt x="2206050" y="105465"/>
                  <a:pt x="2203634" y="110806"/>
                </a:cubicBezTo>
                <a:cubicBezTo>
                  <a:pt x="2201217" y="116148"/>
                  <a:pt x="2194330" y="133740"/>
                  <a:pt x="2182973" y="163582"/>
                </a:cubicBezTo>
                <a:cubicBezTo>
                  <a:pt x="2204971" y="181823"/>
                  <a:pt x="2219469" y="195489"/>
                  <a:pt x="2226467" y="204581"/>
                </a:cubicBezTo>
                <a:cubicBezTo>
                  <a:pt x="2233465" y="213672"/>
                  <a:pt x="2234358" y="222484"/>
                  <a:pt x="2229145" y="231017"/>
                </a:cubicBezTo>
                <a:cubicBezTo>
                  <a:pt x="2223932" y="239549"/>
                  <a:pt x="2215762" y="237750"/>
                  <a:pt x="2204634" y="225618"/>
                </a:cubicBezTo>
                <a:cubicBezTo>
                  <a:pt x="2193506" y="213486"/>
                  <a:pt x="2181897" y="201103"/>
                  <a:pt x="2169809" y="188469"/>
                </a:cubicBezTo>
                <a:cubicBezTo>
                  <a:pt x="2156056" y="206753"/>
                  <a:pt x="2142641" y="219631"/>
                  <a:pt x="2129563" y="227102"/>
                </a:cubicBezTo>
                <a:cubicBezTo>
                  <a:pt x="2123024" y="230838"/>
                  <a:pt x="2116769" y="233812"/>
                  <a:pt x="2110798" y="236026"/>
                </a:cubicBezTo>
                <a:lnTo>
                  <a:pt x="2096748" y="239615"/>
                </a:lnTo>
                <a:lnTo>
                  <a:pt x="2103944" y="241170"/>
                </a:lnTo>
                <a:cubicBezTo>
                  <a:pt x="2122156" y="245615"/>
                  <a:pt x="2146624" y="249838"/>
                  <a:pt x="2177348" y="253839"/>
                </a:cubicBezTo>
                <a:cubicBezTo>
                  <a:pt x="2208072" y="257840"/>
                  <a:pt x="2238061" y="258041"/>
                  <a:pt x="2267315" y="254442"/>
                </a:cubicBezTo>
                <a:cubicBezTo>
                  <a:pt x="2296569" y="250842"/>
                  <a:pt x="2306711" y="252631"/>
                  <a:pt x="2297741" y="259808"/>
                </a:cubicBezTo>
                <a:cubicBezTo>
                  <a:pt x="2288771" y="266986"/>
                  <a:pt x="2275388" y="274887"/>
                  <a:pt x="2257592" y="283513"/>
                </a:cubicBezTo>
                <a:cubicBezTo>
                  <a:pt x="2239796" y="292138"/>
                  <a:pt x="2225897" y="295992"/>
                  <a:pt x="2215894" y="295075"/>
                </a:cubicBezTo>
                <a:cubicBezTo>
                  <a:pt x="2205892" y="294157"/>
                  <a:pt x="2188999" y="289658"/>
                  <a:pt x="2165216" y="281577"/>
                </a:cubicBezTo>
                <a:cubicBezTo>
                  <a:pt x="2141433" y="273496"/>
                  <a:pt x="2120959" y="266910"/>
                  <a:pt x="2103793" y="261820"/>
                </a:cubicBezTo>
                <a:cubicBezTo>
                  <a:pt x="2086628" y="256729"/>
                  <a:pt x="2072453" y="252678"/>
                  <a:pt x="2061267" y="249666"/>
                </a:cubicBezTo>
                <a:cubicBezTo>
                  <a:pt x="2050082" y="246655"/>
                  <a:pt x="2040421" y="247558"/>
                  <a:pt x="2032282" y="252377"/>
                </a:cubicBezTo>
                <a:cubicBezTo>
                  <a:pt x="2024144" y="257195"/>
                  <a:pt x="2017196" y="260794"/>
                  <a:pt x="2011439" y="263175"/>
                </a:cubicBezTo>
                <a:cubicBezTo>
                  <a:pt x="2005681" y="265555"/>
                  <a:pt x="1998608" y="263078"/>
                  <a:pt x="1990219" y="255743"/>
                </a:cubicBezTo>
                <a:cubicBezTo>
                  <a:pt x="1981830" y="248408"/>
                  <a:pt x="1981916" y="244138"/>
                  <a:pt x="1990477" y="242934"/>
                </a:cubicBezTo>
                <a:cubicBezTo>
                  <a:pt x="1999038" y="241729"/>
                  <a:pt x="2007535" y="239571"/>
                  <a:pt x="2015967" y="236459"/>
                </a:cubicBezTo>
                <a:cubicBezTo>
                  <a:pt x="2024399" y="233347"/>
                  <a:pt x="2032322" y="231060"/>
                  <a:pt x="2039736" y="229597"/>
                </a:cubicBezTo>
                <a:cubicBezTo>
                  <a:pt x="2038875" y="218240"/>
                  <a:pt x="2035961" y="207517"/>
                  <a:pt x="2030992" y="197429"/>
                </a:cubicBezTo>
                <a:cubicBezTo>
                  <a:pt x="2026023" y="187340"/>
                  <a:pt x="2024216" y="178983"/>
                  <a:pt x="2025571" y="172358"/>
                </a:cubicBezTo>
                <a:cubicBezTo>
                  <a:pt x="2026926" y="165733"/>
                  <a:pt x="2028500" y="160463"/>
                  <a:pt x="2030293" y="156548"/>
                </a:cubicBezTo>
                <a:cubicBezTo>
                  <a:pt x="2032085" y="152633"/>
                  <a:pt x="2029393" y="152476"/>
                  <a:pt x="2022216" y="156075"/>
                </a:cubicBezTo>
                <a:cubicBezTo>
                  <a:pt x="2015038" y="159674"/>
                  <a:pt x="2007391" y="159402"/>
                  <a:pt x="1999275" y="155258"/>
                </a:cubicBezTo>
                <a:cubicBezTo>
                  <a:pt x="1991158" y="151113"/>
                  <a:pt x="1990388" y="147991"/>
                  <a:pt x="1996962" y="145890"/>
                </a:cubicBezTo>
                <a:cubicBezTo>
                  <a:pt x="2003537" y="143789"/>
                  <a:pt x="2010016" y="141039"/>
                  <a:pt x="2016397" y="137641"/>
                </a:cubicBezTo>
                <a:cubicBezTo>
                  <a:pt x="2022778" y="134242"/>
                  <a:pt x="2028360" y="130137"/>
                  <a:pt x="2033143" y="125326"/>
                </a:cubicBezTo>
                <a:cubicBezTo>
                  <a:pt x="2037925" y="120515"/>
                  <a:pt x="2046096" y="121770"/>
                  <a:pt x="2057654" y="129090"/>
                </a:cubicBezTo>
                <a:cubicBezTo>
                  <a:pt x="2069212" y="136411"/>
                  <a:pt x="2071316" y="143129"/>
                  <a:pt x="2063967" y="149245"/>
                </a:cubicBezTo>
                <a:cubicBezTo>
                  <a:pt x="2056618" y="155362"/>
                  <a:pt x="2052118" y="162693"/>
                  <a:pt x="2050469" y="171240"/>
                </a:cubicBezTo>
                <a:cubicBezTo>
                  <a:pt x="2048820" y="179786"/>
                  <a:pt x="2050921" y="189072"/>
                  <a:pt x="2056772" y="199096"/>
                </a:cubicBezTo>
                <a:cubicBezTo>
                  <a:pt x="2062623" y="209119"/>
                  <a:pt x="2062845" y="219796"/>
                  <a:pt x="2057439" y="231124"/>
                </a:cubicBezTo>
                <a:lnTo>
                  <a:pt x="2087239" y="237561"/>
                </a:lnTo>
                <a:lnTo>
                  <a:pt x="2093533" y="231415"/>
                </a:lnTo>
                <a:cubicBezTo>
                  <a:pt x="2104202" y="224051"/>
                  <a:pt x="2114624" y="215060"/>
                  <a:pt x="2124798" y="204441"/>
                </a:cubicBezTo>
                <a:cubicBezTo>
                  <a:pt x="2134973" y="193822"/>
                  <a:pt x="2143509" y="182984"/>
                  <a:pt x="2150406" y="171928"/>
                </a:cubicBezTo>
                <a:cubicBezTo>
                  <a:pt x="2133356" y="157115"/>
                  <a:pt x="2120321" y="144893"/>
                  <a:pt x="2111300" y="135264"/>
                </a:cubicBezTo>
                <a:cubicBezTo>
                  <a:pt x="2102281" y="125634"/>
                  <a:pt x="2105385" y="123623"/>
                  <a:pt x="2120614" y="129230"/>
                </a:cubicBezTo>
                <a:cubicBezTo>
                  <a:pt x="2135844" y="134837"/>
                  <a:pt x="2150041" y="141928"/>
                  <a:pt x="2163205" y="150504"/>
                </a:cubicBezTo>
                <a:cubicBezTo>
                  <a:pt x="2170877" y="132363"/>
                  <a:pt x="2174326" y="114424"/>
                  <a:pt x="2173551" y="96685"/>
                </a:cubicBezTo>
                <a:cubicBezTo>
                  <a:pt x="2153303" y="100256"/>
                  <a:pt x="2137543" y="103622"/>
                  <a:pt x="2126272" y="106784"/>
                </a:cubicBezTo>
                <a:cubicBezTo>
                  <a:pt x="2115000" y="109946"/>
                  <a:pt x="2104059" y="107454"/>
                  <a:pt x="2093447" y="99309"/>
                </a:cubicBezTo>
                <a:cubicBezTo>
                  <a:pt x="2082835" y="91164"/>
                  <a:pt x="2082957" y="87091"/>
                  <a:pt x="2093813" y="87091"/>
                </a:cubicBezTo>
                <a:cubicBezTo>
                  <a:pt x="2102503" y="87091"/>
                  <a:pt x="2114645" y="85758"/>
                  <a:pt x="2130240" y="83090"/>
                </a:cubicBezTo>
                <a:cubicBezTo>
                  <a:pt x="2145835" y="80423"/>
                  <a:pt x="2159839" y="77759"/>
                  <a:pt x="2172250" y="75099"/>
                </a:cubicBezTo>
                <a:cubicBezTo>
                  <a:pt x="2184661" y="72439"/>
                  <a:pt x="2197571" y="69044"/>
                  <a:pt x="2210979" y="64914"/>
                </a:cubicBezTo>
                <a:cubicBezTo>
                  <a:pt x="2214331" y="63882"/>
                  <a:pt x="2217551" y="63235"/>
                  <a:pt x="2220637" y="62975"/>
                </a:cubicBezTo>
                <a:close/>
                <a:moveTo>
                  <a:pt x="1368244" y="62833"/>
                </a:moveTo>
                <a:cubicBezTo>
                  <a:pt x="1366895" y="62449"/>
                  <a:pt x="1364545" y="62484"/>
                  <a:pt x="1361197" y="62935"/>
                </a:cubicBezTo>
                <a:cubicBezTo>
                  <a:pt x="1354500" y="63839"/>
                  <a:pt x="1347244" y="63839"/>
                  <a:pt x="1339429" y="62935"/>
                </a:cubicBezTo>
                <a:cubicBezTo>
                  <a:pt x="1333908" y="70206"/>
                  <a:pt x="1325687" y="79072"/>
                  <a:pt x="1314767" y="89533"/>
                </a:cubicBezTo>
                <a:lnTo>
                  <a:pt x="1298470" y="103289"/>
                </a:lnTo>
                <a:lnTo>
                  <a:pt x="1310476" y="103278"/>
                </a:lnTo>
                <a:cubicBezTo>
                  <a:pt x="1314921" y="103271"/>
                  <a:pt x="1325755" y="102493"/>
                  <a:pt x="1342978" y="100944"/>
                </a:cubicBezTo>
                <a:cubicBezTo>
                  <a:pt x="1359225" y="79577"/>
                  <a:pt x="1367998" y="67675"/>
                  <a:pt x="1369296" y="65237"/>
                </a:cubicBezTo>
                <a:cubicBezTo>
                  <a:pt x="1369944" y="64018"/>
                  <a:pt x="1369594" y="63217"/>
                  <a:pt x="1368244" y="62833"/>
                </a:cubicBezTo>
                <a:close/>
                <a:moveTo>
                  <a:pt x="2729890" y="62806"/>
                </a:moveTo>
                <a:cubicBezTo>
                  <a:pt x="2734450" y="62806"/>
                  <a:pt x="2740624" y="65244"/>
                  <a:pt x="2748410" y="70120"/>
                </a:cubicBezTo>
                <a:cubicBezTo>
                  <a:pt x="2756814" y="74407"/>
                  <a:pt x="2760553" y="79104"/>
                  <a:pt x="2759628" y="84209"/>
                </a:cubicBezTo>
                <a:cubicBezTo>
                  <a:pt x="2758703" y="89314"/>
                  <a:pt x="2757803" y="97513"/>
                  <a:pt x="2756929" y="108806"/>
                </a:cubicBezTo>
                <a:cubicBezTo>
                  <a:pt x="2756054" y="120099"/>
                  <a:pt x="2755616" y="146625"/>
                  <a:pt x="2755616" y="188383"/>
                </a:cubicBezTo>
                <a:cubicBezTo>
                  <a:pt x="2755616" y="229153"/>
                  <a:pt x="2754451" y="256055"/>
                  <a:pt x="2752121" y="269090"/>
                </a:cubicBezTo>
                <a:cubicBezTo>
                  <a:pt x="2749791" y="282125"/>
                  <a:pt x="2746095" y="291070"/>
                  <a:pt x="2741032" y="295924"/>
                </a:cubicBezTo>
                <a:cubicBezTo>
                  <a:pt x="2735970" y="300778"/>
                  <a:pt x="2731485" y="296684"/>
                  <a:pt x="2727578" y="283642"/>
                </a:cubicBezTo>
                <a:cubicBezTo>
                  <a:pt x="2723670" y="270599"/>
                  <a:pt x="2722845" y="260174"/>
                  <a:pt x="2725104" y="252366"/>
                </a:cubicBezTo>
                <a:cubicBezTo>
                  <a:pt x="2727363" y="244558"/>
                  <a:pt x="2729388" y="228117"/>
                  <a:pt x="2731181" y="203043"/>
                </a:cubicBezTo>
                <a:cubicBezTo>
                  <a:pt x="2732973" y="177969"/>
                  <a:pt x="2733422" y="152551"/>
                  <a:pt x="2732525" y="126789"/>
                </a:cubicBezTo>
                <a:cubicBezTo>
                  <a:pt x="2731629" y="101026"/>
                  <a:pt x="2729603" y="83922"/>
                  <a:pt x="2726448" y="75476"/>
                </a:cubicBezTo>
                <a:cubicBezTo>
                  <a:pt x="2723293" y="67029"/>
                  <a:pt x="2724441" y="62806"/>
                  <a:pt x="2729890" y="62806"/>
                </a:cubicBezTo>
                <a:close/>
                <a:moveTo>
                  <a:pt x="3919923" y="54847"/>
                </a:moveTo>
                <a:cubicBezTo>
                  <a:pt x="3909311" y="57529"/>
                  <a:pt x="3897954" y="59329"/>
                  <a:pt x="3885850" y="60246"/>
                </a:cubicBezTo>
                <a:cubicBezTo>
                  <a:pt x="3893953" y="62240"/>
                  <a:pt x="3897330" y="65936"/>
                  <a:pt x="3895982" y="71335"/>
                </a:cubicBezTo>
                <a:cubicBezTo>
                  <a:pt x="3894634" y="76734"/>
                  <a:pt x="3893960" y="83327"/>
                  <a:pt x="3893960" y="91114"/>
                </a:cubicBezTo>
                <a:lnTo>
                  <a:pt x="3919665" y="87629"/>
                </a:lnTo>
                <a:cubicBezTo>
                  <a:pt x="3920410" y="80889"/>
                  <a:pt x="3920783" y="73984"/>
                  <a:pt x="3920783" y="66915"/>
                </a:cubicBezTo>
                <a:cubicBezTo>
                  <a:pt x="3920783" y="60447"/>
                  <a:pt x="3920496" y="56425"/>
                  <a:pt x="3919923" y="54847"/>
                </a:cubicBezTo>
                <a:close/>
                <a:moveTo>
                  <a:pt x="5011391" y="49448"/>
                </a:moveTo>
                <a:cubicBezTo>
                  <a:pt x="5001654" y="51212"/>
                  <a:pt x="4992225" y="53453"/>
                  <a:pt x="4983105" y="56170"/>
                </a:cubicBezTo>
                <a:cubicBezTo>
                  <a:pt x="4973984" y="58888"/>
                  <a:pt x="4966671" y="57995"/>
                  <a:pt x="4961164" y="53492"/>
                </a:cubicBezTo>
                <a:cubicBezTo>
                  <a:pt x="4956403" y="59142"/>
                  <a:pt x="4951793" y="63853"/>
                  <a:pt x="4947333" y="67625"/>
                </a:cubicBezTo>
                <a:cubicBezTo>
                  <a:pt x="4952539" y="69331"/>
                  <a:pt x="4958153" y="72267"/>
                  <a:pt x="4964176" y="76433"/>
                </a:cubicBezTo>
                <a:cubicBezTo>
                  <a:pt x="4970198" y="80599"/>
                  <a:pt x="4976401" y="84596"/>
                  <a:pt x="4982782" y="88425"/>
                </a:cubicBezTo>
                <a:cubicBezTo>
                  <a:pt x="4994341" y="76107"/>
                  <a:pt x="5002317" y="66610"/>
                  <a:pt x="5006712" y="59935"/>
                </a:cubicBezTo>
                <a:cubicBezTo>
                  <a:pt x="5011108" y="53259"/>
                  <a:pt x="5012667" y="49764"/>
                  <a:pt x="5011391" y="49448"/>
                </a:cubicBezTo>
                <a:close/>
                <a:moveTo>
                  <a:pt x="852477" y="45472"/>
                </a:moveTo>
                <a:cubicBezTo>
                  <a:pt x="854819" y="45369"/>
                  <a:pt x="857865" y="45777"/>
                  <a:pt x="861615" y="46695"/>
                </a:cubicBezTo>
                <a:cubicBezTo>
                  <a:pt x="875511" y="48660"/>
                  <a:pt x="884710" y="52947"/>
                  <a:pt x="889213" y="59558"/>
                </a:cubicBezTo>
                <a:cubicBezTo>
                  <a:pt x="893716" y="66169"/>
                  <a:pt x="894529" y="74009"/>
                  <a:pt x="891654" y="83080"/>
                </a:cubicBezTo>
                <a:cubicBezTo>
                  <a:pt x="888779" y="92150"/>
                  <a:pt x="883068" y="93760"/>
                  <a:pt x="874521" y="87909"/>
                </a:cubicBezTo>
                <a:cubicBezTo>
                  <a:pt x="865974" y="82058"/>
                  <a:pt x="857937" y="72808"/>
                  <a:pt x="850408" y="60160"/>
                </a:cubicBezTo>
                <a:cubicBezTo>
                  <a:pt x="844762" y="50674"/>
                  <a:pt x="845452" y="45778"/>
                  <a:pt x="852477" y="45472"/>
                </a:cubicBezTo>
                <a:close/>
                <a:moveTo>
                  <a:pt x="138102" y="45472"/>
                </a:moveTo>
                <a:cubicBezTo>
                  <a:pt x="140444" y="45369"/>
                  <a:pt x="143490" y="45777"/>
                  <a:pt x="147240" y="46695"/>
                </a:cubicBezTo>
                <a:cubicBezTo>
                  <a:pt x="161136" y="48660"/>
                  <a:pt x="170335" y="52947"/>
                  <a:pt x="174838" y="59558"/>
                </a:cubicBezTo>
                <a:cubicBezTo>
                  <a:pt x="179341" y="66169"/>
                  <a:pt x="180154" y="74009"/>
                  <a:pt x="177279" y="83080"/>
                </a:cubicBezTo>
                <a:cubicBezTo>
                  <a:pt x="174404" y="92150"/>
                  <a:pt x="168693" y="93760"/>
                  <a:pt x="160146" y="87909"/>
                </a:cubicBezTo>
                <a:cubicBezTo>
                  <a:pt x="151600" y="82058"/>
                  <a:pt x="143562" y="72808"/>
                  <a:pt x="136033" y="60160"/>
                </a:cubicBezTo>
                <a:cubicBezTo>
                  <a:pt x="130387" y="50674"/>
                  <a:pt x="131076" y="45778"/>
                  <a:pt x="138102" y="45472"/>
                </a:cubicBezTo>
                <a:close/>
                <a:moveTo>
                  <a:pt x="3160123" y="44974"/>
                </a:moveTo>
                <a:cubicBezTo>
                  <a:pt x="3157815" y="45032"/>
                  <a:pt x="3154762" y="45397"/>
                  <a:pt x="3150965" y="46071"/>
                </a:cubicBezTo>
                <a:cubicBezTo>
                  <a:pt x="3143372" y="47419"/>
                  <a:pt x="3134463" y="49484"/>
                  <a:pt x="3124239" y="52266"/>
                </a:cubicBezTo>
                <a:cubicBezTo>
                  <a:pt x="3125085" y="53614"/>
                  <a:pt x="3126282" y="60268"/>
                  <a:pt x="3127831" y="72228"/>
                </a:cubicBezTo>
                <a:cubicBezTo>
                  <a:pt x="3130656" y="72357"/>
                  <a:pt x="3135388" y="70815"/>
                  <a:pt x="3142028" y="67603"/>
                </a:cubicBezTo>
                <a:cubicBezTo>
                  <a:pt x="3148667" y="64391"/>
                  <a:pt x="3154561" y="65653"/>
                  <a:pt x="3159709" y="71389"/>
                </a:cubicBezTo>
                <a:cubicBezTo>
                  <a:pt x="3164857" y="77125"/>
                  <a:pt x="3162566" y="81423"/>
                  <a:pt x="3152837" y="84284"/>
                </a:cubicBezTo>
                <a:cubicBezTo>
                  <a:pt x="3143107" y="87145"/>
                  <a:pt x="3135374" y="88576"/>
                  <a:pt x="3129638" y="88576"/>
                </a:cubicBezTo>
                <a:lnTo>
                  <a:pt x="3131982" y="110021"/>
                </a:lnTo>
                <a:cubicBezTo>
                  <a:pt x="3149090" y="107627"/>
                  <a:pt x="3158128" y="105619"/>
                  <a:pt x="3159096" y="103998"/>
                </a:cubicBezTo>
                <a:cubicBezTo>
                  <a:pt x="3160064" y="102378"/>
                  <a:pt x="3161670" y="92541"/>
                  <a:pt x="3163914" y="74486"/>
                </a:cubicBezTo>
                <a:cubicBezTo>
                  <a:pt x="3166158" y="56432"/>
                  <a:pt x="3166460" y="46846"/>
                  <a:pt x="3164818" y="45727"/>
                </a:cubicBezTo>
                <a:cubicBezTo>
                  <a:pt x="3163997" y="45168"/>
                  <a:pt x="3162432" y="44917"/>
                  <a:pt x="3160123" y="44974"/>
                </a:cubicBezTo>
                <a:close/>
                <a:moveTo>
                  <a:pt x="2017303" y="39580"/>
                </a:moveTo>
                <a:cubicBezTo>
                  <a:pt x="2019847" y="38899"/>
                  <a:pt x="2023911" y="39037"/>
                  <a:pt x="2029497" y="39995"/>
                </a:cubicBezTo>
                <a:cubicBezTo>
                  <a:pt x="2040668" y="41909"/>
                  <a:pt x="2049917" y="46584"/>
                  <a:pt x="2057245" y="54019"/>
                </a:cubicBezTo>
                <a:cubicBezTo>
                  <a:pt x="2064573" y="61455"/>
                  <a:pt x="2066821" y="69525"/>
                  <a:pt x="2063989" y="78229"/>
                </a:cubicBezTo>
                <a:cubicBezTo>
                  <a:pt x="2061156" y="86934"/>
                  <a:pt x="2055488" y="89088"/>
                  <a:pt x="2046985" y="84693"/>
                </a:cubicBezTo>
                <a:cubicBezTo>
                  <a:pt x="2038481" y="80298"/>
                  <a:pt x="2030959" y="73891"/>
                  <a:pt x="2024420" y="65473"/>
                </a:cubicBezTo>
                <a:cubicBezTo>
                  <a:pt x="2018627" y="55851"/>
                  <a:pt x="2015232" y="48721"/>
                  <a:pt x="2014235" y="44081"/>
                </a:cubicBezTo>
                <a:cubicBezTo>
                  <a:pt x="2013737" y="41762"/>
                  <a:pt x="2014760" y="40262"/>
                  <a:pt x="2017303" y="39580"/>
                </a:cubicBezTo>
                <a:close/>
                <a:moveTo>
                  <a:pt x="4562644" y="39165"/>
                </a:moveTo>
                <a:cubicBezTo>
                  <a:pt x="4564148" y="38863"/>
                  <a:pt x="4566092" y="38889"/>
                  <a:pt x="4568476" y="39242"/>
                </a:cubicBezTo>
                <a:cubicBezTo>
                  <a:pt x="4578013" y="40654"/>
                  <a:pt x="4586366" y="43225"/>
                  <a:pt x="4593536" y="46953"/>
                </a:cubicBezTo>
                <a:cubicBezTo>
                  <a:pt x="4600706" y="50682"/>
                  <a:pt x="4603373" y="54682"/>
                  <a:pt x="4601538" y="58956"/>
                </a:cubicBezTo>
                <a:cubicBezTo>
                  <a:pt x="4599702" y="63229"/>
                  <a:pt x="4598368" y="76200"/>
                  <a:pt x="4597537" y="97868"/>
                </a:cubicBezTo>
                <a:cubicBezTo>
                  <a:pt x="4603416" y="96319"/>
                  <a:pt x="4610213" y="93907"/>
                  <a:pt x="4617928" y="90630"/>
                </a:cubicBezTo>
                <a:cubicBezTo>
                  <a:pt x="4625643" y="87353"/>
                  <a:pt x="4632272" y="88758"/>
                  <a:pt x="4637815" y="94846"/>
                </a:cubicBezTo>
                <a:cubicBezTo>
                  <a:pt x="4643357" y="100933"/>
                  <a:pt x="4639396" y="106361"/>
                  <a:pt x="4625930" y="111129"/>
                </a:cubicBezTo>
                <a:cubicBezTo>
                  <a:pt x="4612465" y="115897"/>
                  <a:pt x="4603000" y="117378"/>
                  <a:pt x="4597537" y="115571"/>
                </a:cubicBezTo>
                <a:lnTo>
                  <a:pt x="4597537" y="165367"/>
                </a:lnTo>
                <a:cubicBezTo>
                  <a:pt x="4619606" y="156362"/>
                  <a:pt x="4632997" y="154153"/>
                  <a:pt x="4637707" y="158742"/>
                </a:cubicBezTo>
                <a:cubicBezTo>
                  <a:pt x="4642418" y="163331"/>
                  <a:pt x="4636847" y="168963"/>
                  <a:pt x="4620994" y="175639"/>
                </a:cubicBezTo>
                <a:cubicBezTo>
                  <a:pt x="4605141" y="182314"/>
                  <a:pt x="4590173" y="188735"/>
                  <a:pt x="4576091" y="194901"/>
                </a:cubicBezTo>
                <a:cubicBezTo>
                  <a:pt x="4562009" y="201067"/>
                  <a:pt x="4549382" y="207384"/>
                  <a:pt x="4538211" y="213852"/>
                </a:cubicBezTo>
                <a:cubicBezTo>
                  <a:pt x="4527040" y="220319"/>
                  <a:pt x="4518558" y="223313"/>
                  <a:pt x="4512764" y="222832"/>
                </a:cubicBezTo>
                <a:cubicBezTo>
                  <a:pt x="4506971" y="222352"/>
                  <a:pt x="4500278" y="218512"/>
                  <a:pt x="4492685" y="211313"/>
                </a:cubicBezTo>
                <a:cubicBezTo>
                  <a:pt x="4485092" y="204115"/>
                  <a:pt x="4485593" y="199630"/>
                  <a:pt x="4494191" y="197859"/>
                </a:cubicBezTo>
                <a:cubicBezTo>
                  <a:pt x="4502787" y="196088"/>
                  <a:pt x="4515138" y="192384"/>
                  <a:pt x="4531242" y="186749"/>
                </a:cubicBezTo>
                <a:cubicBezTo>
                  <a:pt x="4531242" y="173054"/>
                  <a:pt x="4529915" y="158714"/>
                  <a:pt x="4527262" y="143728"/>
                </a:cubicBezTo>
                <a:cubicBezTo>
                  <a:pt x="4524609" y="128742"/>
                  <a:pt x="4521232" y="117579"/>
                  <a:pt x="4517131" y="110236"/>
                </a:cubicBezTo>
                <a:cubicBezTo>
                  <a:pt x="4513030" y="102894"/>
                  <a:pt x="4514837" y="99700"/>
                  <a:pt x="4522552" y="100654"/>
                </a:cubicBezTo>
                <a:cubicBezTo>
                  <a:pt x="4530267" y="101607"/>
                  <a:pt x="4537943" y="103905"/>
                  <a:pt x="4545579" y="107548"/>
                </a:cubicBezTo>
                <a:cubicBezTo>
                  <a:pt x="4553215" y="111190"/>
                  <a:pt x="4556355" y="115560"/>
                  <a:pt x="4555000" y="120658"/>
                </a:cubicBezTo>
                <a:cubicBezTo>
                  <a:pt x="4553645" y="125756"/>
                  <a:pt x="4553785" y="145155"/>
                  <a:pt x="4555419" y="178854"/>
                </a:cubicBezTo>
                <a:lnTo>
                  <a:pt x="4575768" y="171907"/>
                </a:lnTo>
                <a:cubicBezTo>
                  <a:pt x="4574879" y="130234"/>
                  <a:pt x="4573330" y="101887"/>
                  <a:pt x="4571122" y="86865"/>
                </a:cubicBezTo>
                <a:cubicBezTo>
                  <a:pt x="4568914" y="71844"/>
                  <a:pt x="4565537" y="59798"/>
                  <a:pt x="4560991" y="50728"/>
                </a:cubicBezTo>
                <a:cubicBezTo>
                  <a:pt x="4557581" y="43926"/>
                  <a:pt x="4558132" y="40071"/>
                  <a:pt x="4562644" y="39165"/>
                </a:cubicBezTo>
                <a:close/>
                <a:moveTo>
                  <a:pt x="5617096" y="38500"/>
                </a:moveTo>
                <a:cubicBezTo>
                  <a:pt x="5638233" y="38500"/>
                  <a:pt x="5654778" y="44236"/>
                  <a:pt x="5666730" y="55708"/>
                </a:cubicBezTo>
                <a:cubicBezTo>
                  <a:pt x="5678684" y="67180"/>
                  <a:pt x="5684660" y="81714"/>
                  <a:pt x="5684660" y="99309"/>
                </a:cubicBezTo>
                <a:cubicBezTo>
                  <a:pt x="5684660" y="111699"/>
                  <a:pt x="5681816" y="123107"/>
                  <a:pt x="5676130" y="133532"/>
                </a:cubicBezTo>
                <a:cubicBezTo>
                  <a:pt x="5670445" y="143957"/>
                  <a:pt x="5662856" y="152970"/>
                  <a:pt x="5653362" y="160571"/>
                </a:cubicBezTo>
                <a:cubicBezTo>
                  <a:pt x="5644873" y="167397"/>
                  <a:pt x="5638968" y="174122"/>
                  <a:pt x="5635648" y="180747"/>
                </a:cubicBezTo>
                <a:cubicBezTo>
                  <a:pt x="5632329" y="187372"/>
                  <a:pt x="5630668" y="191718"/>
                  <a:pt x="5630668" y="193783"/>
                </a:cubicBezTo>
                <a:lnTo>
                  <a:pt x="5630668" y="207356"/>
                </a:lnTo>
                <a:lnTo>
                  <a:pt x="5598102" y="207356"/>
                </a:lnTo>
                <a:lnTo>
                  <a:pt x="5598102" y="189739"/>
                </a:lnTo>
                <a:cubicBezTo>
                  <a:pt x="5598102" y="181378"/>
                  <a:pt x="5600203" y="173226"/>
                  <a:pt x="5604404" y="165281"/>
                </a:cubicBezTo>
                <a:cubicBezTo>
                  <a:pt x="5608606" y="157337"/>
                  <a:pt x="5615740" y="148790"/>
                  <a:pt x="5625807" y="139641"/>
                </a:cubicBezTo>
                <a:cubicBezTo>
                  <a:pt x="5632748" y="133575"/>
                  <a:pt x="5637516" y="127305"/>
                  <a:pt x="5640112" y="120830"/>
                </a:cubicBezTo>
                <a:cubicBezTo>
                  <a:pt x="5642707" y="114356"/>
                  <a:pt x="5644005" y="108078"/>
                  <a:pt x="5644005" y="101998"/>
                </a:cubicBezTo>
                <a:cubicBezTo>
                  <a:pt x="5644005" y="91444"/>
                  <a:pt x="5641674" y="83646"/>
                  <a:pt x="5637014" y="78606"/>
                </a:cubicBezTo>
                <a:cubicBezTo>
                  <a:pt x="5632354" y="73565"/>
                  <a:pt x="5625714" y="71045"/>
                  <a:pt x="5617096" y="71045"/>
                </a:cubicBezTo>
                <a:cubicBezTo>
                  <a:pt x="5608405" y="71045"/>
                  <a:pt x="5601070" y="74433"/>
                  <a:pt x="5595090" y="81208"/>
                </a:cubicBezTo>
                <a:cubicBezTo>
                  <a:pt x="5589110" y="87984"/>
                  <a:pt x="5586120" y="100793"/>
                  <a:pt x="5586120" y="119636"/>
                </a:cubicBezTo>
                <a:lnTo>
                  <a:pt x="5546821" y="119636"/>
                </a:lnTo>
                <a:cubicBezTo>
                  <a:pt x="5547739" y="91142"/>
                  <a:pt x="5554834" y="70496"/>
                  <a:pt x="5568106" y="57698"/>
                </a:cubicBezTo>
                <a:cubicBezTo>
                  <a:pt x="5581378" y="44899"/>
                  <a:pt x="5597708" y="38500"/>
                  <a:pt x="5617096" y="38500"/>
                </a:cubicBezTo>
                <a:close/>
                <a:moveTo>
                  <a:pt x="781167" y="34456"/>
                </a:moveTo>
                <a:cubicBezTo>
                  <a:pt x="792596" y="34456"/>
                  <a:pt x="803340" y="36478"/>
                  <a:pt x="813400" y="40522"/>
                </a:cubicBezTo>
                <a:cubicBezTo>
                  <a:pt x="823459" y="44565"/>
                  <a:pt x="827672" y="52911"/>
                  <a:pt x="826037" y="65560"/>
                </a:cubicBezTo>
                <a:cubicBezTo>
                  <a:pt x="824402" y="78208"/>
                  <a:pt x="818078" y="81667"/>
                  <a:pt x="807065" y="75938"/>
                </a:cubicBezTo>
                <a:cubicBezTo>
                  <a:pt x="796052" y="70209"/>
                  <a:pt x="785594" y="61863"/>
                  <a:pt x="775692" y="50900"/>
                </a:cubicBezTo>
                <a:cubicBezTo>
                  <a:pt x="765790" y="39937"/>
                  <a:pt x="767615" y="34456"/>
                  <a:pt x="781167" y="34456"/>
                </a:cubicBezTo>
                <a:close/>
                <a:moveTo>
                  <a:pt x="66792" y="34456"/>
                </a:moveTo>
                <a:cubicBezTo>
                  <a:pt x="78221" y="34456"/>
                  <a:pt x="88965" y="36478"/>
                  <a:pt x="99025" y="40522"/>
                </a:cubicBezTo>
                <a:cubicBezTo>
                  <a:pt x="109084" y="44565"/>
                  <a:pt x="113297" y="52911"/>
                  <a:pt x="111662" y="65560"/>
                </a:cubicBezTo>
                <a:cubicBezTo>
                  <a:pt x="110027" y="78208"/>
                  <a:pt x="103703" y="81667"/>
                  <a:pt x="92690" y="75938"/>
                </a:cubicBezTo>
                <a:cubicBezTo>
                  <a:pt x="81677" y="70209"/>
                  <a:pt x="71219" y="61863"/>
                  <a:pt x="61317" y="50900"/>
                </a:cubicBezTo>
                <a:cubicBezTo>
                  <a:pt x="51415" y="39937"/>
                  <a:pt x="53240" y="34456"/>
                  <a:pt x="66792" y="34456"/>
                </a:cubicBezTo>
                <a:close/>
                <a:moveTo>
                  <a:pt x="2933800" y="25429"/>
                </a:moveTo>
                <a:cubicBezTo>
                  <a:pt x="2939046" y="26134"/>
                  <a:pt x="2945445" y="28339"/>
                  <a:pt x="2952995" y="32046"/>
                </a:cubicBezTo>
                <a:cubicBezTo>
                  <a:pt x="2968081" y="39575"/>
                  <a:pt x="2973824" y="45921"/>
                  <a:pt x="2970225" y="51083"/>
                </a:cubicBezTo>
                <a:cubicBezTo>
                  <a:pt x="2966625" y="56246"/>
                  <a:pt x="2964826" y="73217"/>
                  <a:pt x="2964826" y="101998"/>
                </a:cubicBezTo>
                <a:cubicBezTo>
                  <a:pt x="2964826" y="132485"/>
                  <a:pt x="2965041" y="156261"/>
                  <a:pt x="2965471" y="173326"/>
                </a:cubicBezTo>
                <a:cubicBezTo>
                  <a:pt x="2965901" y="190391"/>
                  <a:pt x="2967253" y="210087"/>
                  <a:pt x="2969526" y="232415"/>
                </a:cubicBezTo>
                <a:cubicBezTo>
                  <a:pt x="2971799" y="254743"/>
                  <a:pt x="2969174" y="274823"/>
                  <a:pt x="2961653" y="292655"/>
                </a:cubicBezTo>
                <a:cubicBezTo>
                  <a:pt x="2954131" y="310487"/>
                  <a:pt x="2947481" y="314649"/>
                  <a:pt x="2941702" y="305141"/>
                </a:cubicBezTo>
                <a:cubicBezTo>
                  <a:pt x="2935923" y="295634"/>
                  <a:pt x="2926157" y="284133"/>
                  <a:pt x="2912405" y="270639"/>
                </a:cubicBezTo>
                <a:cubicBezTo>
                  <a:pt x="2898653" y="257145"/>
                  <a:pt x="2896093" y="251341"/>
                  <a:pt x="2904726" y="253226"/>
                </a:cubicBezTo>
                <a:cubicBezTo>
                  <a:pt x="2913359" y="255112"/>
                  <a:pt x="2920683" y="256686"/>
                  <a:pt x="2926699" y="257948"/>
                </a:cubicBezTo>
                <a:cubicBezTo>
                  <a:pt x="2932714" y="259210"/>
                  <a:pt x="2936497" y="256435"/>
                  <a:pt x="2938045" y="249623"/>
                </a:cubicBezTo>
                <a:cubicBezTo>
                  <a:pt x="2939594" y="242812"/>
                  <a:pt x="2940368" y="226901"/>
                  <a:pt x="2940368" y="201892"/>
                </a:cubicBezTo>
                <a:cubicBezTo>
                  <a:pt x="2940368" y="175922"/>
                  <a:pt x="2939924" y="149934"/>
                  <a:pt x="2939035" y="123928"/>
                </a:cubicBezTo>
                <a:cubicBezTo>
                  <a:pt x="2938146" y="97922"/>
                  <a:pt x="2936841" y="80197"/>
                  <a:pt x="2935120" y="70754"/>
                </a:cubicBezTo>
                <a:cubicBezTo>
                  <a:pt x="2933399" y="61311"/>
                  <a:pt x="2931528" y="55174"/>
                  <a:pt x="2929506" y="52341"/>
                </a:cubicBezTo>
                <a:cubicBezTo>
                  <a:pt x="2927484" y="49509"/>
                  <a:pt x="2917557" y="49861"/>
                  <a:pt x="2899725" y="53395"/>
                </a:cubicBezTo>
                <a:cubicBezTo>
                  <a:pt x="2881893" y="56930"/>
                  <a:pt x="2868148" y="60078"/>
                  <a:pt x="2858489" y="62838"/>
                </a:cubicBezTo>
                <a:cubicBezTo>
                  <a:pt x="2848831" y="65599"/>
                  <a:pt x="2839593" y="63358"/>
                  <a:pt x="2830773" y="56116"/>
                </a:cubicBezTo>
                <a:cubicBezTo>
                  <a:pt x="2821954" y="48875"/>
                  <a:pt x="2822520" y="45254"/>
                  <a:pt x="2832473" y="45254"/>
                </a:cubicBezTo>
                <a:cubicBezTo>
                  <a:pt x="2839428" y="45254"/>
                  <a:pt x="2854535" y="43497"/>
                  <a:pt x="2877795" y="39984"/>
                </a:cubicBezTo>
                <a:cubicBezTo>
                  <a:pt x="2901055" y="36470"/>
                  <a:pt x="2915628" y="32416"/>
                  <a:pt x="2921515" y="27820"/>
                </a:cubicBezTo>
                <a:cubicBezTo>
                  <a:pt x="2924458" y="25522"/>
                  <a:pt x="2928553" y="24725"/>
                  <a:pt x="2933800" y="25429"/>
                </a:cubicBezTo>
                <a:close/>
                <a:moveTo>
                  <a:pt x="1521185" y="25260"/>
                </a:moveTo>
                <a:cubicBezTo>
                  <a:pt x="1523899" y="25178"/>
                  <a:pt x="1526747" y="25636"/>
                  <a:pt x="1529730" y="26637"/>
                </a:cubicBezTo>
                <a:cubicBezTo>
                  <a:pt x="1535696" y="28637"/>
                  <a:pt x="1541396" y="32634"/>
                  <a:pt x="1546831" y="38629"/>
                </a:cubicBezTo>
                <a:cubicBezTo>
                  <a:pt x="1552266" y="44623"/>
                  <a:pt x="1552632" y="49463"/>
                  <a:pt x="1547928" y="53148"/>
                </a:cubicBezTo>
                <a:cubicBezTo>
                  <a:pt x="1543224" y="56833"/>
                  <a:pt x="1539593" y="63380"/>
                  <a:pt x="1537033" y="72787"/>
                </a:cubicBezTo>
                <a:cubicBezTo>
                  <a:pt x="1534473" y="82194"/>
                  <a:pt x="1532229" y="90511"/>
                  <a:pt x="1530300" y="97739"/>
                </a:cubicBezTo>
                <a:cubicBezTo>
                  <a:pt x="1528371" y="104966"/>
                  <a:pt x="1522897" y="111545"/>
                  <a:pt x="1513877" y="117475"/>
                </a:cubicBezTo>
                <a:cubicBezTo>
                  <a:pt x="1504857" y="123404"/>
                  <a:pt x="1498974" y="123221"/>
                  <a:pt x="1496228" y="116926"/>
                </a:cubicBezTo>
                <a:cubicBezTo>
                  <a:pt x="1493482" y="110631"/>
                  <a:pt x="1488613" y="104081"/>
                  <a:pt x="1481622" y="97276"/>
                </a:cubicBezTo>
                <a:cubicBezTo>
                  <a:pt x="1474632" y="90472"/>
                  <a:pt x="1475445" y="87529"/>
                  <a:pt x="1484064" y="88446"/>
                </a:cubicBezTo>
                <a:cubicBezTo>
                  <a:pt x="1492682" y="89364"/>
                  <a:pt x="1497845" y="89816"/>
                  <a:pt x="1499551" y="89802"/>
                </a:cubicBezTo>
                <a:cubicBezTo>
                  <a:pt x="1500684" y="89802"/>
                  <a:pt x="1502097" y="88784"/>
                  <a:pt x="1503789" y="86747"/>
                </a:cubicBezTo>
                <a:cubicBezTo>
                  <a:pt x="1505481" y="84711"/>
                  <a:pt x="1507435" y="78910"/>
                  <a:pt x="1509650" y="69345"/>
                </a:cubicBezTo>
                <a:cubicBezTo>
                  <a:pt x="1511866" y="59780"/>
                  <a:pt x="1512705" y="54073"/>
                  <a:pt x="1512167" y="52223"/>
                </a:cubicBezTo>
                <a:cubicBezTo>
                  <a:pt x="1511629" y="50373"/>
                  <a:pt x="1509779" y="49660"/>
                  <a:pt x="1506617" y="50083"/>
                </a:cubicBezTo>
                <a:cubicBezTo>
                  <a:pt x="1503455" y="50506"/>
                  <a:pt x="1495730" y="51994"/>
                  <a:pt x="1483440" y="54546"/>
                </a:cubicBezTo>
                <a:cubicBezTo>
                  <a:pt x="1489735" y="59537"/>
                  <a:pt x="1491148" y="63971"/>
                  <a:pt x="1487678" y="67850"/>
                </a:cubicBezTo>
                <a:cubicBezTo>
                  <a:pt x="1484207" y="71729"/>
                  <a:pt x="1477718" y="81362"/>
                  <a:pt x="1468211" y="96749"/>
                </a:cubicBezTo>
                <a:cubicBezTo>
                  <a:pt x="1458703" y="112137"/>
                  <a:pt x="1446016" y="124071"/>
                  <a:pt x="1430148" y="132553"/>
                </a:cubicBezTo>
                <a:cubicBezTo>
                  <a:pt x="1414281" y="141036"/>
                  <a:pt x="1411578" y="138781"/>
                  <a:pt x="1422039" y="125788"/>
                </a:cubicBezTo>
                <a:cubicBezTo>
                  <a:pt x="1432500" y="112796"/>
                  <a:pt x="1440839" y="100084"/>
                  <a:pt x="1447055" y="87651"/>
                </a:cubicBezTo>
                <a:cubicBezTo>
                  <a:pt x="1453272" y="75218"/>
                  <a:pt x="1457248" y="65631"/>
                  <a:pt x="1458983" y="58891"/>
                </a:cubicBezTo>
                <a:cubicBezTo>
                  <a:pt x="1455871" y="60684"/>
                  <a:pt x="1452730" y="61806"/>
                  <a:pt x="1449561" y="62258"/>
                </a:cubicBezTo>
                <a:cubicBezTo>
                  <a:pt x="1446392" y="62709"/>
                  <a:pt x="1440871" y="59849"/>
                  <a:pt x="1432998" y="53675"/>
                </a:cubicBezTo>
                <a:cubicBezTo>
                  <a:pt x="1425126" y="47502"/>
                  <a:pt x="1427105" y="44121"/>
                  <a:pt x="1438935" y="43533"/>
                </a:cubicBezTo>
                <a:cubicBezTo>
                  <a:pt x="1450766" y="42945"/>
                  <a:pt x="1464920" y="40647"/>
                  <a:pt x="1481397" y="36639"/>
                </a:cubicBezTo>
                <a:cubicBezTo>
                  <a:pt x="1497873" y="32631"/>
                  <a:pt x="1508557" y="29462"/>
                  <a:pt x="1513447" y="27131"/>
                </a:cubicBezTo>
                <a:cubicBezTo>
                  <a:pt x="1515892" y="25966"/>
                  <a:pt x="1518471" y="25342"/>
                  <a:pt x="1521185" y="25260"/>
                </a:cubicBezTo>
                <a:close/>
                <a:moveTo>
                  <a:pt x="3305388" y="25034"/>
                </a:moveTo>
                <a:cubicBezTo>
                  <a:pt x="3314401" y="23199"/>
                  <a:pt x="3321330" y="25432"/>
                  <a:pt x="3326177" y="31735"/>
                </a:cubicBezTo>
                <a:cubicBezTo>
                  <a:pt x="3331025" y="38037"/>
                  <a:pt x="3328042" y="42486"/>
                  <a:pt x="3317229" y="45082"/>
                </a:cubicBezTo>
                <a:cubicBezTo>
                  <a:pt x="3306416" y="47677"/>
                  <a:pt x="3288427" y="51198"/>
                  <a:pt x="3263260" y="55643"/>
                </a:cubicBezTo>
                <a:cubicBezTo>
                  <a:pt x="3272266" y="59357"/>
                  <a:pt x="3275062" y="63695"/>
                  <a:pt x="3271649" y="68657"/>
                </a:cubicBezTo>
                <a:cubicBezTo>
                  <a:pt x="3268236" y="73619"/>
                  <a:pt x="3261840" y="82008"/>
                  <a:pt x="3252462" y="93824"/>
                </a:cubicBezTo>
                <a:cubicBezTo>
                  <a:pt x="3267361" y="90440"/>
                  <a:pt x="3277819" y="87120"/>
                  <a:pt x="3283834" y="83865"/>
                </a:cubicBezTo>
                <a:cubicBezTo>
                  <a:pt x="3289850" y="80610"/>
                  <a:pt x="3298049" y="81768"/>
                  <a:pt x="3308431" y="87339"/>
                </a:cubicBezTo>
                <a:cubicBezTo>
                  <a:pt x="3318814" y="92910"/>
                  <a:pt x="3323051" y="98130"/>
                  <a:pt x="3321144" y="102998"/>
                </a:cubicBezTo>
                <a:cubicBezTo>
                  <a:pt x="3319237" y="107867"/>
                  <a:pt x="3317659" y="112176"/>
                  <a:pt x="3316412" y="115926"/>
                </a:cubicBezTo>
                <a:cubicBezTo>
                  <a:pt x="3315164" y="119676"/>
                  <a:pt x="3314985" y="128477"/>
                  <a:pt x="3315874" y="142330"/>
                </a:cubicBezTo>
                <a:cubicBezTo>
                  <a:pt x="3316763" y="156183"/>
                  <a:pt x="3316089" y="170483"/>
                  <a:pt x="3313852" y="185232"/>
                </a:cubicBezTo>
                <a:cubicBezTo>
                  <a:pt x="3311615" y="199981"/>
                  <a:pt x="3306872" y="203706"/>
                  <a:pt x="3299623" y="196407"/>
                </a:cubicBezTo>
                <a:cubicBezTo>
                  <a:pt x="3292374" y="189108"/>
                  <a:pt x="3289201" y="183203"/>
                  <a:pt x="3290105" y="178693"/>
                </a:cubicBezTo>
                <a:cubicBezTo>
                  <a:pt x="3291008" y="174183"/>
                  <a:pt x="3291682" y="163069"/>
                  <a:pt x="3292127" y="145352"/>
                </a:cubicBezTo>
                <a:cubicBezTo>
                  <a:pt x="3292571" y="127635"/>
                  <a:pt x="3292087" y="115994"/>
                  <a:pt x="3290675" y="110430"/>
                </a:cubicBezTo>
                <a:cubicBezTo>
                  <a:pt x="3289262" y="104866"/>
                  <a:pt x="3284275" y="103346"/>
                  <a:pt x="3275714" y="105870"/>
                </a:cubicBezTo>
                <a:lnTo>
                  <a:pt x="3234931" y="113528"/>
                </a:lnTo>
                <a:cubicBezTo>
                  <a:pt x="3234931" y="126577"/>
                  <a:pt x="3234400" y="144355"/>
                  <a:pt x="3233339" y="166862"/>
                </a:cubicBezTo>
                <a:cubicBezTo>
                  <a:pt x="3232278" y="189369"/>
                  <a:pt x="3227750" y="197489"/>
                  <a:pt x="3219755" y="191223"/>
                </a:cubicBezTo>
                <a:cubicBezTo>
                  <a:pt x="3211760" y="184956"/>
                  <a:pt x="3208219" y="178309"/>
                  <a:pt x="3209129" y="171283"/>
                </a:cubicBezTo>
                <a:cubicBezTo>
                  <a:pt x="3210040" y="164256"/>
                  <a:pt x="3210939" y="153630"/>
                  <a:pt x="3211829" y="139404"/>
                </a:cubicBezTo>
                <a:cubicBezTo>
                  <a:pt x="3212718" y="125179"/>
                  <a:pt x="3211363" y="114703"/>
                  <a:pt x="3207763" y="107978"/>
                </a:cubicBezTo>
                <a:cubicBezTo>
                  <a:pt x="3204164" y="101252"/>
                  <a:pt x="3205992" y="97890"/>
                  <a:pt x="3213248" y="97890"/>
                </a:cubicBezTo>
                <a:cubicBezTo>
                  <a:pt x="3218181" y="97890"/>
                  <a:pt x="3222071" y="98112"/>
                  <a:pt x="3224918" y="98556"/>
                </a:cubicBezTo>
                <a:cubicBezTo>
                  <a:pt x="3227764" y="99001"/>
                  <a:pt x="3231625" y="98685"/>
                  <a:pt x="3236501" y="97610"/>
                </a:cubicBezTo>
                <a:cubicBezTo>
                  <a:pt x="3242538" y="76386"/>
                  <a:pt x="3245055" y="63932"/>
                  <a:pt x="3244051" y="60246"/>
                </a:cubicBezTo>
                <a:cubicBezTo>
                  <a:pt x="3238415" y="62010"/>
                  <a:pt x="3233070" y="63125"/>
                  <a:pt x="3228015" y="63591"/>
                </a:cubicBezTo>
                <a:cubicBezTo>
                  <a:pt x="3222960" y="64057"/>
                  <a:pt x="3216522" y="61577"/>
                  <a:pt x="3208699" y="56149"/>
                </a:cubicBezTo>
                <a:cubicBezTo>
                  <a:pt x="3200876" y="50721"/>
                  <a:pt x="3202895" y="47114"/>
                  <a:pt x="3214754" y="45329"/>
                </a:cubicBezTo>
                <a:cubicBezTo>
                  <a:pt x="3226613" y="43544"/>
                  <a:pt x="3237713" y="41299"/>
                  <a:pt x="3248052" y="38596"/>
                </a:cubicBezTo>
                <a:cubicBezTo>
                  <a:pt x="3258391" y="35893"/>
                  <a:pt x="3268279" y="33416"/>
                  <a:pt x="3277715" y="31165"/>
                </a:cubicBezTo>
                <a:cubicBezTo>
                  <a:pt x="3287151" y="28913"/>
                  <a:pt x="3296375" y="26870"/>
                  <a:pt x="3305388" y="25034"/>
                </a:cubicBezTo>
                <a:close/>
                <a:moveTo>
                  <a:pt x="3956920" y="24367"/>
                </a:moveTo>
                <a:cubicBezTo>
                  <a:pt x="3965367" y="22976"/>
                  <a:pt x="3972956" y="25622"/>
                  <a:pt x="3979689" y="32305"/>
                </a:cubicBezTo>
                <a:cubicBezTo>
                  <a:pt x="3986422" y="38987"/>
                  <a:pt x="3984041" y="43734"/>
                  <a:pt x="3972548" y="46544"/>
                </a:cubicBezTo>
                <a:cubicBezTo>
                  <a:pt x="3961054" y="49355"/>
                  <a:pt x="3949256" y="51234"/>
                  <a:pt x="3937152" y="52180"/>
                </a:cubicBezTo>
                <a:cubicBezTo>
                  <a:pt x="3947951" y="55909"/>
                  <a:pt x="3952862" y="60411"/>
                  <a:pt x="3951887" y="65689"/>
                </a:cubicBezTo>
                <a:cubicBezTo>
                  <a:pt x="3950912" y="70966"/>
                  <a:pt x="3948696" y="76745"/>
                  <a:pt x="3945240" y="83026"/>
                </a:cubicBezTo>
                <a:cubicBezTo>
                  <a:pt x="3963453" y="81305"/>
                  <a:pt x="3975337" y="79523"/>
                  <a:pt x="3980894" y="77681"/>
                </a:cubicBezTo>
                <a:cubicBezTo>
                  <a:pt x="3986451" y="75838"/>
                  <a:pt x="3993976" y="78075"/>
                  <a:pt x="4003469" y="84392"/>
                </a:cubicBezTo>
                <a:cubicBezTo>
                  <a:pt x="4012962" y="90709"/>
                  <a:pt x="4018229" y="95767"/>
                  <a:pt x="4019268" y="99567"/>
                </a:cubicBezTo>
                <a:cubicBezTo>
                  <a:pt x="4020308" y="103367"/>
                  <a:pt x="4018372" y="106806"/>
                  <a:pt x="4013460" y="109882"/>
                </a:cubicBezTo>
                <a:cubicBezTo>
                  <a:pt x="4008549" y="112957"/>
                  <a:pt x="4003602" y="118009"/>
                  <a:pt x="3998618" y="125036"/>
                </a:cubicBezTo>
                <a:cubicBezTo>
                  <a:pt x="3993635" y="132062"/>
                  <a:pt x="3987039" y="140118"/>
                  <a:pt x="3978829" y="149202"/>
                </a:cubicBezTo>
                <a:cubicBezTo>
                  <a:pt x="3970619" y="158287"/>
                  <a:pt x="3965819" y="158778"/>
                  <a:pt x="3964427" y="150676"/>
                </a:cubicBezTo>
                <a:cubicBezTo>
                  <a:pt x="3943792" y="153372"/>
                  <a:pt x="3922554" y="155709"/>
                  <a:pt x="3900714" y="157688"/>
                </a:cubicBezTo>
                <a:cubicBezTo>
                  <a:pt x="3906106" y="158893"/>
                  <a:pt x="3908042" y="161270"/>
                  <a:pt x="3906522" y="164819"/>
                </a:cubicBezTo>
                <a:cubicBezTo>
                  <a:pt x="3905002" y="168368"/>
                  <a:pt x="3901266" y="173950"/>
                  <a:pt x="3895315" y="181565"/>
                </a:cubicBezTo>
                <a:lnTo>
                  <a:pt x="3924849" y="180554"/>
                </a:lnTo>
                <a:cubicBezTo>
                  <a:pt x="3924849" y="176266"/>
                  <a:pt x="3925813" y="173111"/>
                  <a:pt x="3927742" y="171089"/>
                </a:cubicBezTo>
                <a:cubicBezTo>
                  <a:pt x="3929671" y="169067"/>
                  <a:pt x="3936715" y="170759"/>
                  <a:pt x="3948876" y="176166"/>
                </a:cubicBezTo>
                <a:cubicBezTo>
                  <a:pt x="3982059" y="173513"/>
                  <a:pt x="4004684" y="171272"/>
                  <a:pt x="4016751" y="169444"/>
                </a:cubicBezTo>
                <a:cubicBezTo>
                  <a:pt x="4028819" y="167615"/>
                  <a:pt x="4040438" y="168859"/>
                  <a:pt x="4051609" y="173176"/>
                </a:cubicBezTo>
                <a:cubicBezTo>
                  <a:pt x="4062780" y="177492"/>
                  <a:pt x="4070567" y="183820"/>
                  <a:pt x="4074969" y="192158"/>
                </a:cubicBezTo>
                <a:cubicBezTo>
                  <a:pt x="4079371" y="200497"/>
                  <a:pt x="4070875" y="203093"/>
                  <a:pt x="4049479" y="199945"/>
                </a:cubicBezTo>
                <a:cubicBezTo>
                  <a:pt x="4028084" y="196798"/>
                  <a:pt x="4010410" y="195224"/>
                  <a:pt x="3996456" y="195224"/>
                </a:cubicBezTo>
                <a:lnTo>
                  <a:pt x="3953522" y="195224"/>
                </a:lnTo>
                <a:cubicBezTo>
                  <a:pt x="3948646" y="209836"/>
                  <a:pt x="3942286" y="222578"/>
                  <a:pt x="3934442" y="233448"/>
                </a:cubicBezTo>
                <a:cubicBezTo>
                  <a:pt x="3977090" y="251717"/>
                  <a:pt x="4001701" y="266749"/>
                  <a:pt x="4008276" y="278544"/>
                </a:cubicBezTo>
                <a:cubicBezTo>
                  <a:pt x="4014851" y="290339"/>
                  <a:pt x="4017203" y="300097"/>
                  <a:pt x="4015332" y="307819"/>
                </a:cubicBezTo>
                <a:cubicBezTo>
                  <a:pt x="4013460" y="315542"/>
                  <a:pt x="4005928" y="314448"/>
                  <a:pt x="3992735" y="304539"/>
                </a:cubicBezTo>
                <a:cubicBezTo>
                  <a:pt x="3979542" y="294630"/>
                  <a:pt x="3969113" y="286693"/>
                  <a:pt x="3961448" y="280727"/>
                </a:cubicBezTo>
                <a:cubicBezTo>
                  <a:pt x="3953784" y="274762"/>
                  <a:pt x="3940429" y="264258"/>
                  <a:pt x="3921385" y="249215"/>
                </a:cubicBezTo>
                <a:cubicBezTo>
                  <a:pt x="3912882" y="259454"/>
                  <a:pt x="3903267" y="267373"/>
                  <a:pt x="3892540" y="272973"/>
                </a:cubicBezTo>
                <a:cubicBezTo>
                  <a:pt x="3881814" y="278573"/>
                  <a:pt x="3870772" y="282961"/>
                  <a:pt x="3859414" y="286137"/>
                </a:cubicBezTo>
                <a:cubicBezTo>
                  <a:pt x="3848057" y="289313"/>
                  <a:pt x="3837252" y="291827"/>
                  <a:pt x="3826998" y="293676"/>
                </a:cubicBezTo>
                <a:cubicBezTo>
                  <a:pt x="3816745" y="295526"/>
                  <a:pt x="3805968" y="295666"/>
                  <a:pt x="3794668" y="294096"/>
                </a:cubicBezTo>
                <a:cubicBezTo>
                  <a:pt x="3783368" y="292526"/>
                  <a:pt x="3787114" y="288948"/>
                  <a:pt x="3805907" y="283362"/>
                </a:cubicBezTo>
                <a:cubicBezTo>
                  <a:pt x="3824700" y="277777"/>
                  <a:pt x="3842439" y="271252"/>
                  <a:pt x="3859124" y="263788"/>
                </a:cubicBezTo>
                <a:cubicBezTo>
                  <a:pt x="3875809" y="256324"/>
                  <a:pt x="3889615" y="248046"/>
                  <a:pt x="3900542" y="238954"/>
                </a:cubicBezTo>
                <a:cubicBezTo>
                  <a:pt x="3880107" y="232243"/>
                  <a:pt x="3866674" y="228281"/>
                  <a:pt x="3860242" y="227070"/>
                </a:cubicBezTo>
                <a:cubicBezTo>
                  <a:pt x="3853811" y="225858"/>
                  <a:pt x="3851774" y="222986"/>
                  <a:pt x="3854133" y="218455"/>
                </a:cubicBezTo>
                <a:cubicBezTo>
                  <a:pt x="3856493" y="213923"/>
                  <a:pt x="3860268" y="208424"/>
                  <a:pt x="3865459" y="201956"/>
                </a:cubicBezTo>
                <a:cubicBezTo>
                  <a:pt x="3828891" y="208266"/>
                  <a:pt x="3806126" y="212543"/>
                  <a:pt x="3797163" y="214787"/>
                </a:cubicBezTo>
                <a:cubicBezTo>
                  <a:pt x="3788201" y="217032"/>
                  <a:pt x="3778894" y="214250"/>
                  <a:pt x="3769243" y="206441"/>
                </a:cubicBezTo>
                <a:cubicBezTo>
                  <a:pt x="3759592" y="198633"/>
                  <a:pt x="3757545" y="194353"/>
                  <a:pt x="3763102" y="193600"/>
                </a:cubicBezTo>
                <a:cubicBezTo>
                  <a:pt x="3768659" y="192847"/>
                  <a:pt x="3774907" y="192237"/>
                  <a:pt x="3781848" y="191771"/>
                </a:cubicBezTo>
                <a:cubicBezTo>
                  <a:pt x="3788789" y="191305"/>
                  <a:pt x="3799988" y="190413"/>
                  <a:pt x="3815447" y="189093"/>
                </a:cubicBezTo>
                <a:cubicBezTo>
                  <a:pt x="3830906" y="187774"/>
                  <a:pt x="3849641" y="185845"/>
                  <a:pt x="3871654" y="183307"/>
                </a:cubicBezTo>
                <a:cubicBezTo>
                  <a:pt x="3873819" y="177829"/>
                  <a:pt x="3875802" y="172821"/>
                  <a:pt x="3877601" y="168282"/>
                </a:cubicBezTo>
                <a:cubicBezTo>
                  <a:pt x="3879401" y="163743"/>
                  <a:pt x="3881355" y="161474"/>
                  <a:pt x="3883463" y="161474"/>
                </a:cubicBezTo>
                <a:lnTo>
                  <a:pt x="3858016" y="163883"/>
                </a:lnTo>
                <a:cubicBezTo>
                  <a:pt x="3853671" y="174868"/>
                  <a:pt x="3847161" y="170591"/>
                  <a:pt x="3838485" y="151052"/>
                </a:cubicBezTo>
                <a:cubicBezTo>
                  <a:pt x="3829809" y="131514"/>
                  <a:pt x="3823137" y="117539"/>
                  <a:pt x="3818469" y="109129"/>
                </a:cubicBezTo>
                <a:cubicBezTo>
                  <a:pt x="3813802" y="100718"/>
                  <a:pt x="3816178" y="96965"/>
                  <a:pt x="3825600" y="97868"/>
                </a:cubicBezTo>
                <a:cubicBezTo>
                  <a:pt x="3835021" y="98771"/>
                  <a:pt x="3842532" y="99015"/>
                  <a:pt x="3848132" y="98599"/>
                </a:cubicBezTo>
                <a:cubicBezTo>
                  <a:pt x="3853732" y="98184"/>
                  <a:pt x="3861752" y="96871"/>
                  <a:pt x="3872191" y="94663"/>
                </a:cubicBezTo>
                <a:cubicBezTo>
                  <a:pt x="3870513" y="74357"/>
                  <a:pt x="3868936" y="63781"/>
                  <a:pt x="3867459" y="62935"/>
                </a:cubicBezTo>
                <a:cubicBezTo>
                  <a:pt x="3859959" y="63839"/>
                  <a:pt x="3853026" y="61293"/>
                  <a:pt x="3846659" y="55299"/>
                </a:cubicBezTo>
                <a:cubicBezTo>
                  <a:pt x="3840291" y="49305"/>
                  <a:pt x="3843493" y="45472"/>
                  <a:pt x="3856263" y="43802"/>
                </a:cubicBezTo>
                <a:cubicBezTo>
                  <a:pt x="3869033" y="42131"/>
                  <a:pt x="3880817" y="40170"/>
                  <a:pt x="3891615" y="37919"/>
                </a:cubicBezTo>
                <a:cubicBezTo>
                  <a:pt x="3902413" y="35667"/>
                  <a:pt x="3913886" y="33194"/>
                  <a:pt x="3926032" y="30498"/>
                </a:cubicBezTo>
                <a:cubicBezTo>
                  <a:pt x="3938178" y="27802"/>
                  <a:pt x="3948474" y="25758"/>
                  <a:pt x="3956920" y="24367"/>
                </a:cubicBezTo>
                <a:close/>
                <a:moveTo>
                  <a:pt x="2757864" y="22700"/>
                </a:moveTo>
                <a:cubicBezTo>
                  <a:pt x="2763062" y="21517"/>
                  <a:pt x="2770430" y="23256"/>
                  <a:pt x="2779966" y="27916"/>
                </a:cubicBezTo>
                <a:cubicBezTo>
                  <a:pt x="2789976" y="31917"/>
                  <a:pt x="2798092" y="37861"/>
                  <a:pt x="2804316" y="45749"/>
                </a:cubicBezTo>
                <a:cubicBezTo>
                  <a:pt x="2810539" y="53636"/>
                  <a:pt x="2811360" y="61397"/>
                  <a:pt x="2806779" y="69033"/>
                </a:cubicBezTo>
                <a:cubicBezTo>
                  <a:pt x="2802197" y="76670"/>
                  <a:pt x="2796278" y="78036"/>
                  <a:pt x="2789022" y="73131"/>
                </a:cubicBezTo>
                <a:cubicBezTo>
                  <a:pt x="2781766" y="68227"/>
                  <a:pt x="2773459" y="58891"/>
                  <a:pt x="2764102" y="45125"/>
                </a:cubicBezTo>
                <a:cubicBezTo>
                  <a:pt x="2754745" y="31358"/>
                  <a:pt x="2752666" y="23883"/>
                  <a:pt x="2757864" y="22700"/>
                </a:cubicBezTo>
                <a:close/>
                <a:moveTo>
                  <a:pt x="3167856" y="22539"/>
                </a:moveTo>
                <a:cubicBezTo>
                  <a:pt x="3170423" y="22195"/>
                  <a:pt x="3172924" y="22388"/>
                  <a:pt x="3175358" y="23120"/>
                </a:cubicBezTo>
                <a:cubicBezTo>
                  <a:pt x="3180227" y="24582"/>
                  <a:pt x="3186647" y="27476"/>
                  <a:pt x="3194620" y="31799"/>
                </a:cubicBezTo>
                <a:cubicBezTo>
                  <a:pt x="3202594" y="36123"/>
                  <a:pt x="3204924" y="40278"/>
                  <a:pt x="3201611" y="44264"/>
                </a:cubicBezTo>
                <a:cubicBezTo>
                  <a:pt x="3198299" y="48251"/>
                  <a:pt x="3195599" y="53991"/>
                  <a:pt x="3193513" y="61483"/>
                </a:cubicBezTo>
                <a:cubicBezTo>
                  <a:pt x="3191426" y="68976"/>
                  <a:pt x="3188766" y="79660"/>
                  <a:pt x="3185532" y="93534"/>
                </a:cubicBezTo>
                <a:cubicBezTo>
                  <a:pt x="3182299" y="107408"/>
                  <a:pt x="3178341" y="117249"/>
                  <a:pt x="3173659" y="123057"/>
                </a:cubicBezTo>
                <a:cubicBezTo>
                  <a:pt x="3168977" y="128864"/>
                  <a:pt x="3164241" y="127724"/>
                  <a:pt x="3159451" y="119636"/>
                </a:cubicBezTo>
                <a:lnTo>
                  <a:pt x="3131810" y="125724"/>
                </a:lnTo>
                <a:cubicBezTo>
                  <a:pt x="3130835" y="131560"/>
                  <a:pt x="3127838" y="134479"/>
                  <a:pt x="3122819" y="134479"/>
                </a:cubicBezTo>
                <a:cubicBezTo>
                  <a:pt x="3118646" y="134479"/>
                  <a:pt x="3115563" y="128520"/>
                  <a:pt x="3113570" y="116603"/>
                </a:cubicBezTo>
                <a:cubicBezTo>
                  <a:pt x="3111576" y="104687"/>
                  <a:pt x="3108819" y="91687"/>
                  <a:pt x="3105299" y="77605"/>
                </a:cubicBezTo>
                <a:cubicBezTo>
                  <a:pt x="3101778" y="63523"/>
                  <a:pt x="3098405" y="53485"/>
                  <a:pt x="3095178" y="47491"/>
                </a:cubicBezTo>
                <a:cubicBezTo>
                  <a:pt x="3091952" y="41497"/>
                  <a:pt x="3094411" y="38500"/>
                  <a:pt x="3102556" y="38500"/>
                </a:cubicBezTo>
                <a:lnTo>
                  <a:pt x="3116065" y="38500"/>
                </a:lnTo>
                <a:cubicBezTo>
                  <a:pt x="3119191" y="38500"/>
                  <a:pt x="3125938" y="36990"/>
                  <a:pt x="3136306" y="33972"/>
                </a:cubicBezTo>
                <a:cubicBezTo>
                  <a:pt x="3146674" y="30953"/>
                  <a:pt x="3154557" y="28024"/>
                  <a:pt x="3159957" y="25185"/>
                </a:cubicBezTo>
                <a:cubicBezTo>
                  <a:pt x="3162656" y="23765"/>
                  <a:pt x="3165289" y="22883"/>
                  <a:pt x="3167856" y="22539"/>
                </a:cubicBezTo>
                <a:close/>
                <a:moveTo>
                  <a:pt x="1762895" y="20735"/>
                </a:moveTo>
                <a:cubicBezTo>
                  <a:pt x="1764334" y="20500"/>
                  <a:pt x="1766200" y="20621"/>
                  <a:pt x="1768495" y="21098"/>
                </a:cubicBezTo>
                <a:cubicBezTo>
                  <a:pt x="1777673" y="23005"/>
                  <a:pt x="1785796" y="25758"/>
                  <a:pt x="1792866" y="29358"/>
                </a:cubicBezTo>
                <a:cubicBezTo>
                  <a:pt x="1799936" y="32957"/>
                  <a:pt x="1802779" y="37797"/>
                  <a:pt x="1801395" y="43877"/>
                </a:cubicBezTo>
                <a:cubicBezTo>
                  <a:pt x="1800011" y="49957"/>
                  <a:pt x="1798885" y="58820"/>
                  <a:pt x="1798018" y="70464"/>
                </a:cubicBezTo>
                <a:cubicBezTo>
                  <a:pt x="1797150" y="82108"/>
                  <a:pt x="1796716" y="90347"/>
                  <a:pt x="1796716" y="95179"/>
                </a:cubicBezTo>
                <a:cubicBezTo>
                  <a:pt x="1803327" y="93630"/>
                  <a:pt x="1809429" y="90992"/>
                  <a:pt x="1815022" y="87263"/>
                </a:cubicBezTo>
                <a:cubicBezTo>
                  <a:pt x="1820614" y="83535"/>
                  <a:pt x="1830211" y="85747"/>
                  <a:pt x="1843813" y="93899"/>
                </a:cubicBezTo>
                <a:cubicBezTo>
                  <a:pt x="1857415" y="102052"/>
                  <a:pt x="1861667" y="108526"/>
                  <a:pt x="1856569" y="113323"/>
                </a:cubicBezTo>
                <a:cubicBezTo>
                  <a:pt x="1851471" y="118120"/>
                  <a:pt x="1845473" y="132765"/>
                  <a:pt x="1838575" y="157258"/>
                </a:cubicBezTo>
                <a:cubicBezTo>
                  <a:pt x="1853891" y="155566"/>
                  <a:pt x="1865298" y="153569"/>
                  <a:pt x="1872798" y="151267"/>
                </a:cubicBezTo>
                <a:cubicBezTo>
                  <a:pt x="1880298" y="148966"/>
                  <a:pt x="1887475" y="148554"/>
                  <a:pt x="1894330" y="150031"/>
                </a:cubicBezTo>
                <a:cubicBezTo>
                  <a:pt x="1901185" y="151508"/>
                  <a:pt x="1907104" y="156258"/>
                  <a:pt x="1912087" y="164281"/>
                </a:cubicBezTo>
                <a:cubicBezTo>
                  <a:pt x="1917070" y="172304"/>
                  <a:pt x="1912334" y="176316"/>
                  <a:pt x="1897879" y="176316"/>
                </a:cubicBezTo>
                <a:cubicBezTo>
                  <a:pt x="1886479" y="176316"/>
                  <a:pt x="1871106" y="177442"/>
                  <a:pt x="1851761" y="179693"/>
                </a:cubicBezTo>
                <a:cubicBezTo>
                  <a:pt x="1832416" y="181945"/>
                  <a:pt x="1812720" y="184167"/>
                  <a:pt x="1792672" y="186361"/>
                </a:cubicBezTo>
                <a:cubicBezTo>
                  <a:pt x="1802209" y="197719"/>
                  <a:pt x="1814294" y="211159"/>
                  <a:pt x="1828928" y="226683"/>
                </a:cubicBezTo>
                <a:cubicBezTo>
                  <a:pt x="1843562" y="242206"/>
                  <a:pt x="1856153" y="252821"/>
                  <a:pt x="1866700" y="258529"/>
                </a:cubicBezTo>
                <a:cubicBezTo>
                  <a:pt x="1877247" y="264236"/>
                  <a:pt x="1887795" y="269155"/>
                  <a:pt x="1898342" y="273285"/>
                </a:cubicBezTo>
                <a:cubicBezTo>
                  <a:pt x="1908889" y="277415"/>
                  <a:pt x="1913098" y="280946"/>
                  <a:pt x="1910968" y="283878"/>
                </a:cubicBezTo>
                <a:cubicBezTo>
                  <a:pt x="1908839" y="286811"/>
                  <a:pt x="1902006" y="288514"/>
                  <a:pt x="1890469" y="288987"/>
                </a:cubicBezTo>
                <a:cubicBezTo>
                  <a:pt x="1878932" y="289460"/>
                  <a:pt x="1866514" y="288754"/>
                  <a:pt x="1853213" y="286868"/>
                </a:cubicBezTo>
                <a:cubicBezTo>
                  <a:pt x="1839913" y="284983"/>
                  <a:pt x="1829043" y="277235"/>
                  <a:pt x="1820603" y="263627"/>
                </a:cubicBezTo>
                <a:cubicBezTo>
                  <a:pt x="1812164" y="250018"/>
                  <a:pt x="1805758" y="239721"/>
                  <a:pt x="1801384" y="232738"/>
                </a:cubicBezTo>
                <a:lnTo>
                  <a:pt x="1786198" y="199268"/>
                </a:lnTo>
                <a:cubicBezTo>
                  <a:pt x="1782154" y="222183"/>
                  <a:pt x="1772929" y="241546"/>
                  <a:pt x="1758525" y="257356"/>
                </a:cubicBezTo>
                <a:cubicBezTo>
                  <a:pt x="1744120" y="273166"/>
                  <a:pt x="1726837" y="284309"/>
                  <a:pt x="1706674" y="290783"/>
                </a:cubicBezTo>
                <a:cubicBezTo>
                  <a:pt x="1686512" y="297258"/>
                  <a:pt x="1683988" y="295035"/>
                  <a:pt x="1699102" y="284115"/>
                </a:cubicBezTo>
                <a:cubicBezTo>
                  <a:pt x="1714217" y="273195"/>
                  <a:pt x="1727733" y="260235"/>
                  <a:pt x="1739649" y="245235"/>
                </a:cubicBezTo>
                <a:cubicBezTo>
                  <a:pt x="1751566" y="230235"/>
                  <a:pt x="1760192" y="211765"/>
                  <a:pt x="1765526" y="189825"/>
                </a:cubicBezTo>
                <a:cubicBezTo>
                  <a:pt x="1753308" y="192521"/>
                  <a:pt x="1741991" y="194994"/>
                  <a:pt x="1731572" y="197246"/>
                </a:cubicBezTo>
                <a:cubicBezTo>
                  <a:pt x="1721154" y="199497"/>
                  <a:pt x="1711833" y="196321"/>
                  <a:pt x="1703609" y="187717"/>
                </a:cubicBezTo>
                <a:lnTo>
                  <a:pt x="1699362" y="180171"/>
                </a:lnTo>
                <a:lnTo>
                  <a:pt x="1687723" y="203559"/>
                </a:lnTo>
                <a:cubicBezTo>
                  <a:pt x="1675620" y="225980"/>
                  <a:pt x="1668210" y="243694"/>
                  <a:pt x="1665493" y="256700"/>
                </a:cubicBezTo>
                <a:cubicBezTo>
                  <a:pt x="1662775" y="269707"/>
                  <a:pt x="1657269" y="272306"/>
                  <a:pt x="1648973" y="264498"/>
                </a:cubicBezTo>
                <a:cubicBezTo>
                  <a:pt x="1640677" y="256689"/>
                  <a:pt x="1634633" y="247318"/>
                  <a:pt x="1630839" y="236384"/>
                </a:cubicBezTo>
                <a:cubicBezTo>
                  <a:pt x="1627047" y="225449"/>
                  <a:pt x="1629183" y="219484"/>
                  <a:pt x="1637250" y="218487"/>
                </a:cubicBezTo>
                <a:cubicBezTo>
                  <a:pt x="1645316" y="217490"/>
                  <a:pt x="1656139" y="206803"/>
                  <a:pt x="1669719" y="186426"/>
                </a:cubicBezTo>
                <a:cubicBezTo>
                  <a:pt x="1702200" y="147191"/>
                  <a:pt x="1716347" y="134633"/>
                  <a:pt x="1712159" y="148751"/>
                </a:cubicBezTo>
                <a:cubicBezTo>
                  <a:pt x="1710066" y="155810"/>
                  <a:pt x="1706982" y="163906"/>
                  <a:pt x="1702910" y="173041"/>
                </a:cubicBezTo>
                <a:lnTo>
                  <a:pt x="1700517" y="177849"/>
                </a:lnTo>
                <a:lnTo>
                  <a:pt x="1707266" y="176187"/>
                </a:lnTo>
                <a:cubicBezTo>
                  <a:pt x="1717927" y="177105"/>
                  <a:pt x="1738287" y="174638"/>
                  <a:pt x="1768344" y="168788"/>
                </a:cubicBezTo>
                <a:cubicBezTo>
                  <a:pt x="1770065" y="144753"/>
                  <a:pt x="1770925" y="129266"/>
                  <a:pt x="1770925" y="122325"/>
                </a:cubicBezTo>
                <a:cubicBezTo>
                  <a:pt x="1770266" y="123229"/>
                  <a:pt x="1765663" y="124806"/>
                  <a:pt x="1757116" y="127058"/>
                </a:cubicBezTo>
                <a:cubicBezTo>
                  <a:pt x="1748569" y="129309"/>
                  <a:pt x="1740635" y="126358"/>
                  <a:pt x="1733315" y="118206"/>
                </a:cubicBezTo>
                <a:cubicBezTo>
                  <a:pt x="1725994" y="110054"/>
                  <a:pt x="1726306" y="106200"/>
                  <a:pt x="1734250" y="106644"/>
                </a:cubicBezTo>
                <a:cubicBezTo>
                  <a:pt x="1742195" y="107089"/>
                  <a:pt x="1754420" y="105805"/>
                  <a:pt x="1770925" y="102794"/>
                </a:cubicBezTo>
                <a:cubicBezTo>
                  <a:pt x="1770925" y="93487"/>
                  <a:pt x="1770484" y="81807"/>
                  <a:pt x="1769603" y="67754"/>
                </a:cubicBezTo>
                <a:cubicBezTo>
                  <a:pt x="1768721" y="53700"/>
                  <a:pt x="1766021" y="41934"/>
                  <a:pt x="1761504" y="32455"/>
                </a:cubicBezTo>
                <a:cubicBezTo>
                  <a:pt x="1758116" y="25346"/>
                  <a:pt x="1758580" y="21439"/>
                  <a:pt x="1762895" y="20735"/>
                </a:cubicBezTo>
                <a:close/>
                <a:moveTo>
                  <a:pt x="4286180" y="19579"/>
                </a:moveTo>
                <a:cubicBezTo>
                  <a:pt x="4289443" y="19469"/>
                  <a:pt x="4293309" y="20259"/>
                  <a:pt x="4297780" y="21947"/>
                </a:cubicBezTo>
                <a:cubicBezTo>
                  <a:pt x="4306721" y="25324"/>
                  <a:pt x="4313450" y="29422"/>
                  <a:pt x="4317967" y="34241"/>
                </a:cubicBezTo>
                <a:lnTo>
                  <a:pt x="4319043" y="46238"/>
                </a:lnTo>
                <a:lnTo>
                  <a:pt x="4320719" y="44596"/>
                </a:lnTo>
                <a:cubicBezTo>
                  <a:pt x="4321808" y="44267"/>
                  <a:pt x="4323304" y="44279"/>
                  <a:pt x="4325206" y="44630"/>
                </a:cubicBezTo>
                <a:cubicBezTo>
                  <a:pt x="4332813" y="46035"/>
                  <a:pt x="4337832" y="46935"/>
                  <a:pt x="4340263" y="47330"/>
                </a:cubicBezTo>
                <a:cubicBezTo>
                  <a:pt x="4342693" y="47724"/>
                  <a:pt x="4346977" y="47512"/>
                  <a:pt x="4353115" y="46695"/>
                </a:cubicBezTo>
                <a:cubicBezTo>
                  <a:pt x="4359253" y="45878"/>
                  <a:pt x="4365673" y="44214"/>
                  <a:pt x="4372378" y="41705"/>
                </a:cubicBezTo>
                <a:cubicBezTo>
                  <a:pt x="4379081" y="39195"/>
                  <a:pt x="4384054" y="36004"/>
                  <a:pt x="4387295" y="32132"/>
                </a:cubicBezTo>
                <a:cubicBezTo>
                  <a:pt x="4390536" y="28261"/>
                  <a:pt x="4396233" y="28268"/>
                  <a:pt x="4404385" y="32154"/>
                </a:cubicBezTo>
                <a:cubicBezTo>
                  <a:pt x="4412537" y="36040"/>
                  <a:pt x="4419525" y="41092"/>
                  <a:pt x="4425347" y="47308"/>
                </a:cubicBezTo>
                <a:cubicBezTo>
                  <a:pt x="4431169" y="53524"/>
                  <a:pt x="4429555" y="58479"/>
                  <a:pt x="4420507" y="62172"/>
                </a:cubicBezTo>
                <a:cubicBezTo>
                  <a:pt x="4411458" y="65864"/>
                  <a:pt x="4397534" y="81757"/>
                  <a:pt x="4378734" y="109849"/>
                </a:cubicBezTo>
                <a:cubicBezTo>
                  <a:pt x="4399943" y="125279"/>
                  <a:pt x="4415143" y="141821"/>
                  <a:pt x="4424336" y="159474"/>
                </a:cubicBezTo>
                <a:cubicBezTo>
                  <a:pt x="4433528" y="177126"/>
                  <a:pt x="4433456" y="195145"/>
                  <a:pt x="4424120" y="213529"/>
                </a:cubicBezTo>
                <a:cubicBezTo>
                  <a:pt x="4414785" y="231913"/>
                  <a:pt x="4406159" y="235276"/>
                  <a:pt x="4398244" y="223617"/>
                </a:cubicBezTo>
                <a:cubicBezTo>
                  <a:pt x="4390328" y="211959"/>
                  <a:pt x="4379895" y="200684"/>
                  <a:pt x="4366946" y="189792"/>
                </a:cubicBezTo>
                <a:cubicBezTo>
                  <a:pt x="4353997" y="178901"/>
                  <a:pt x="4354725" y="175029"/>
                  <a:pt x="4369130" y="178177"/>
                </a:cubicBezTo>
                <a:cubicBezTo>
                  <a:pt x="4383534" y="181324"/>
                  <a:pt x="4391859" y="182841"/>
                  <a:pt x="4394103" y="182726"/>
                </a:cubicBezTo>
                <a:cubicBezTo>
                  <a:pt x="4396347" y="182612"/>
                  <a:pt x="4396379" y="177729"/>
                  <a:pt x="4394200" y="168078"/>
                </a:cubicBezTo>
                <a:cubicBezTo>
                  <a:pt x="4392020" y="158427"/>
                  <a:pt x="4387707" y="148873"/>
                  <a:pt x="4381261" y="139415"/>
                </a:cubicBezTo>
                <a:cubicBezTo>
                  <a:pt x="4374815" y="129958"/>
                  <a:pt x="4369158" y="123394"/>
                  <a:pt x="4364290" y="119722"/>
                </a:cubicBezTo>
                <a:cubicBezTo>
                  <a:pt x="4359421" y="116051"/>
                  <a:pt x="4358338" y="111653"/>
                  <a:pt x="4361042" y="106526"/>
                </a:cubicBezTo>
                <a:cubicBezTo>
                  <a:pt x="4363745" y="101399"/>
                  <a:pt x="4368018" y="91910"/>
                  <a:pt x="4373862" y="78057"/>
                </a:cubicBezTo>
                <a:cubicBezTo>
                  <a:pt x="4379705" y="64204"/>
                  <a:pt x="4382645" y="57321"/>
                  <a:pt x="4382681" y="57407"/>
                </a:cubicBezTo>
                <a:cubicBezTo>
                  <a:pt x="4382717" y="57493"/>
                  <a:pt x="4380408" y="58199"/>
                  <a:pt x="4375755" y="59526"/>
                </a:cubicBezTo>
                <a:cubicBezTo>
                  <a:pt x="4371101" y="60852"/>
                  <a:pt x="4363999" y="62620"/>
                  <a:pt x="4354449" y="64828"/>
                </a:cubicBezTo>
                <a:lnTo>
                  <a:pt x="4354449" y="155989"/>
                </a:lnTo>
                <a:cubicBezTo>
                  <a:pt x="4354449" y="201648"/>
                  <a:pt x="4353979" y="238212"/>
                  <a:pt x="4353040" y="265681"/>
                </a:cubicBezTo>
                <a:cubicBezTo>
                  <a:pt x="4352100" y="293149"/>
                  <a:pt x="4348440" y="311605"/>
                  <a:pt x="4342059" y="321048"/>
                </a:cubicBezTo>
                <a:cubicBezTo>
                  <a:pt x="4335677" y="330491"/>
                  <a:pt x="4331393" y="322694"/>
                  <a:pt x="4329207" y="297656"/>
                </a:cubicBezTo>
                <a:cubicBezTo>
                  <a:pt x="4327019" y="272618"/>
                  <a:pt x="4326378" y="244773"/>
                  <a:pt x="4327281" y="214121"/>
                </a:cubicBezTo>
                <a:cubicBezTo>
                  <a:pt x="4328184" y="183468"/>
                  <a:pt x="4328862" y="151941"/>
                  <a:pt x="4329314" y="119540"/>
                </a:cubicBezTo>
                <a:cubicBezTo>
                  <a:pt x="4329766" y="87138"/>
                  <a:pt x="4327292" y="66201"/>
                  <a:pt x="4321893" y="56730"/>
                </a:cubicBezTo>
                <a:cubicBezTo>
                  <a:pt x="4320543" y="54362"/>
                  <a:pt x="4319600" y="52334"/>
                  <a:pt x="4319063" y="50645"/>
                </a:cubicBezTo>
                <a:lnTo>
                  <a:pt x="4318952" y="49497"/>
                </a:lnTo>
                <a:lnTo>
                  <a:pt x="4316807" y="53553"/>
                </a:lnTo>
                <a:cubicBezTo>
                  <a:pt x="4314594" y="59197"/>
                  <a:pt x="4313160" y="67748"/>
                  <a:pt x="4312503" y="79208"/>
                </a:cubicBezTo>
                <a:cubicBezTo>
                  <a:pt x="4311629" y="94487"/>
                  <a:pt x="4310962" y="112542"/>
                  <a:pt x="4310503" y="133371"/>
                </a:cubicBezTo>
                <a:cubicBezTo>
                  <a:pt x="4310044" y="154200"/>
                  <a:pt x="4308424" y="172261"/>
                  <a:pt x="4305642" y="187555"/>
                </a:cubicBezTo>
                <a:cubicBezTo>
                  <a:pt x="4302860" y="202849"/>
                  <a:pt x="4296554" y="215598"/>
                  <a:pt x="4286724" y="225801"/>
                </a:cubicBezTo>
                <a:cubicBezTo>
                  <a:pt x="4276893" y="236004"/>
                  <a:pt x="4269841" y="236133"/>
                  <a:pt x="4265568" y="226188"/>
                </a:cubicBezTo>
                <a:cubicBezTo>
                  <a:pt x="4261295" y="216243"/>
                  <a:pt x="4254988" y="207219"/>
                  <a:pt x="4246650" y="199117"/>
                </a:cubicBezTo>
                <a:cubicBezTo>
                  <a:pt x="4238311" y="191015"/>
                  <a:pt x="4240075" y="188086"/>
                  <a:pt x="4251941" y="190330"/>
                </a:cubicBezTo>
                <a:cubicBezTo>
                  <a:pt x="4263808" y="192574"/>
                  <a:pt x="4270383" y="193496"/>
                  <a:pt x="4271666" y="193094"/>
                </a:cubicBezTo>
                <a:cubicBezTo>
                  <a:pt x="4272949" y="192693"/>
                  <a:pt x="4274667" y="188409"/>
                  <a:pt x="4276818" y="180242"/>
                </a:cubicBezTo>
                <a:cubicBezTo>
                  <a:pt x="4278969" y="172075"/>
                  <a:pt x="4280944" y="159872"/>
                  <a:pt x="4282744" y="143631"/>
                </a:cubicBezTo>
                <a:cubicBezTo>
                  <a:pt x="4284544" y="127391"/>
                  <a:pt x="4285670" y="108272"/>
                  <a:pt x="4286121" y="86274"/>
                </a:cubicBezTo>
                <a:cubicBezTo>
                  <a:pt x="4286573" y="64276"/>
                  <a:pt x="4286032" y="51961"/>
                  <a:pt x="4284497" y="49330"/>
                </a:cubicBezTo>
                <a:cubicBezTo>
                  <a:pt x="4282963" y="46699"/>
                  <a:pt x="4279794" y="46039"/>
                  <a:pt x="4274989" y="47351"/>
                </a:cubicBezTo>
                <a:cubicBezTo>
                  <a:pt x="4270185" y="48663"/>
                  <a:pt x="4264277" y="50122"/>
                  <a:pt x="4257265" y="51728"/>
                </a:cubicBezTo>
                <a:cubicBezTo>
                  <a:pt x="4262657" y="56389"/>
                  <a:pt x="4264431" y="60942"/>
                  <a:pt x="4262589" y="65387"/>
                </a:cubicBezTo>
                <a:cubicBezTo>
                  <a:pt x="4260746" y="69833"/>
                  <a:pt x="4259416" y="74364"/>
                  <a:pt x="4258599" y="78982"/>
                </a:cubicBezTo>
                <a:cubicBezTo>
                  <a:pt x="4262212" y="78179"/>
                  <a:pt x="4266102" y="77301"/>
                  <a:pt x="4270268" y="76347"/>
                </a:cubicBezTo>
                <a:cubicBezTo>
                  <a:pt x="4274434" y="75393"/>
                  <a:pt x="4278030" y="76870"/>
                  <a:pt x="4281055" y="80778"/>
                </a:cubicBezTo>
                <a:cubicBezTo>
                  <a:pt x="4284081" y="84686"/>
                  <a:pt x="4283181" y="88715"/>
                  <a:pt x="4278356" y="92867"/>
                </a:cubicBezTo>
                <a:cubicBezTo>
                  <a:pt x="4273530" y="97018"/>
                  <a:pt x="4266378" y="100284"/>
                  <a:pt x="4256899" y="102665"/>
                </a:cubicBezTo>
                <a:cubicBezTo>
                  <a:pt x="4256182" y="109763"/>
                  <a:pt x="4254949" y="116711"/>
                  <a:pt x="4253200" y="123508"/>
                </a:cubicBezTo>
                <a:cubicBezTo>
                  <a:pt x="4254003" y="122748"/>
                  <a:pt x="4257283" y="121210"/>
                  <a:pt x="4263041" y="118894"/>
                </a:cubicBezTo>
                <a:cubicBezTo>
                  <a:pt x="4268798" y="116578"/>
                  <a:pt x="4273774" y="117546"/>
                  <a:pt x="4277969" y="121798"/>
                </a:cubicBezTo>
                <a:cubicBezTo>
                  <a:pt x="4282163" y="126050"/>
                  <a:pt x="4282113" y="130288"/>
                  <a:pt x="4277818" y="134511"/>
                </a:cubicBezTo>
                <a:cubicBezTo>
                  <a:pt x="4273523" y="138734"/>
                  <a:pt x="4264263" y="142932"/>
                  <a:pt x="4250038" y="147105"/>
                </a:cubicBezTo>
                <a:cubicBezTo>
                  <a:pt x="4247557" y="162851"/>
                  <a:pt x="4241211" y="180464"/>
                  <a:pt x="4231001" y="199945"/>
                </a:cubicBezTo>
                <a:cubicBezTo>
                  <a:pt x="4220791" y="219426"/>
                  <a:pt x="4207741" y="233630"/>
                  <a:pt x="4191852" y="242557"/>
                </a:cubicBezTo>
                <a:cubicBezTo>
                  <a:pt x="4175963" y="251484"/>
                  <a:pt x="4172582" y="250122"/>
                  <a:pt x="4181710" y="238470"/>
                </a:cubicBezTo>
                <a:cubicBezTo>
                  <a:pt x="4190838" y="226819"/>
                  <a:pt x="4198951" y="214124"/>
                  <a:pt x="4206049" y="200386"/>
                </a:cubicBezTo>
                <a:cubicBezTo>
                  <a:pt x="4213147" y="186648"/>
                  <a:pt x="4219364" y="170974"/>
                  <a:pt x="4224698" y="153365"/>
                </a:cubicBezTo>
                <a:cubicBezTo>
                  <a:pt x="4223523" y="155172"/>
                  <a:pt x="4221300" y="156075"/>
                  <a:pt x="4218030" y="156075"/>
                </a:cubicBezTo>
                <a:cubicBezTo>
                  <a:pt x="4214330" y="156075"/>
                  <a:pt x="4210018" y="153684"/>
                  <a:pt x="4205092" y="148901"/>
                </a:cubicBezTo>
                <a:cubicBezTo>
                  <a:pt x="4200166" y="144119"/>
                  <a:pt x="4200550" y="140778"/>
                  <a:pt x="4206243" y="138877"/>
                </a:cubicBezTo>
                <a:cubicBezTo>
                  <a:pt x="4211935" y="136977"/>
                  <a:pt x="4219098" y="134464"/>
                  <a:pt x="4227731" y="131338"/>
                </a:cubicBezTo>
                <a:cubicBezTo>
                  <a:pt x="4229309" y="124168"/>
                  <a:pt x="4230549" y="115765"/>
                  <a:pt x="4231453" y="106128"/>
                </a:cubicBezTo>
                <a:cubicBezTo>
                  <a:pt x="4224541" y="107935"/>
                  <a:pt x="4218313" y="106418"/>
                  <a:pt x="4212771" y="101579"/>
                </a:cubicBezTo>
                <a:cubicBezTo>
                  <a:pt x="4207228" y="96739"/>
                  <a:pt x="4207824" y="93376"/>
                  <a:pt x="4214557" y="91490"/>
                </a:cubicBezTo>
                <a:cubicBezTo>
                  <a:pt x="4221289" y="89604"/>
                  <a:pt x="4227423" y="87622"/>
                  <a:pt x="4232958" y="85543"/>
                </a:cubicBezTo>
                <a:cubicBezTo>
                  <a:pt x="4234650" y="71618"/>
                  <a:pt x="4234830" y="62089"/>
                  <a:pt x="4233496" y="56955"/>
                </a:cubicBezTo>
                <a:cubicBezTo>
                  <a:pt x="4229868" y="56224"/>
                  <a:pt x="4226147" y="53191"/>
                  <a:pt x="4222332" y="47857"/>
                </a:cubicBezTo>
                <a:cubicBezTo>
                  <a:pt x="4218518" y="42522"/>
                  <a:pt x="4220683" y="39855"/>
                  <a:pt x="4228828" y="39855"/>
                </a:cubicBezTo>
                <a:cubicBezTo>
                  <a:pt x="4234564" y="39855"/>
                  <a:pt x="4243201" y="37933"/>
                  <a:pt x="4254738" y="34090"/>
                </a:cubicBezTo>
                <a:cubicBezTo>
                  <a:pt x="4266274" y="30247"/>
                  <a:pt x="4274097" y="26418"/>
                  <a:pt x="4278206" y="22603"/>
                </a:cubicBezTo>
                <a:cubicBezTo>
                  <a:pt x="4280260" y="20696"/>
                  <a:pt x="4282918" y="19688"/>
                  <a:pt x="4286180" y="19579"/>
                </a:cubicBezTo>
                <a:close/>
                <a:moveTo>
                  <a:pt x="5276840" y="18350"/>
                </a:moveTo>
                <a:cubicBezTo>
                  <a:pt x="5278270" y="18450"/>
                  <a:pt x="5279994" y="18979"/>
                  <a:pt x="5282012" y="19936"/>
                </a:cubicBezTo>
                <a:cubicBezTo>
                  <a:pt x="5290086" y="23765"/>
                  <a:pt x="5297313" y="28318"/>
                  <a:pt x="5303694" y="33595"/>
                </a:cubicBezTo>
                <a:cubicBezTo>
                  <a:pt x="5310076" y="38872"/>
                  <a:pt x="5311313" y="43712"/>
                  <a:pt x="5307405" y="48115"/>
                </a:cubicBezTo>
                <a:cubicBezTo>
                  <a:pt x="5303497" y="52517"/>
                  <a:pt x="5296876" y="62942"/>
                  <a:pt x="5287540" y="79391"/>
                </a:cubicBezTo>
                <a:cubicBezTo>
                  <a:pt x="5278205" y="95839"/>
                  <a:pt x="5270131" y="109656"/>
                  <a:pt x="5263320" y="120841"/>
                </a:cubicBezTo>
                <a:cubicBezTo>
                  <a:pt x="5265600" y="122691"/>
                  <a:pt x="5268866" y="126921"/>
                  <a:pt x="5273117" y="133532"/>
                </a:cubicBezTo>
                <a:cubicBezTo>
                  <a:pt x="5277369" y="140143"/>
                  <a:pt x="5278825" y="155311"/>
                  <a:pt x="5277484" y="179037"/>
                </a:cubicBezTo>
                <a:cubicBezTo>
                  <a:pt x="5276143" y="202763"/>
                  <a:pt x="5275473" y="223875"/>
                  <a:pt x="5275473" y="242374"/>
                </a:cubicBezTo>
                <a:cubicBezTo>
                  <a:pt x="5275473" y="260830"/>
                  <a:pt x="5272960" y="274905"/>
                  <a:pt x="5267933" y="284599"/>
                </a:cubicBezTo>
                <a:cubicBezTo>
                  <a:pt x="5262907" y="294293"/>
                  <a:pt x="5257479" y="292884"/>
                  <a:pt x="5251650" y="280372"/>
                </a:cubicBezTo>
                <a:cubicBezTo>
                  <a:pt x="5245821" y="267860"/>
                  <a:pt x="5244261" y="257195"/>
                  <a:pt x="5246972" y="248376"/>
                </a:cubicBezTo>
                <a:cubicBezTo>
                  <a:pt x="5249682" y="239556"/>
                  <a:pt x="5251934" y="220739"/>
                  <a:pt x="5253726" y="191922"/>
                </a:cubicBezTo>
                <a:cubicBezTo>
                  <a:pt x="5255519" y="163105"/>
                  <a:pt x="5254766" y="143506"/>
                  <a:pt x="5251467" y="133123"/>
                </a:cubicBezTo>
                <a:cubicBezTo>
                  <a:pt x="5246907" y="142186"/>
                  <a:pt x="5240088" y="151257"/>
                  <a:pt x="5231011" y="160334"/>
                </a:cubicBezTo>
                <a:cubicBezTo>
                  <a:pt x="5221934" y="169411"/>
                  <a:pt x="5211074" y="177496"/>
                  <a:pt x="5198433" y="184587"/>
                </a:cubicBezTo>
                <a:cubicBezTo>
                  <a:pt x="5185793" y="191678"/>
                  <a:pt x="5185617" y="187598"/>
                  <a:pt x="5197907" y="172347"/>
                </a:cubicBezTo>
                <a:cubicBezTo>
                  <a:pt x="5210197" y="157097"/>
                  <a:pt x="5220801" y="142556"/>
                  <a:pt x="5229720" y="128725"/>
                </a:cubicBezTo>
                <a:cubicBezTo>
                  <a:pt x="5238640" y="114893"/>
                  <a:pt x="5248241" y="97291"/>
                  <a:pt x="5258523" y="75917"/>
                </a:cubicBezTo>
                <a:cubicBezTo>
                  <a:pt x="5268805" y="54543"/>
                  <a:pt x="5273272" y="38912"/>
                  <a:pt x="5271924" y="29024"/>
                </a:cubicBezTo>
                <a:cubicBezTo>
                  <a:pt x="5270913" y="21609"/>
                  <a:pt x="5272552" y="18051"/>
                  <a:pt x="5276840" y="18350"/>
                </a:cubicBezTo>
                <a:close/>
                <a:moveTo>
                  <a:pt x="949856" y="17495"/>
                </a:moveTo>
                <a:cubicBezTo>
                  <a:pt x="952531" y="17864"/>
                  <a:pt x="955669" y="18628"/>
                  <a:pt x="959272" y="19786"/>
                </a:cubicBezTo>
                <a:cubicBezTo>
                  <a:pt x="971131" y="23743"/>
                  <a:pt x="978843" y="28210"/>
                  <a:pt x="982406" y="33186"/>
                </a:cubicBezTo>
                <a:cubicBezTo>
                  <a:pt x="985970" y="38163"/>
                  <a:pt x="984281" y="42034"/>
                  <a:pt x="977341" y="44802"/>
                </a:cubicBezTo>
                <a:cubicBezTo>
                  <a:pt x="970400" y="47570"/>
                  <a:pt x="961136" y="54299"/>
                  <a:pt x="949549" y="64989"/>
                </a:cubicBezTo>
                <a:cubicBezTo>
                  <a:pt x="937963" y="75680"/>
                  <a:pt x="927458" y="83184"/>
                  <a:pt x="918037" y="87500"/>
                </a:cubicBezTo>
                <a:cubicBezTo>
                  <a:pt x="908615" y="91816"/>
                  <a:pt x="906622" y="89798"/>
                  <a:pt x="912057" y="81445"/>
                </a:cubicBezTo>
                <a:cubicBezTo>
                  <a:pt x="917492" y="73092"/>
                  <a:pt x="923343" y="63563"/>
                  <a:pt x="929609" y="52858"/>
                </a:cubicBezTo>
                <a:cubicBezTo>
                  <a:pt x="935876" y="42153"/>
                  <a:pt x="938783" y="32806"/>
                  <a:pt x="938332" y="24819"/>
                </a:cubicBezTo>
                <a:cubicBezTo>
                  <a:pt x="937993" y="18828"/>
                  <a:pt x="941835" y="16387"/>
                  <a:pt x="949856" y="17495"/>
                </a:cubicBezTo>
                <a:close/>
                <a:moveTo>
                  <a:pt x="235481" y="17495"/>
                </a:moveTo>
                <a:cubicBezTo>
                  <a:pt x="238155" y="17864"/>
                  <a:pt x="241294" y="18628"/>
                  <a:pt x="244897" y="19786"/>
                </a:cubicBezTo>
                <a:cubicBezTo>
                  <a:pt x="256756" y="23743"/>
                  <a:pt x="264468" y="28210"/>
                  <a:pt x="268032" y="33186"/>
                </a:cubicBezTo>
                <a:cubicBezTo>
                  <a:pt x="271595" y="38163"/>
                  <a:pt x="269907" y="42034"/>
                  <a:pt x="262966" y="44802"/>
                </a:cubicBezTo>
                <a:cubicBezTo>
                  <a:pt x="256025" y="47570"/>
                  <a:pt x="246761" y="54299"/>
                  <a:pt x="235174" y="64989"/>
                </a:cubicBezTo>
                <a:cubicBezTo>
                  <a:pt x="223588" y="75680"/>
                  <a:pt x="213083" y="83184"/>
                  <a:pt x="203662" y="87500"/>
                </a:cubicBezTo>
                <a:cubicBezTo>
                  <a:pt x="194240" y="91816"/>
                  <a:pt x="192247" y="89798"/>
                  <a:pt x="197682" y="81445"/>
                </a:cubicBezTo>
                <a:cubicBezTo>
                  <a:pt x="203117" y="73092"/>
                  <a:pt x="208968" y="63563"/>
                  <a:pt x="215234" y="52858"/>
                </a:cubicBezTo>
                <a:cubicBezTo>
                  <a:pt x="221501" y="42153"/>
                  <a:pt x="224408" y="32806"/>
                  <a:pt x="223957" y="24819"/>
                </a:cubicBezTo>
                <a:cubicBezTo>
                  <a:pt x="223618" y="18828"/>
                  <a:pt x="227460" y="16387"/>
                  <a:pt x="235481" y="17495"/>
                </a:cubicBezTo>
                <a:close/>
                <a:moveTo>
                  <a:pt x="2145093" y="16903"/>
                </a:moveTo>
                <a:cubicBezTo>
                  <a:pt x="2154988" y="16903"/>
                  <a:pt x="2165123" y="19897"/>
                  <a:pt x="2175498" y="25884"/>
                </a:cubicBezTo>
                <a:cubicBezTo>
                  <a:pt x="2185873" y="31871"/>
                  <a:pt x="2189677" y="41117"/>
                  <a:pt x="2186909" y="53621"/>
                </a:cubicBezTo>
                <a:cubicBezTo>
                  <a:pt x="2184142" y="66126"/>
                  <a:pt x="2175036" y="66058"/>
                  <a:pt x="2159591" y="53417"/>
                </a:cubicBezTo>
                <a:cubicBezTo>
                  <a:pt x="2144147" y="40776"/>
                  <a:pt x="2134933" y="31530"/>
                  <a:pt x="2131950" y="25679"/>
                </a:cubicBezTo>
                <a:cubicBezTo>
                  <a:pt x="2128968" y="19829"/>
                  <a:pt x="2133349" y="16903"/>
                  <a:pt x="2145093" y="16903"/>
                </a:cubicBezTo>
                <a:close/>
                <a:moveTo>
                  <a:pt x="3612089" y="13709"/>
                </a:moveTo>
                <a:cubicBezTo>
                  <a:pt x="3622643" y="14275"/>
                  <a:pt x="3626303" y="17828"/>
                  <a:pt x="3623070" y="24367"/>
                </a:cubicBezTo>
                <a:cubicBezTo>
                  <a:pt x="3619836" y="30906"/>
                  <a:pt x="3598508" y="37947"/>
                  <a:pt x="3559087" y="45490"/>
                </a:cubicBezTo>
                <a:cubicBezTo>
                  <a:pt x="3561711" y="46738"/>
                  <a:pt x="3563264" y="49029"/>
                  <a:pt x="3563744" y="52363"/>
                </a:cubicBezTo>
                <a:cubicBezTo>
                  <a:pt x="3564224" y="55697"/>
                  <a:pt x="3564020" y="60519"/>
                  <a:pt x="3563131" y="66829"/>
                </a:cubicBezTo>
                <a:cubicBezTo>
                  <a:pt x="3583680" y="63229"/>
                  <a:pt x="3600899" y="60350"/>
                  <a:pt x="3614788" y="58192"/>
                </a:cubicBezTo>
                <a:cubicBezTo>
                  <a:pt x="3628676" y="56034"/>
                  <a:pt x="3639295" y="53335"/>
                  <a:pt x="3646645" y="50094"/>
                </a:cubicBezTo>
                <a:cubicBezTo>
                  <a:pt x="3653994" y="46853"/>
                  <a:pt x="3661010" y="46928"/>
                  <a:pt x="3667693" y="50319"/>
                </a:cubicBezTo>
                <a:cubicBezTo>
                  <a:pt x="3674375" y="53711"/>
                  <a:pt x="3683363" y="60544"/>
                  <a:pt x="3694656" y="70819"/>
                </a:cubicBezTo>
                <a:cubicBezTo>
                  <a:pt x="3705949" y="81094"/>
                  <a:pt x="3705325" y="87052"/>
                  <a:pt x="3692784" y="88694"/>
                </a:cubicBezTo>
                <a:cubicBezTo>
                  <a:pt x="3680244" y="90336"/>
                  <a:pt x="3667847" y="95004"/>
                  <a:pt x="3655593" y="102697"/>
                </a:cubicBezTo>
                <a:cubicBezTo>
                  <a:pt x="3643339" y="110391"/>
                  <a:pt x="3639252" y="109853"/>
                  <a:pt x="3643332" y="101084"/>
                </a:cubicBezTo>
                <a:cubicBezTo>
                  <a:pt x="3647412" y="92315"/>
                  <a:pt x="3650786" y="85338"/>
                  <a:pt x="3653453" y="80154"/>
                </a:cubicBezTo>
                <a:cubicBezTo>
                  <a:pt x="3656120" y="74970"/>
                  <a:pt x="3651986" y="72823"/>
                  <a:pt x="3641052" y="73712"/>
                </a:cubicBezTo>
                <a:cubicBezTo>
                  <a:pt x="3630118" y="74601"/>
                  <a:pt x="3604596" y="78459"/>
                  <a:pt x="3564486" y="85284"/>
                </a:cubicBezTo>
                <a:cubicBezTo>
                  <a:pt x="3564486" y="104171"/>
                  <a:pt x="3563988" y="120310"/>
                  <a:pt x="3562991" y="133704"/>
                </a:cubicBezTo>
                <a:cubicBezTo>
                  <a:pt x="3561994" y="147098"/>
                  <a:pt x="3558739" y="154401"/>
                  <a:pt x="3553226" y="155612"/>
                </a:cubicBezTo>
                <a:cubicBezTo>
                  <a:pt x="3547712" y="156824"/>
                  <a:pt x="3543908" y="151870"/>
                  <a:pt x="3541814" y="140749"/>
                </a:cubicBezTo>
                <a:cubicBezTo>
                  <a:pt x="3539721" y="129628"/>
                  <a:pt x="3538674" y="112237"/>
                  <a:pt x="3538674" y="88576"/>
                </a:cubicBezTo>
                <a:cubicBezTo>
                  <a:pt x="3496542" y="95774"/>
                  <a:pt x="3472960" y="98929"/>
                  <a:pt x="3467926" y="98040"/>
                </a:cubicBezTo>
                <a:cubicBezTo>
                  <a:pt x="3465575" y="112452"/>
                  <a:pt x="3460430" y="125276"/>
                  <a:pt x="3452493" y="136511"/>
                </a:cubicBezTo>
                <a:cubicBezTo>
                  <a:pt x="3444555" y="147747"/>
                  <a:pt x="3437586" y="150099"/>
                  <a:pt x="3431585" y="143567"/>
                </a:cubicBezTo>
                <a:cubicBezTo>
                  <a:pt x="3425583" y="137035"/>
                  <a:pt x="3425296" y="129054"/>
                  <a:pt x="3430724" y="119626"/>
                </a:cubicBezTo>
                <a:cubicBezTo>
                  <a:pt x="3436152" y="110197"/>
                  <a:pt x="3440687" y="100933"/>
                  <a:pt x="3444330" y="91834"/>
                </a:cubicBezTo>
                <a:cubicBezTo>
                  <a:pt x="3447972" y="82736"/>
                  <a:pt x="3451525" y="76519"/>
                  <a:pt x="3454988" y="73185"/>
                </a:cubicBezTo>
                <a:cubicBezTo>
                  <a:pt x="3458451" y="69851"/>
                  <a:pt x="3462620" y="72228"/>
                  <a:pt x="3467496" y="80316"/>
                </a:cubicBezTo>
                <a:cubicBezTo>
                  <a:pt x="3490082" y="80387"/>
                  <a:pt x="3513356" y="77526"/>
                  <a:pt x="3537319" y="71733"/>
                </a:cubicBezTo>
                <a:cubicBezTo>
                  <a:pt x="3537319" y="66241"/>
                  <a:pt x="3536587" y="58361"/>
                  <a:pt x="3535125" y="48093"/>
                </a:cubicBezTo>
                <a:cubicBezTo>
                  <a:pt x="3519781" y="48093"/>
                  <a:pt x="3507764" y="45662"/>
                  <a:pt x="3499073" y="40801"/>
                </a:cubicBezTo>
                <a:cubicBezTo>
                  <a:pt x="3490383" y="35940"/>
                  <a:pt x="3491842" y="32541"/>
                  <a:pt x="3503451" y="30605"/>
                </a:cubicBezTo>
                <a:cubicBezTo>
                  <a:pt x="3515059" y="28669"/>
                  <a:pt x="3528094" y="26389"/>
                  <a:pt x="3542556" y="23765"/>
                </a:cubicBezTo>
                <a:cubicBezTo>
                  <a:pt x="3557018" y="21141"/>
                  <a:pt x="3569584" y="18667"/>
                  <a:pt x="3580253" y="16344"/>
                </a:cubicBezTo>
                <a:cubicBezTo>
                  <a:pt x="3590922" y="14021"/>
                  <a:pt x="3601534" y="13142"/>
                  <a:pt x="3612089" y="13709"/>
                </a:cubicBezTo>
                <a:close/>
                <a:moveTo>
                  <a:pt x="4644118" y="13634"/>
                </a:moveTo>
                <a:cubicBezTo>
                  <a:pt x="4651883" y="15068"/>
                  <a:pt x="4659332" y="17635"/>
                  <a:pt x="4666467" y="21334"/>
                </a:cubicBezTo>
                <a:cubicBezTo>
                  <a:pt x="4673601" y="25034"/>
                  <a:pt x="4675805" y="30139"/>
                  <a:pt x="4673081" y="36650"/>
                </a:cubicBezTo>
                <a:cubicBezTo>
                  <a:pt x="4670356" y="43160"/>
                  <a:pt x="4668571" y="67166"/>
                  <a:pt x="4667725" y="108666"/>
                </a:cubicBezTo>
                <a:cubicBezTo>
                  <a:pt x="4671798" y="104923"/>
                  <a:pt x="4678878" y="98452"/>
                  <a:pt x="4688967" y="89253"/>
                </a:cubicBezTo>
                <a:cubicBezTo>
                  <a:pt x="4699055" y="80054"/>
                  <a:pt x="4704633" y="71991"/>
                  <a:pt x="4705702" y="65065"/>
                </a:cubicBezTo>
                <a:cubicBezTo>
                  <a:pt x="4706770" y="58138"/>
                  <a:pt x="4711258" y="56145"/>
                  <a:pt x="4719167" y="59085"/>
                </a:cubicBezTo>
                <a:cubicBezTo>
                  <a:pt x="4727075" y="62025"/>
                  <a:pt x="4734651" y="67144"/>
                  <a:pt x="4741892" y="74443"/>
                </a:cubicBezTo>
                <a:cubicBezTo>
                  <a:pt x="4749134" y="81742"/>
                  <a:pt x="4747159" y="87002"/>
                  <a:pt x="4735967" y="90221"/>
                </a:cubicBezTo>
                <a:cubicBezTo>
                  <a:pt x="4724774" y="93440"/>
                  <a:pt x="4701962" y="104945"/>
                  <a:pt x="4667531" y="124734"/>
                </a:cubicBezTo>
                <a:cubicBezTo>
                  <a:pt x="4666728" y="139146"/>
                  <a:pt x="4667768" y="150679"/>
                  <a:pt x="4670650" y="159334"/>
                </a:cubicBezTo>
                <a:cubicBezTo>
                  <a:pt x="4673533" y="167988"/>
                  <a:pt x="4684553" y="172505"/>
                  <a:pt x="4703712" y="172885"/>
                </a:cubicBezTo>
                <a:cubicBezTo>
                  <a:pt x="4722870" y="173265"/>
                  <a:pt x="4735425" y="172097"/>
                  <a:pt x="4741376" y="169379"/>
                </a:cubicBezTo>
                <a:cubicBezTo>
                  <a:pt x="4747327" y="166662"/>
                  <a:pt x="4753863" y="157889"/>
                  <a:pt x="4760983" y="143061"/>
                </a:cubicBezTo>
                <a:cubicBezTo>
                  <a:pt x="4768103" y="128233"/>
                  <a:pt x="4771662" y="129395"/>
                  <a:pt x="4771662" y="146546"/>
                </a:cubicBezTo>
                <a:cubicBezTo>
                  <a:pt x="4771662" y="159911"/>
                  <a:pt x="4773236" y="170648"/>
                  <a:pt x="4776384" y="178758"/>
                </a:cubicBezTo>
                <a:cubicBezTo>
                  <a:pt x="4779532" y="186867"/>
                  <a:pt x="4774681" y="193212"/>
                  <a:pt x="4761832" y="197794"/>
                </a:cubicBezTo>
                <a:cubicBezTo>
                  <a:pt x="4748984" y="202376"/>
                  <a:pt x="4731826" y="204434"/>
                  <a:pt x="4710358" y="203968"/>
                </a:cubicBezTo>
                <a:cubicBezTo>
                  <a:pt x="4688891" y="203502"/>
                  <a:pt x="4673024" y="198870"/>
                  <a:pt x="4662756" y="190072"/>
                </a:cubicBezTo>
                <a:cubicBezTo>
                  <a:pt x="4652488" y="181274"/>
                  <a:pt x="4647121" y="166647"/>
                  <a:pt x="4646656" y="146191"/>
                </a:cubicBezTo>
                <a:cubicBezTo>
                  <a:pt x="4646189" y="125735"/>
                  <a:pt x="4645956" y="103353"/>
                  <a:pt x="4645956" y="79046"/>
                </a:cubicBezTo>
                <a:cubicBezTo>
                  <a:pt x="4645956" y="54568"/>
                  <a:pt x="4643709" y="37187"/>
                  <a:pt x="4639213" y="26905"/>
                </a:cubicBezTo>
                <a:cubicBezTo>
                  <a:pt x="4634718" y="16624"/>
                  <a:pt x="4636352" y="12200"/>
                  <a:pt x="4644118" y="13634"/>
                </a:cubicBezTo>
                <a:close/>
                <a:moveTo>
                  <a:pt x="5376141" y="11655"/>
                </a:moveTo>
                <a:cubicBezTo>
                  <a:pt x="5384874" y="13562"/>
                  <a:pt x="5392998" y="16358"/>
                  <a:pt x="5400512" y="20044"/>
                </a:cubicBezTo>
                <a:cubicBezTo>
                  <a:pt x="5408027" y="23729"/>
                  <a:pt x="5410210" y="28601"/>
                  <a:pt x="5407062" y="34660"/>
                </a:cubicBezTo>
                <a:cubicBezTo>
                  <a:pt x="5403914" y="40719"/>
                  <a:pt x="5402341" y="60892"/>
                  <a:pt x="5402341" y="95179"/>
                </a:cubicBezTo>
                <a:cubicBezTo>
                  <a:pt x="5410716" y="92784"/>
                  <a:pt x="5418847" y="90386"/>
                  <a:pt x="5426733" y="87984"/>
                </a:cubicBezTo>
                <a:cubicBezTo>
                  <a:pt x="5434621" y="85582"/>
                  <a:pt x="5441751" y="87643"/>
                  <a:pt x="5448125" y="94168"/>
                </a:cubicBezTo>
                <a:cubicBezTo>
                  <a:pt x="5454500" y="100693"/>
                  <a:pt x="5452188" y="105881"/>
                  <a:pt x="5441188" y="109731"/>
                </a:cubicBezTo>
                <a:cubicBezTo>
                  <a:pt x="5430190" y="113581"/>
                  <a:pt x="5417240" y="117077"/>
                  <a:pt x="5402341" y="120217"/>
                </a:cubicBezTo>
                <a:lnTo>
                  <a:pt x="5402341" y="154569"/>
                </a:lnTo>
                <a:cubicBezTo>
                  <a:pt x="5430476" y="151042"/>
                  <a:pt x="5451205" y="147682"/>
                  <a:pt x="5464527" y="144492"/>
                </a:cubicBezTo>
                <a:cubicBezTo>
                  <a:pt x="5477849" y="141301"/>
                  <a:pt x="5488138" y="142789"/>
                  <a:pt x="5495394" y="148955"/>
                </a:cubicBezTo>
                <a:cubicBezTo>
                  <a:pt x="5502651" y="155121"/>
                  <a:pt x="5505601" y="160097"/>
                  <a:pt x="5504246" y="163883"/>
                </a:cubicBezTo>
                <a:cubicBezTo>
                  <a:pt x="5502890" y="167669"/>
                  <a:pt x="5496341" y="169562"/>
                  <a:pt x="5484596" y="169562"/>
                </a:cubicBezTo>
                <a:cubicBezTo>
                  <a:pt x="5474917" y="169562"/>
                  <a:pt x="5462523" y="170232"/>
                  <a:pt x="5447415" y="171573"/>
                </a:cubicBezTo>
                <a:cubicBezTo>
                  <a:pt x="5432308" y="172914"/>
                  <a:pt x="5417283" y="174760"/>
                  <a:pt x="5402341" y="177112"/>
                </a:cubicBezTo>
                <a:cubicBezTo>
                  <a:pt x="5402341" y="220047"/>
                  <a:pt x="5401631" y="253847"/>
                  <a:pt x="5400211" y="278512"/>
                </a:cubicBezTo>
                <a:cubicBezTo>
                  <a:pt x="5398792" y="303177"/>
                  <a:pt x="5394984" y="316381"/>
                  <a:pt x="5388789" y="318123"/>
                </a:cubicBezTo>
                <a:cubicBezTo>
                  <a:pt x="5382594" y="319865"/>
                  <a:pt x="5379002" y="310150"/>
                  <a:pt x="5378013" y="288976"/>
                </a:cubicBezTo>
                <a:cubicBezTo>
                  <a:pt x="5377023" y="267803"/>
                  <a:pt x="5376528" y="231598"/>
                  <a:pt x="5376528" y="180360"/>
                </a:cubicBezTo>
                <a:cubicBezTo>
                  <a:pt x="5345209" y="186526"/>
                  <a:pt x="5324882" y="190545"/>
                  <a:pt x="5315547" y="192417"/>
                </a:cubicBezTo>
                <a:cubicBezTo>
                  <a:pt x="5306211" y="194288"/>
                  <a:pt x="5296496" y="191223"/>
                  <a:pt x="5286400" y="183221"/>
                </a:cubicBezTo>
                <a:cubicBezTo>
                  <a:pt x="5276305" y="175219"/>
                  <a:pt x="5278323" y="170931"/>
                  <a:pt x="5292455" y="170358"/>
                </a:cubicBezTo>
                <a:cubicBezTo>
                  <a:pt x="5306587" y="169784"/>
                  <a:pt x="5334612" y="166077"/>
                  <a:pt x="5376528" y="159237"/>
                </a:cubicBezTo>
                <a:lnTo>
                  <a:pt x="5376528" y="123680"/>
                </a:lnTo>
                <a:lnTo>
                  <a:pt x="5357406" y="127660"/>
                </a:lnTo>
                <a:cubicBezTo>
                  <a:pt x="5347024" y="128606"/>
                  <a:pt x="5338914" y="126828"/>
                  <a:pt x="5333078" y="122325"/>
                </a:cubicBezTo>
                <a:cubicBezTo>
                  <a:pt x="5323484" y="136078"/>
                  <a:pt x="5313255" y="145815"/>
                  <a:pt x="5302393" y="151536"/>
                </a:cubicBezTo>
                <a:cubicBezTo>
                  <a:pt x="5291530" y="157258"/>
                  <a:pt x="5289276" y="155250"/>
                  <a:pt x="5295628" y="145513"/>
                </a:cubicBezTo>
                <a:cubicBezTo>
                  <a:pt x="5301981" y="135776"/>
                  <a:pt x="5308054" y="124046"/>
                  <a:pt x="5313847" y="110322"/>
                </a:cubicBezTo>
                <a:cubicBezTo>
                  <a:pt x="5319641" y="96599"/>
                  <a:pt x="5321864" y="85693"/>
                  <a:pt x="5320515" y="77605"/>
                </a:cubicBezTo>
                <a:cubicBezTo>
                  <a:pt x="5319168" y="69517"/>
                  <a:pt x="5322541" y="66696"/>
                  <a:pt x="5330636" y="69141"/>
                </a:cubicBezTo>
                <a:cubicBezTo>
                  <a:pt x="5338731" y="71586"/>
                  <a:pt x="5345507" y="75494"/>
                  <a:pt x="5350963" y="80864"/>
                </a:cubicBezTo>
                <a:cubicBezTo>
                  <a:pt x="5356420" y="86235"/>
                  <a:pt x="5356778" y="91512"/>
                  <a:pt x="5352039" y="96696"/>
                </a:cubicBezTo>
                <a:cubicBezTo>
                  <a:pt x="5347299" y="101880"/>
                  <a:pt x="5343819" y="105877"/>
                  <a:pt x="5341596" y="108688"/>
                </a:cubicBezTo>
                <a:cubicBezTo>
                  <a:pt x="5344751" y="108688"/>
                  <a:pt x="5356395" y="106271"/>
                  <a:pt x="5376528" y="101439"/>
                </a:cubicBezTo>
                <a:cubicBezTo>
                  <a:pt x="5376528" y="89350"/>
                  <a:pt x="5376310" y="77111"/>
                  <a:pt x="5375872" y="64721"/>
                </a:cubicBezTo>
                <a:cubicBezTo>
                  <a:pt x="5375435" y="52331"/>
                  <a:pt x="5374352" y="43110"/>
                  <a:pt x="5372624" y="37058"/>
                </a:cubicBezTo>
                <a:cubicBezTo>
                  <a:pt x="5370896" y="31007"/>
                  <a:pt x="5368867" y="24783"/>
                  <a:pt x="5366537" y="18387"/>
                </a:cubicBezTo>
                <a:cubicBezTo>
                  <a:pt x="5364206" y="11992"/>
                  <a:pt x="5367408" y="9747"/>
                  <a:pt x="5376141" y="11655"/>
                </a:cubicBezTo>
                <a:close/>
                <a:moveTo>
                  <a:pt x="1338179" y="7570"/>
                </a:moveTo>
                <a:cubicBezTo>
                  <a:pt x="1341772" y="7267"/>
                  <a:pt x="1347387" y="9260"/>
                  <a:pt x="1355023" y="13548"/>
                </a:cubicBezTo>
                <a:cubicBezTo>
                  <a:pt x="1366854" y="21234"/>
                  <a:pt x="1370561" y="27343"/>
                  <a:pt x="1366144" y="31874"/>
                </a:cubicBezTo>
                <a:cubicBezTo>
                  <a:pt x="1361727" y="36406"/>
                  <a:pt x="1355382" y="41755"/>
                  <a:pt x="1347108" y="47921"/>
                </a:cubicBezTo>
                <a:cubicBezTo>
                  <a:pt x="1364804" y="46272"/>
                  <a:pt x="1376086" y="43838"/>
                  <a:pt x="1380954" y="40618"/>
                </a:cubicBezTo>
                <a:cubicBezTo>
                  <a:pt x="1385823" y="37399"/>
                  <a:pt x="1391534" y="37033"/>
                  <a:pt x="1398087" y="39521"/>
                </a:cubicBezTo>
                <a:cubicBezTo>
                  <a:pt x="1404640" y="42009"/>
                  <a:pt x="1410380" y="46430"/>
                  <a:pt x="1415306" y="52782"/>
                </a:cubicBezTo>
                <a:cubicBezTo>
                  <a:pt x="1420232" y="59135"/>
                  <a:pt x="1419594" y="63484"/>
                  <a:pt x="1413392" y="65828"/>
                </a:cubicBezTo>
                <a:cubicBezTo>
                  <a:pt x="1407190" y="68173"/>
                  <a:pt x="1400801" y="71102"/>
                  <a:pt x="1394226" y="74615"/>
                </a:cubicBezTo>
                <a:cubicBezTo>
                  <a:pt x="1387651" y="78129"/>
                  <a:pt x="1375544" y="85880"/>
                  <a:pt x="1357906" y="97868"/>
                </a:cubicBezTo>
                <a:cubicBezTo>
                  <a:pt x="1367672" y="96233"/>
                  <a:pt x="1374594" y="94477"/>
                  <a:pt x="1378674" y="92598"/>
                </a:cubicBezTo>
                <a:cubicBezTo>
                  <a:pt x="1382754" y="90719"/>
                  <a:pt x="1387031" y="90791"/>
                  <a:pt x="1391505" y="92813"/>
                </a:cubicBezTo>
                <a:cubicBezTo>
                  <a:pt x="1395979" y="94835"/>
                  <a:pt x="1400948" y="98277"/>
                  <a:pt x="1406412" y="103138"/>
                </a:cubicBezTo>
                <a:cubicBezTo>
                  <a:pt x="1411875" y="107999"/>
                  <a:pt x="1412786" y="112488"/>
                  <a:pt x="1409143" y="116603"/>
                </a:cubicBezTo>
                <a:cubicBezTo>
                  <a:pt x="1405501" y="120719"/>
                  <a:pt x="1403468" y="128327"/>
                  <a:pt x="1403045" y="139426"/>
                </a:cubicBezTo>
                <a:cubicBezTo>
                  <a:pt x="1402622" y="150525"/>
                  <a:pt x="1403311" y="171207"/>
                  <a:pt x="1405110" y="201472"/>
                </a:cubicBezTo>
                <a:cubicBezTo>
                  <a:pt x="1406910" y="231737"/>
                  <a:pt x="1407111" y="251315"/>
                  <a:pt x="1405713" y="260206"/>
                </a:cubicBezTo>
                <a:cubicBezTo>
                  <a:pt x="1404314" y="269097"/>
                  <a:pt x="1400324" y="277809"/>
                  <a:pt x="1393742" y="286341"/>
                </a:cubicBezTo>
                <a:cubicBezTo>
                  <a:pt x="1387160" y="294874"/>
                  <a:pt x="1381883" y="294852"/>
                  <a:pt x="1377910" y="286277"/>
                </a:cubicBezTo>
                <a:cubicBezTo>
                  <a:pt x="1373938" y="277701"/>
                  <a:pt x="1367335" y="269126"/>
                  <a:pt x="1358099" y="260551"/>
                </a:cubicBezTo>
                <a:cubicBezTo>
                  <a:pt x="1348864" y="251975"/>
                  <a:pt x="1349438" y="248813"/>
                  <a:pt x="1359820" y="251064"/>
                </a:cubicBezTo>
                <a:cubicBezTo>
                  <a:pt x="1370203" y="253316"/>
                  <a:pt x="1376286" y="253854"/>
                  <a:pt x="1378072" y="252678"/>
                </a:cubicBezTo>
                <a:cubicBezTo>
                  <a:pt x="1379857" y="251502"/>
                  <a:pt x="1380965" y="245465"/>
                  <a:pt x="1381395" y="234566"/>
                </a:cubicBezTo>
                <a:cubicBezTo>
                  <a:pt x="1381610" y="229117"/>
                  <a:pt x="1381663" y="220668"/>
                  <a:pt x="1381554" y="209219"/>
                </a:cubicBezTo>
                <a:lnTo>
                  <a:pt x="1381416" y="199848"/>
                </a:lnTo>
                <a:lnTo>
                  <a:pt x="1374996" y="202838"/>
                </a:lnTo>
                <a:cubicBezTo>
                  <a:pt x="1366585" y="204057"/>
                  <a:pt x="1361276" y="204882"/>
                  <a:pt x="1359067" y="205312"/>
                </a:cubicBezTo>
                <a:cubicBezTo>
                  <a:pt x="1358236" y="227884"/>
                  <a:pt x="1355239" y="244443"/>
                  <a:pt x="1350076" y="254990"/>
                </a:cubicBezTo>
                <a:cubicBezTo>
                  <a:pt x="1344914" y="265537"/>
                  <a:pt x="1341304" y="264365"/>
                  <a:pt x="1339246" y="251473"/>
                </a:cubicBezTo>
                <a:cubicBezTo>
                  <a:pt x="1337188" y="238581"/>
                  <a:pt x="1336159" y="224327"/>
                  <a:pt x="1336159" y="208711"/>
                </a:cubicBezTo>
                <a:cubicBezTo>
                  <a:pt x="1328387" y="209614"/>
                  <a:pt x="1321944" y="208194"/>
                  <a:pt x="1316832" y="204452"/>
                </a:cubicBezTo>
                <a:lnTo>
                  <a:pt x="1315539" y="197238"/>
                </a:lnTo>
                <a:lnTo>
                  <a:pt x="1309078" y="237137"/>
                </a:lnTo>
                <a:cubicBezTo>
                  <a:pt x="1304489" y="255542"/>
                  <a:pt x="1295257" y="270703"/>
                  <a:pt x="1281383" y="282620"/>
                </a:cubicBezTo>
                <a:cubicBezTo>
                  <a:pt x="1267509" y="294537"/>
                  <a:pt x="1264845" y="292311"/>
                  <a:pt x="1273392" y="275941"/>
                </a:cubicBezTo>
                <a:cubicBezTo>
                  <a:pt x="1281939" y="259572"/>
                  <a:pt x="1288012" y="239241"/>
                  <a:pt x="1291611" y="214949"/>
                </a:cubicBezTo>
                <a:cubicBezTo>
                  <a:pt x="1295211" y="190656"/>
                  <a:pt x="1297010" y="169203"/>
                  <a:pt x="1297010" y="150590"/>
                </a:cubicBezTo>
                <a:cubicBezTo>
                  <a:pt x="1297010" y="131575"/>
                  <a:pt x="1295662" y="118937"/>
                  <a:pt x="1292966" y="112678"/>
                </a:cubicBezTo>
                <a:lnTo>
                  <a:pt x="1292455" y="107148"/>
                </a:lnTo>
                <a:lnTo>
                  <a:pt x="1280824" y="114452"/>
                </a:lnTo>
                <a:cubicBezTo>
                  <a:pt x="1269115" y="120604"/>
                  <a:pt x="1268093" y="117808"/>
                  <a:pt x="1277758" y="106063"/>
                </a:cubicBezTo>
                <a:cubicBezTo>
                  <a:pt x="1287424" y="94319"/>
                  <a:pt x="1299348" y="78713"/>
                  <a:pt x="1313530" y="59246"/>
                </a:cubicBezTo>
                <a:cubicBezTo>
                  <a:pt x="1327712" y="39779"/>
                  <a:pt x="1334356" y="25152"/>
                  <a:pt x="1333459" y="15365"/>
                </a:cubicBezTo>
                <a:cubicBezTo>
                  <a:pt x="1333011" y="10472"/>
                  <a:pt x="1334584" y="7873"/>
                  <a:pt x="1338179" y="7570"/>
                </a:cubicBezTo>
                <a:close/>
                <a:moveTo>
                  <a:pt x="2462763" y="1625"/>
                </a:moveTo>
                <a:cubicBezTo>
                  <a:pt x="2464469" y="1712"/>
                  <a:pt x="2466554" y="2172"/>
                  <a:pt x="2469017" y="3008"/>
                </a:cubicBezTo>
                <a:cubicBezTo>
                  <a:pt x="2478869" y="6349"/>
                  <a:pt x="2487222" y="10902"/>
                  <a:pt x="2494077" y="16667"/>
                </a:cubicBezTo>
                <a:cubicBezTo>
                  <a:pt x="2500931" y="22431"/>
                  <a:pt x="2502620" y="27300"/>
                  <a:pt x="2499142" y="31272"/>
                </a:cubicBezTo>
                <a:cubicBezTo>
                  <a:pt x="2495665" y="35244"/>
                  <a:pt x="2492449" y="39080"/>
                  <a:pt x="2489495" y="42780"/>
                </a:cubicBezTo>
                <a:cubicBezTo>
                  <a:pt x="2520470" y="74974"/>
                  <a:pt x="2542181" y="96405"/>
                  <a:pt x="2554628" y="107074"/>
                </a:cubicBezTo>
                <a:cubicBezTo>
                  <a:pt x="2567075" y="117744"/>
                  <a:pt x="2579896" y="126821"/>
                  <a:pt x="2593089" y="134306"/>
                </a:cubicBezTo>
                <a:cubicBezTo>
                  <a:pt x="2606281" y="141792"/>
                  <a:pt x="2621335" y="148675"/>
                  <a:pt x="2638249" y="154956"/>
                </a:cubicBezTo>
                <a:cubicBezTo>
                  <a:pt x="2655164" y="161237"/>
                  <a:pt x="2656476" y="165919"/>
                  <a:pt x="2642186" y="169003"/>
                </a:cubicBezTo>
                <a:cubicBezTo>
                  <a:pt x="2627896" y="172086"/>
                  <a:pt x="2612222" y="173158"/>
                  <a:pt x="2595164" y="172218"/>
                </a:cubicBezTo>
                <a:cubicBezTo>
                  <a:pt x="2578107" y="171279"/>
                  <a:pt x="2566104" y="166343"/>
                  <a:pt x="2559156" y="157409"/>
                </a:cubicBezTo>
                <a:cubicBezTo>
                  <a:pt x="2552208" y="148475"/>
                  <a:pt x="2542622" y="135927"/>
                  <a:pt x="2530397" y="119766"/>
                </a:cubicBezTo>
                <a:cubicBezTo>
                  <a:pt x="2518172" y="103604"/>
                  <a:pt x="2501591" y="81965"/>
                  <a:pt x="2480654" y="54847"/>
                </a:cubicBezTo>
                <a:cubicBezTo>
                  <a:pt x="2470802" y="75239"/>
                  <a:pt x="2460216" y="93358"/>
                  <a:pt x="2448894" y="109204"/>
                </a:cubicBezTo>
                <a:cubicBezTo>
                  <a:pt x="2437572" y="125050"/>
                  <a:pt x="2423691" y="141649"/>
                  <a:pt x="2407250" y="159000"/>
                </a:cubicBezTo>
                <a:cubicBezTo>
                  <a:pt x="2390809" y="176352"/>
                  <a:pt x="2371586" y="190101"/>
                  <a:pt x="2349581" y="200246"/>
                </a:cubicBezTo>
                <a:cubicBezTo>
                  <a:pt x="2327576" y="210392"/>
                  <a:pt x="2325005" y="207786"/>
                  <a:pt x="2341870" y="192427"/>
                </a:cubicBezTo>
                <a:cubicBezTo>
                  <a:pt x="2358734" y="177069"/>
                  <a:pt x="2374802" y="160628"/>
                  <a:pt x="2390074" y="143104"/>
                </a:cubicBezTo>
                <a:cubicBezTo>
                  <a:pt x="2405346" y="125580"/>
                  <a:pt x="2418299" y="108623"/>
                  <a:pt x="2428933" y="92232"/>
                </a:cubicBezTo>
                <a:cubicBezTo>
                  <a:pt x="2439566" y="75841"/>
                  <a:pt x="2447568" y="60361"/>
                  <a:pt x="2452938" y="45792"/>
                </a:cubicBezTo>
                <a:cubicBezTo>
                  <a:pt x="2458308" y="31222"/>
                  <a:pt x="2459868" y="19613"/>
                  <a:pt x="2457617" y="10966"/>
                </a:cubicBezTo>
                <a:cubicBezTo>
                  <a:pt x="2455928" y="4481"/>
                  <a:pt x="2457644" y="1367"/>
                  <a:pt x="2462763" y="1625"/>
                </a:cubicBezTo>
                <a:close/>
                <a:moveTo>
                  <a:pt x="4958613" y="1"/>
                </a:moveTo>
                <a:cubicBezTo>
                  <a:pt x="4961518" y="-24"/>
                  <a:pt x="4965989" y="1072"/>
                  <a:pt x="4972027" y="3287"/>
                </a:cubicBezTo>
                <a:cubicBezTo>
                  <a:pt x="4984102" y="7718"/>
                  <a:pt x="4990429" y="11303"/>
                  <a:pt x="4991009" y="14042"/>
                </a:cubicBezTo>
                <a:cubicBezTo>
                  <a:pt x="4991590" y="16781"/>
                  <a:pt x="4983779" y="25378"/>
                  <a:pt x="4967574" y="39833"/>
                </a:cubicBezTo>
                <a:cubicBezTo>
                  <a:pt x="4986116" y="38184"/>
                  <a:pt x="4999926" y="34621"/>
                  <a:pt x="5009003" y="29143"/>
                </a:cubicBezTo>
                <a:cubicBezTo>
                  <a:pt x="5018080" y="23665"/>
                  <a:pt x="5028743" y="24213"/>
                  <a:pt x="5040989" y="30788"/>
                </a:cubicBezTo>
                <a:cubicBezTo>
                  <a:pt x="5053236" y="37363"/>
                  <a:pt x="5058097" y="42755"/>
                  <a:pt x="5055573" y="46964"/>
                </a:cubicBezTo>
                <a:cubicBezTo>
                  <a:pt x="5053049" y="51173"/>
                  <a:pt x="5048166" y="56669"/>
                  <a:pt x="5040924" y="63452"/>
                </a:cubicBezTo>
                <a:cubicBezTo>
                  <a:pt x="5033683" y="70234"/>
                  <a:pt x="5027570" y="76788"/>
                  <a:pt x="5022587" y="83112"/>
                </a:cubicBezTo>
                <a:cubicBezTo>
                  <a:pt x="5017604" y="89436"/>
                  <a:pt x="5010968" y="95782"/>
                  <a:pt x="5002679" y="102149"/>
                </a:cubicBezTo>
                <a:cubicBezTo>
                  <a:pt x="5011341" y="106866"/>
                  <a:pt x="5019665" y="111226"/>
                  <a:pt x="5027653" y="115227"/>
                </a:cubicBezTo>
                <a:cubicBezTo>
                  <a:pt x="5035640" y="119228"/>
                  <a:pt x="5046521" y="123673"/>
                  <a:pt x="5060294" y="128563"/>
                </a:cubicBezTo>
                <a:cubicBezTo>
                  <a:pt x="5074068" y="133453"/>
                  <a:pt x="5086720" y="137228"/>
                  <a:pt x="5098249" y="139888"/>
                </a:cubicBezTo>
                <a:cubicBezTo>
                  <a:pt x="5109779" y="142549"/>
                  <a:pt x="5122377" y="144499"/>
                  <a:pt x="5136043" y="145739"/>
                </a:cubicBezTo>
                <a:cubicBezTo>
                  <a:pt x="5149710" y="146980"/>
                  <a:pt x="5152649" y="149901"/>
                  <a:pt x="5144862" y="154505"/>
                </a:cubicBezTo>
                <a:cubicBezTo>
                  <a:pt x="5137076" y="159108"/>
                  <a:pt x="5124894" y="162768"/>
                  <a:pt x="5108316" y="165486"/>
                </a:cubicBezTo>
                <a:cubicBezTo>
                  <a:pt x="5091739" y="168203"/>
                  <a:pt x="5077990" y="168160"/>
                  <a:pt x="5067070" y="165357"/>
                </a:cubicBezTo>
                <a:cubicBezTo>
                  <a:pt x="5056150" y="162553"/>
                  <a:pt x="5029818" y="146861"/>
                  <a:pt x="4988074" y="118281"/>
                </a:cubicBezTo>
                <a:cubicBezTo>
                  <a:pt x="4960569" y="143104"/>
                  <a:pt x="4936513" y="159635"/>
                  <a:pt x="4915906" y="167873"/>
                </a:cubicBezTo>
                <a:cubicBezTo>
                  <a:pt x="4895300" y="176112"/>
                  <a:pt x="4876686" y="181830"/>
                  <a:pt x="4860066" y="185028"/>
                </a:cubicBezTo>
                <a:cubicBezTo>
                  <a:pt x="4843446" y="188226"/>
                  <a:pt x="4841979" y="186057"/>
                  <a:pt x="4855667" y="178521"/>
                </a:cubicBezTo>
                <a:cubicBezTo>
                  <a:pt x="4869355" y="170985"/>
                  <a:pt x="4886839" y="161230"/>
                  <a:pt x="4908120" y="149256"/>
                </a:cubicBezTo>
                <a:cubicBezTo>
                  <a:pt x="4929401" y="137282"/>
                  <a:pt x="4949621" y="121737"/>
                  <a:pt x="4968779" y="102622"/>
                </a:cubicBezTo>
                <a:cubicBezTo>
                  <a:pt x="4956446" y="91924"/>
                  <a:pt x="4945720" y="83643"/>
                  <a:pt x="4936599" y="77777"/>
                </a:cubicBezTo>
                <a:cubicBezTo>
                  <a:pt x="4928741" y="83843"/>
                  <a:pt x="4920492" y="88285"/>
                  <a:pt x="4911851" y="91103"/>
                </a:cubicBezTo>
                <a:cubicBezTo>
                  <a:pt x="4903212" y="93921"/>
                  <a:pt x="4897942" y="94226"/>
                  <a:pt x="4896041" y="92017"/>
                </a:cubicBezTo>
                <a:cubicBezTo>
                  <a:pt x="4894142" y="89809"/>
                  <a:pt x="4897368" y="85489"/>
                  <a:pt x="4905721" y="79057"/>
                </a:cubicBezTo>
                <a:cubicBezTo>
                  <a:pt x="4914075" y="72626"/>
                  <a:pt x="4923321" y="62792"/>
                  <a:pt x="4933459" y="49556"/>
                </a:cubicBezTo>
                <a:cubicBezTo>
                  <a:pt x="4943598" y="36320"/>
                  <a:pt x="4949767" y="26457"/>
                  <a:pt x="4951968" y="19968"/>
                </a:cubicBezTo>
                <a:cubicBezTo>
                  <a:pt x="4954170" y="13479"/>
                  <a:pt x="4955044" y="7969"/>
                  <a:pt x="4954592" y="3438"/>
                </a:cubicBezTo>
                <a:cubicBezTo>
                  <a:pt x="4954367" y="1172"/>
                  <a:pt x="4955707" y="27"/>
                  <a:pt x="495861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 rot="19333030">
            <a:off x="5722453" y="3691112"/>
            <a:ext cx="444989" cy="28066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49" y="2125680"/>
            <a:ext cx="5938373" cy="294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7720642" y="2443500"/>
            <a:ext cx="396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526780" y="2719975"/>
            <a:ext cx="1224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273311" y="4531242"/>
            <a:ext cx="1260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812800" y="5556869"/>
            <a:ext cx="5959432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(1)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王老师一共买了多少个羽毛球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24"/>
          <p:cNvSpPr txBox="1"/>
          <p:nvPr/>
        </p:nvSpPr>
        <p:spPr>
          <a:xfrm>
            <a:off x="812800" y="1120313"/>
            <a:ext cx="7083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思考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你是如何解决问题的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 rot="19333030">
            <a:off x="5454106" y="3679977"/>
            <a:ext cx="444989" cy="28066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3154440"/>
  <p:tag name="MH_LIBRARY" val="GRAPHIC"/>
  <p:tag name="MH_TYPE" val="SubTitle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klnvd4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1230</Words>
  <Application>Microsoft Office PowerPoint</Application>
  <PresentationFormat>宽屏</PresentationFormat>
  <Paragraphs>258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FandolFang R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27</cp:revision>
  <dcterms:created xsi:type="dcterms:W3CDTF">2020-06-25T17:51:00Z</dcterms:created>
  <dcterms:modified xsi:type="dcterms:W3CDTF">2023-01-16T22:57:23Z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A43530E7747245A9B998D933FCA16846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