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1"/>
  </p:notesMasterIdLst>
  <p:sldIdLst>
    <p:sldId id="361" r:id="rId2"/>
    <p:sldId id="493" r:id="rId3"/>
    <p:sldId id="494" r:id="rId4"/>
    <p:sldId id="461" r:id="rId5"/>
    <p:sldId id="485" r:id="rId6"/>
    <p:sldId id="489" r:id="rId7"/>
    <p:sldId id="482" r:id="rId8"/>
    <p:sldId id="471" r:id="rId9"/>
    <p:sldId id="495" r:id="rId10"/>
    <p:sldId id="458" r:id="rId11"/>
    <p:sldId id="472" r:id="rId12"/>
    <p:sldId id="475" r:id="rId13"/>
    <p:sldId id="486" r:id="rId14"/>
    <p:sldId id="496" r:id="rId15"/>
    <p:sldId id="480" r:id="rId16"/>
    <p:sldId id="487" r:id="rId17"/>
    <p:sldId id="479" r:id="rId18"/>
    <p:sldId id="481" r:id="rId19"/>
    <p:sldId id="497" r:id="rId20"/>
    <p:sldId id="478" r:id="rId21"/>
    <p:sldId id="488" r:id="rId22"/>
    <p:sldId id="491" r:id="rId23"/>
    <p:sldId id="474" r:id="rId24"/>
    <p:sldId id="498" r:id="rId25"/>
    <p:sldId id="490" r:id="rId26"/>
    <p:sldId id="483" r:id="rId27"/>
    <p:sldId id="476" r:id="rId28"/>
    <p:sldId id="460" r:id="rId29"/>
    <p:sldId id="500" r:id="rId30"/>
  </p:sldIdLst>
  <p:sldSz cx="9144000" cy="5143500" type="screen16x9"/>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EF7"/>
    <a:srgbClr val="96A2D0"/>
    <a:srgbClr val="8791BB"/>
    <a:srgbClr val="415BD6"/>
    <a:srgbClr val="665B93"/>
    <a:srgbClr val="6E54B8"/>
    <a:srgbClr val="CAC2E7"/>
    <a:srgbClr val="8974C5"/>
    <a:srgbClr val="BDB1E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4" autoAdjust="0"/>
    <p:restoredTop sz="96314" autoAdjust="0"/>
  </p:normalViewPr>
  <p:slideViewPr>
    <p:cSldViewPr>
      <p:cViewPr varScale="1">
        <p:scale>
          <a:sx n="143" d="100"/>
          <a:sy n="143" d="100"/>
        </p:scale>
        <p:origin x="750" y="114"/>
      </p:cViewPr>
      <p:guideLst>
        <p:guide orient="horz" pos="1620"/>
        <p:guide pos="2880"/>
      </p:guideLst>
    </p:cSldViewPr>
  </p:slideViewPr>
  <p:outlineViewPr>
    <p:cViewPr>
      <p:scale>
        <a:sx n="33" d="100"/>
        <a:sy n="33" d="100"/>
      </p:scale>
      <p:origin x="0" y="-90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251266904001497E-2"/>
          <c:y val="5.2233223322332198E-2"/>
          <c:w val="0.89692906723348198"/>
          <c:h val="0.76377017229281996"/>
        </c:manualLayout>
      </c:layout>
      <c:barChart>
        <c:barDir val="col"/>
        <c:grouping val="clustered"/>
        <c:varyColors val="0"/>
        <c:ser>
          <c:idx val="0"/>
          <c:order val="0"/>
          <c:spPr>
            <a:solidFill>
              <a:schemeClr val="accent2"/>
            </a:solidFill>
            <a:ln>
              <a:noFill/>
            </a:ln>
            <a:effectLst/>
          </c:spPr>
          <c:invertIfNegative val="0"/>
          <c:val>
            <c:numRef>
              <c:f>Sheet1!$B$2:$B$4</c:f>
              <c:numCache>
                <c:formatCode>General</c:formatCode>
                <c:ptCount val="3"/>
                <c:pt idx="0">
                  <c:v>9</c:v>
                </c:pt>
                <c:pt idx="1">
                  <c:v>4</c:v>
                </c:pt>
                <c:pt idx="2">
                  <c:v>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0-0D7B-492D-BA0B-1598F943A7AB}"/>
            </c:ext>
          </c:extLst>
        </c:ser>
        <c:ser>
          <c:idx val="1"/>
          <c:order val="1"/>
          <c:spPr>
            <a:solidFill>
              <a:schemeClr val="accent3">
                <a:lumMod val="75000"/>
              </a:schemeClr>
            </a:solidFill>
            <a:ln>
              <a:noFill/>
            </a:ln>
            <a:effectLst/>
          </c:spPr>
          <c:invertIfNegative val="0"/>
          <c:val>
            <c:numRef>
              <c:f>Sheet1!$C$2:$C$4</c:f>
              <c:numCache>
                <c:formatCode>General</c:formatCode>
                <c:ptCount val="3"/>
                <c:pt idx="0">
                  <c:v>3</c:v>
                </c:pt>
                <c:pt idx="1">
                  <c:v>8</c:v>
                </c:pt>
                <c:pt idx="2">
                  <c:v>9</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1-0D7B-492D-BA0B-1598F943A7AB}"/>
            </c:ext>
          </c:extLst>
        </c:ser>
        <c:ser>
          <c:idx val="2"/>
          <c:order val="2"/>
          <c:spPr>
            <a:solidFill>
              <a:schemeClr val="accent3"/>
            </a:solidFill>
            <a:ln>
              <a:noFill/>
            </a:ln>
            <a:effectLst/>
          </c:spPr>
          <c:invertIfNegative val="0"/>
          <c:val>
            <c:numRef>
              <c:f>Sheet1!$D$2:$D$4</c:f>
              <c:numCache>
                <c:formatCode>General</c:formatCode>
                <c:ptCount val="3"/>
                <c:pt idx="0">
                  <c:v>2</c:v>
                </c:pt>
                <c:pt idx="1">
                  <c:v>2</c:v>
                </c:pt>
                <c:pt idx="2">
                  <c:v>7</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Series 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2-0D7B-492D-BA0B-1598F943A7AB}"/>
            </c:ext>
          </c:extLst>
        </c:ser>
        <c:dLbls>
          <c:showLegendKey val="0"/>
          <c:showVal val="0"/>
          <c:showCatName val="0"/>
          <c:showSerName val="0"/>
          <c:showPercent val="0"/>
          <c:showBubbleSize val="0"/>
        </c:dLbls>
        <c:gapWidth val="200"/>
        <c:overlap val="-19"/>
        <c:axId val="487195312"/>
        <c:axId val="487205104"/>
      </c:barChart>
      <c:catAx>
        <c:axId val="4871953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87205104"/>
        <c:crosses val="autoZero"/>
        <c:auto val="1"/>
        <c:lblAlgn val="ctr"/>
        <c:lblOffset val="100"/>
        <c:noMultiLvlLbl val="0"/>
      </c:catAx>
      <c:valAx>
        <c:axId val="487205104"/>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87195312"/>
        <c:crosses val="autoZero"/>
        <c:crossBetween val="between"/>
        <c:majorUnit val="1"/>
      </c:valAx>
      <c:spPr>
        <a:noFill/>
        <a:ln>
          <a:solidFill>
            <a:schemeClr val="bg1">
              <a:lumMod val="95000"/>
            </a:schemeClr>
          </a:solidFill>
        </a:ln>
        <a:effectLst/>
      </c:spPr>
    </c:plotArea>
    <c:plotVisOnly val="1"/>
    <c:dispBlanksAs val="gap"/>
    <c:showDLblsOverMax val="0"/>
  </c:chart>
  <c:spPr>
    <a:noFill/>
    <a:ln>
      <a:noFill/>
    </a:ln>
    <a:effectLst/>
  </c:spPr>
  <c:txPr>
    <a:bodyPr/>
    <a:lstStyle/>
    <a:p>
      <a:pPr>
        <a:defRPr lang="zh-CN">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smtClean="0"/>
              <a:t>My First Template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11A8B0-3DD6-45DE-A04D-35C7C98C869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CEB1B6A-AEF1-4ACD-BD61-958570690F5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smtClean="0"/>
              <a:t>论文开题绪论</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smtClean="0"/>
              <a:t>研究方法思路</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smtClean="0"/>
              <a:t>关键技术难点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smtClean="0"/>
              <a:t>研究成果应用</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smtClean="0"/>
              <a:t>论文建议总结</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垂直排列标题与&#10;文本">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2023-01-10</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jpe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9"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jpeg"/><Relationship Id="rId5" Type="http://schemas.openxmlformats.org/officeDocument/2006/relationships/notesSlide" Target="../notesSlides/notesSlide2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p:nvSpPr>
        <p:spPr>
          <a:xfrm flipH="1">
            <a:off x="0" y="838200"/>
            <a:ext cx="9166034"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H="1" flipV="1">
            <a:off x="0" y="1088968"/>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blipFill dpi="0" rotWithShape="0">
            <a:blip r:embed="rId6"/>
            <a:srcRect/>
            <a:stretch>
              <a:fillRect l="-4000" t="-15000"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flipV="1">
            <a:off x="3618" y="3843012"/>
            <a:ext cx="1215582" cy="1318320"/>
          </a:xfrm>
          <a:custGeom>
            <a:avLst/>
            <a:gdLst>
              <a:gd name="connsiteX0" fmla="*/ 0 w 1574136"/>
              <a:gd name="connsiteY0" fmla="*/ 1812774 h 1812774"/>
              <a:gd name="connsiteX1" fmla="*/ 1574136 w 1574136"/>
              <a:gd name="connsiteY1" fmla="*/ 1810598 h 1812774"/>
              <a:gd name="connsiteX2" fmla="*/ 1574136 w 1574136"/>
              <a:gd name="connsiteY2" fmla="*/ 0 h 1812774"/>
              <a:gd name="connsiteX3" fmla="*/ 1162760 w 1574136"/>
              <a:gd name="connsiteY3" fmla="*/ 0 h 1812774"/>
            </a:gdLst>
            <a:ahLst/>
            <a:cxnLst>
              <a:cxn ang="0">
                <a:pos x="connsiteX0" y="connsiteY0"/>
              </a:cxn>
              <a:cxn ang="0">
                <a:pos x="connsiteX1" y="connsiteY1"/>
              </a:cxn>
              <a:cxn ang="0">
                <a:pos x="connsiteX2" y="connsiteY2"/>
              </a:cxn>
              <a:cxn ang="0">
                <a:pos x="connsiteX3" y="connsiteY3"/>
              </a:cxn>
            </a:cxnLst>
            <a:rect l="l" t="t" r="r" b="b"/>
            <a:pathLst>
              <a:path w="1574136" h="1812774">
                <a:moveTo>
                  <a:pt x="0" y="1812774"/>
                </a:moveTo>
                <a:lnTo>
                  <a:pt x="1574136" y="1810598"/>
                </a:lnTo>
                <a:lnTo>
                  <a:pt x="1574136" y="0"/>
                </a:lnTo>
                <a:lnTo>
                  <a:pt x="116276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flipH="1">
            <a:off x="188113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PA_文本框 32"/>
          <p:cNvSpPr txBox="1"/>
          <p:nvPr>
            <p:custDataLst>
              <p:tags r:id="rId1"/>
            </p:custDataLst>
          </p:nvPr>
        </p:nvSpPr>
        <p:spPr>
          <a:xfrm flipH="1">
            <a:off x="4648200" y="2092464"/>
            <a:ext cx="4343400" cy="707886"/>
          </a:xfrm>
          <a:prstGeom prst="rect">
            <a:avLst/>
          </a:prstGeom>
          <a:noFill/>
        </p:spPr>
        <p:txBody>
          <a:bodyPr wrap="square" rtlCol="0">
            <a:spAutoFit/>
          </a:bodyPr>
          <a:lstStyle/>
          <a:p>
            <a:r>
              <a:rPr lang="zh-CN" altLang="en-US" sz="4000" b="1"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学术答辩开题报告</a:t>
            </a:r>
            <a:endParaRPr lang="zh-CN" altLang="en-US" sz="4000" b="1"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14" name="PA_文本框 32"/>
          <p:cNvSpPr txBox="1"/>
          <p:nvPr>
            <p:custDataLst>
              <p:tags r:id="rId2"/>
            </p:custDataLst>
          </p:nvPr>
        </p:nvSpPr>
        <p:spPr>
          <a:xfrm flipH="1">
            <a:off x="4648199" y="2902863"/>
            <a:ext cx="4343400" cy="430887"/>
          </a:xfrm>
          <a:prstGeom prst="rect">
            <a:avLst/>
          </a:prstGeom>
          <a:noFill/>
        </p:spPr>
        <p:txBody>
          <a:bodyPr wrap="square" rtlCol="0">
            <a:spAutoFit/>
          </a:bodyPr>
          <a:lstStyle/>
          <a:p>
            <a:r>
              <a:rPr lang="en-US" altLang="zh-CN" sz="1100"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dynamic report template for papers dynamic report template for </a:t>
            </a:r>
            <a:r>
              <a:rPr lang="en-US" altLang="zh-CN"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papers dynamic report </a:t>
            </a:r>
            <a:r>
              <a:rPr lang="en-US" altLang="zh-CN" sz="1100"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template</a:t>
            </a:r>
            <a:endParaRPr lang="zh-CN" altLang="en-US"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7" name="矩形 6"/>
          <p:cNvSpPr/>
          <p:nvPr/>
        </p:nvSpPr>
        <p:spPr>
          <a:xfrm>
            <a:off x="4726092" y="1733550"/>
            <a:ext cx="2970108"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REPORT OPENING </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PA_文本框 32"/>
          <p:cNvSpPr txBox="1"/>
          <p:nvPr>
            <p:custDataLst>
              <p:tags r:id="rId3"/>
            </p:custDataLst>
          </p:nvPr>
        </p:nvSpPr>
        <p:spPr>
          <a:xfrm flipH="1">
            <a:off x="4665698" y="2690701"/>
            <a:ext cx="3647050" cy="30777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毕业答辩   开题报告   论文答辩  动态模版</a:t>
            </a:r>
            <a:endParaRPr lang="zh-CN" altLang="en-US" sz="14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par>
                          <p:cTn id="25" fill="hold">
                            <p:stCondLst>
                              <p:cond delay="1500"/>
                            </p:stCondLst>
                            <p:childTnLst>
                              <p:par>
                                <p:cTn id="26" presetID="52" presetClass="entr" presetSubtype="0" fill="hold" grpId="0" nodeType="afterEffect">
                                  <p:stCondLst>
                                    <p:cond delay="0"/>
                                  </p:stCondLst>
                                  <p:iterate type="lt">
                                    <p:tmPct val="10000"/>
                                  </p:iterate>
                                  <p:childTnLst>
                                    <p:set>
                                      <p:cBhvr>
                                        <p:cTn id="27" dur="1" fill="hold">
                                          <p:stCondLst>
                                            <p:cond delay="0"/>
                                          </p:stCondLst>
                                        </p:cTn>
                                        <p:tgtEl>
                                          <p:spTgt spid="33"/>
                                        </p:tgtEl>
                                        <p:attrNameLst>
                                          <p:attrName>style.visibility</p:attrName>
                                        </p:attrNameLst>
                                      </p:cBhvr>
                                      <p:to>
                                        <p:strVal val="visible"/>
                                      </p:to>
                                    </p:set>
                                    <p:animScale>
                                      <p:cBhvr>
                                        <p:cTn id="28"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3"/>
                                        </p:tgtEl>
                                        <p:attrNameLst>
                                          <p:attrName>ppt_x</p:attrName>
                                          <p:attrName>ppt_y</p:attrName>
                                        </p:attrNameLst>
                                      </p:cBhvr>
                                    </p:animMotion>
                                    <p:animEffect transition="in" filter="fade">
                                      <p:cBhvr>
                                        <p:cTn id="30" dur="1000"/>
                                        <p:tgtEl>
                                          <p:spTgt spid="33"/>
                                        </p:tgtEl>
                                      </p:cBhvr>
                                    </p:animEffect>
                                  </p:childTnLst>
                                </p:cTn>
                              </p:par>
                            </p:childTnLst>
                          </p:cTn>
                        </p:par>
                        <p:par>
                          <p:cTn id="31" fill="hold">
                            <p:stCondLst>
                              <p:cond delay="3200"/>
                            </p:stCondLst>
                            <p:childTnLst>
                              <p:par>
                                <p:cTn id="32" presetID="14" presetClass="entr" presetSubtype="1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par>
                          <p:cTn id="35" fill="hold">
                            <p:stCondLst>
                              <p:cond delay="37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1" grpId="0" animBg="1"/>
      <p:bldP spid="33" grpId="0"/>
      <p:bldP spid="14" grpId="0"/>
      <p:bldP spid="7"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564195" y="1486099"/>
            <a:ext cx="2484964" cy="1782198"/>
            <a:chOff x="872381" y="1988840"/>
            <a:chExt cx="3313285" cy="2376264"/>
          </a:xfrm>
        </p:grpSpPr>
        <p:sp>
          <p:nvSpPr>
            <p:cNvPr id="19" name="矩形: 剪去单角 18"/>
            <p:cNvSpPr/>
            <p:nvPr/>
          </p:nvSpPr>
          <p:spPr>
            <a:xfrm>
              <a:off x="872381" y="1988840"/>
              <a:ext cx="3312368" cy="2376264"/>
            </a:xfrm>
            <a:prstGeom prst="snip1Rect">
              <a:avLst>
                <a:gd name="adj" fmla="val 28761"/>
              </a:avLst>
            </a:prstGeom>
            <a:blipFill dpi="0" rotWithShape="1">
              <a:blip r:embed="rId3"/>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任意多边形: 形状 19"/>
            <p:cNvSpPr/>
            <p:nvPr/>
          </p:nvSpPr>
          <p:spPr bwMode="auto">
            <a:xfrm>
              <a:off x="3571006" y="198884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15" name="组合 14"/>
          <p:cNvGrpSpPr/>
          <p:nvPr/>
        </p:nvGrpSpPr>
        <p:grpSpPr>
          <a:xfrm>
            <a:off x="3306483" y="1486099"/>
            <a:ext cx="2484964" cy="1782198"/>
            <a:chOff x="5190548" y="2019430"/>
            <a:chExt cx="3313285" cy="2376264"/>
          </a:xfrm>
        </p:grpSpPr>
        <p:sp>
          <p:nvSpPr>
            <p:cNvPr id="17" name="矩形: 剪去单角 16"/>
            <p:cNvSpPr/>
            <p:nvPr/>
          </p:nvSpPr>
          <p:spPr>
            <a:xfrm>
              <a:off x="5190548" y="2019430"/>
              <a:ext cx="3312368" cy="2376264"/>
            </a:xfrm>
            <a:prstGeom prst="snip1Rect">
              <a:avLst>
                <a:gd name="adj" fmla="val 28761"/>
              </a:avLst>
            </a:prstGeom>
            <a:blipFill dpi="0" rotWithShape="1">
              <a:blip r:embed="rId4"/>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任意多边形: 形状 17"/>
            <p:cNvSpPr/>
            <p:nvPr/>
          </p:nvSpPr>
          <p:spPr bwMode="auto">
            <a:xfrm>
              <a:off x="7889173" y="201943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11" name="组合 10"/>
          <p:cNvGrpSpPr/>
          <p:nvPr/>
        </p:nvGrpSpPr>
        <p:grpSpPr>
          <a:xfrm>
            <a:off x="6048771" y="1486099"/>
            <a:ext cx="2484964" cy="1782198"/>
            <a:chOff x="5190548" y="2019430"/>
            <a:chExt cx="3313285" cy="2376264"/>
          </a:xfrm>
        </p:grpSpPr>
        <p:sp>
          <p:nvSpPr>
            <p:cNvPr id="13" name="矩形: 剪去单角 12"/>
            <p:cNvSpPr/>
            <p:nvPr/>
          </p:nvSpPr>
          <p:spPr>
            <a:xfrm>
              <a:off x="5190548" y="2019430"/>
              <a:ext cx="3312368" cy="2376264"/>
            </a:xfrm>
            <a:prstGeom prst="snip1Rect">
              <a:avLst>
                <a:gd name="adj" fmla="val 28761"/>
              </a:avLst>
            </a:prstGeom>
            <a:blipFill dpi="0" rotWithShape="1">
              <a:blip r:embed="rId5"/>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任意多边形: 形状 13"/>
            <p:cNvSpPr/>
            <p:nvPr/>
          </p:nvSpPr>
          <p:spPr bwMode="auto">
            <a:xfrm>
              <a:off x="7889173" y="201943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43" name="组合 42"/>
          <p:cNvGrpSpPr/>
          <p:nvPr/>
        </p:nvGrpSpPr>
        <p:grpSpPr>
          <a:xfrm>
            <a:off x="841327" y="3471140"/>
            <a:ext cx="2207144" cy="418877"/>
            <a:chOff x="1121768" y="4347529"/>
            <a:chExt cx="2942859" cy="558503"/>
          </a:xfrm>
        </p:grpSpPr>
        <p:sp>
          <p:nvSpPr>
            <p:cNvPr id="30" name="矩形: 圆角 29"/>
            <p:cNvSpPr/>
            <p:nvPr/>
          </p:nvSpPr>
          <p:spPr bwMode="auto">
            <a:xfrm>
              <a:off x="1121768" y="4383870"/>
              <a:ext cx="504056" cy="504056"/>
            </a:xfrm>
            <a:prstGeom prst="roundRect">
              <a:avLst>
                <a:gd name="adj" fmla="val 11236"/>
              </a:avLst>
            </a:prstGeom>
            <a:solidFill>
              <a:schemeClr val="accent1"/>
            </a:solidFill>
            <a:ln w="19050">
              <a:noFill/>
            </a:ln>
          </p:spPr>
          <p:txBody>
            <a:bodyPr anchor="ctr"/>
            <a:lstStyle/>
            <a:p>
              <a:pPr algn="ctr"/>
              <a:endParaRPr/>
            </a:p>
          </p:txBody>
        </p:sp>
        <p:sp>
          <p:nvSpPr>
            <p:cNvPr id="33" name="任意多边形: 形状 32"/>
            <p:cNvSpPr>
              <a:spLocks noChangeAspect="1"/>
            </p:cNvSpPr>
            <p:nvPr/>
          </p:nvSpPr>
          <p:spPr bwMode="auto">
            <a:xfrm>
              <a:off x="1205312" y="4475215"/>
              <a:ext cx="336969" cy="321365"/>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endParaRPr/>
            </a:p>
          </p:txBody>
        </p:sp>
        <p:grpSp>
          <p:nvGrpSpPr>
            <p:cNvPr id="2" name="组合 1"/>
            <p:cNvGrpSpPr/>
            <p:nvPr/>
          </p:nvGrpSpPr>
          <p:grpSpPr>
            <a:xfrm>
              <a:off x="1649354" y="4347529"/>
              <a:ext cx="2415273" cy="558503"/>
              <a:chOff x="1649354" y="4293211"/>
              <a:chExt cx="2415273" cy="558503"/>
            </a:xfrm>
          </p:grpSpPr>
          <p:sp>
            <p:nvSpPr>
              <p:cNvPr id="35"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7" name="组合 6"/>
          <p:cNvGrpSpPr/>
          <p:nvPr/>
        </p:nvGrpSpPr>
        <p:grpSpPr>
          <a:xfrm>
            <a:off x="3601259" y="3498396"/>
            <a:ext cx="2267068" cy="418877"/>
            <a:chOff x="4801678" y="4383870"/>
            <a:chExt cx="3022757" cy="558503"/>
          </a:xfrm>
        </p:grpSpPr>
        <p:sp>
          <p:nvSpPr>
            <p:cNvPr id="26" name="矩形: 圆角 25"/>
            <p:cNvSpPr/>
            <p:nvPr/>
          </p:nvSpPr>
          <p:spPr bwMode="auto">
            <a:xfrm>
              <a:off x="4801678" y="4383870"/>
              <a:ext cx="504056" cy="504056"/>
            </a:xfrm>
            <a:prstGeom prst="roundRect">
              <a:avLst>
                <a:gd name="adj" fmla="val 11236"/>
              </a:avLst>
            </a:prstGeom>
            <a:solidFill>
              <a:schemeClr val="accent2"/>
            </a:solidFill>
            <a:ln w="19050">
              <a:noFill/>
            </a:ln>
          </p:spPr>
          <p:txBody>
            <a:bodyPr anchor="ctr"/>
            <a:lstStyle/>
            <a:p>
              <a:pPr algn="ctr"/>
              <a:endParaRPr/>
            </a:p>
          </p:txBody>
        </p:sp>
        <p:sp>
          <p:nvSpPr>
            <p:cNvPr id="29" name="任意多边形: 形状 28"/>
            <p:cNvSpPr>
              <a:spLocks noChangeAspect="1"/>
            </p:cNvSpPr>
            <p:nvPr/>
          </p:nvSpPr>
          <p:spPr bwMode="auto">
            <a:xfrm>
              <a:off x="4885222" y="4467648"/>
              <a:ext cx="336969" cy="336499"/>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chemeClr val="bg1"/>
            </a:solidFill>
            <a:ln>
              <a:noFill/>
            </a:ln>
          </p:spPr>
          <p:txBody>
            <a:bodyPr anchor="ctr"/>
            <a:lstStyle/>
            <a:p>
              <a:pPr algn="ctr"/>
              <a:endParaRPr/>
            </a:p>
          </p:txBody>
        </p:sp>
        <p:grpSp>
          <p:nvGrpSpPr>
            <p:cNvPr id="37" name="组合 36"/>
            <p:cNvGrpSpPr/>
            <p:nvPr/>
          </p:nvGrpSpPr>
          <p:grpSpPr>
            <a:xfrm>
              <a:off x="5409162" y="4383870"/>
              <a:ext cx="2415273" cy="558503"/>
              <a:chOff x="1649354" y="4293211"/>
              <a:chExt cx="2415273" cy="558503"/>
            </a:xfrm>
          </p:grpSpPr>
          <p:sp>
            <p:nvSpPr>
              <p:cNvPr id="38"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 name="组合 2"/>
          <p:cNvGrpSpPr/>
          <p:nvPr/>
        </p:nvGrpSpPr>
        <p:grpSpPr>
          <a:xfrm>
            <a:off x="6345508" y="3488924"/>
            <a:ext cx="2226185" cy="418877"/>
            <a:chOff x="8460677" y="4371241"/>
            <a:chExt cx="2968246" cy="558503"/>
          </a:xfrm>
        </p:grpSpPr>
        <p:sp>
          <p:nvSpPr>
            <p:cNvPr id="22" name="矩形: 圆角 21"/>
            <p:cNvSpPr/>
            <p:nvPr/>
          </p:nvSpPr>
          <p:spPr bwMode="auto">
            <a:xfrm>
              <a:off x="8460677" y="4383870"/>
              <a:ext cx="504056" cy="504056"/>
            </a:xfrm>
            <a:prstGeom prst="roundRect">
              <a:avLst>
                <a:gd name="adj" fmla="val 11236"/>
              </a:avLst>
            </a:prstGeom>
            <a:solidFill>
              <a:schemeClr val="accent3"/>
            </a:solidFill>
            <a:ln w="19050">
              <a:noFill/>
            </a:ln>
          </p:spPr>
          <p:txBody>
            <a:bodyPr anchor="ctr"/>
            <a:lstStyle/>
            <a:p>
              <a:pPr algn="ctr"/>
              <a:endParaRPr/>
            </a:p>
          </p:txBody>
        </p:sp>
        <p:sp>
          <p:nvSpPr>
            <p:cNvPr id="25" name="任意多边形: 形状 24"/>
            <p:cNvSpPr>
              <a:spLocks noChangeAspect="1"/>
            </p:cNvSpPr>
            <p:nvPr/>
          </p:nvSpPr>
          <p:spPr bwMode="auto">
            <a:xfrm>
              <a:off x="8564105" y="4467413"/>
              <a:ext cx="297201" cy="336969"/>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bg1"/>
            </a:solidFill>
            <a:ln>
              <a:noFill/>
            </a:ln>
          </p:spPr>
          <p:txBody>
            <a:bodyPr anchor="ctr"/>
            <a:lstStyle/>
            <a:p>
              <a:pPr algn="ctr"/>
              <a:endParaRPr/>
            </a:p>
          </p:txBody>
        </p:sp>
        <p:grpSp>
          <p:nvGrpSpPr>
            <p:cNvPr id="40" name="组合 39"/>
            <p:cNvGrpSpPr/>
            <p:nvPr/>
          </p:nvGrpSpPr>
          <p:grpSpPr>
            <a:xfrm>
              <a:off x="9013650" y="4371241"/>
              <a:ext cx="2415273" cy="558503"/>
              <a:chOff x="1649354" y="4293211"/>
              <a:chExt cx="2415273" cy="558503"/>
            </a:xfrm>
          </p:grpSpPr>
          <p:sp>
            <p:nvSpPr>
              <p:cNvPr id="41"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 presetClass="entr" presetSubtype="4" fill="hold" nodeType="after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additive="base">
                                        <p:cTn id="20" dur="500" fill="hold"/>
                                        <p:tgtEl>
                                          <p:spTgt spid="43"/>
                                        </p:tgtEl>
                                        <p:attrNameLst>
                                          <p:attrName>ppt_x</p:attrName>
                                        </p:attrNameLst>
                                      </p:cBhvr>
                                      <p:tavLst>
                                        <p:tav tm="0">
                                          <p:val>
                                            <p:strVal val="#ppt_x"/>
                                          </p:val>
                                        </p:tav>
                                        <p:tav tm="100000">
                                          <p:val>
                                            <p:strVal val="#ppt_x"/>
                                          </p:val>
                                        </p:tav>
                                      </p:tavLst>
                                    </p:anim>
                                    <p:anim calcmode="lin" valueType="num">
                                      <p:cBhvr additive="base">
                                        <p:cTn id="21" dur="500" fill="hold"/>
                                        <p:tgtEl>
                                          <p:spTgt spid="43"/>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1004543" y="1484294"/>
            <a:ext cx="2952123" cy="2557463"/>
            <a:chOff x="1411288" y="2000250"/>
            <a:chExt cx="3936164" cy="3409950"/>
          </a:xfrm>
        </p:grpSpPr>
        <p:sp>
          <p:nvSpPr>
            <p:cNvPr id="8" name="Freeform 5"/>
            <p:cNvSpPr/>
            <p:nvPr/>
          </p:nvSpPr>
          <p:spPr bwMode="auto">
            <a:xfrm>
              <a:off x="1411288" y="4275138"/>
              <a:ext cx="1314450" cy="1135062"/>
            </a:xfrm>
            <a:custGeom>
              <a:avLst/>
              <a:gdLst>
                <a:gd name="T0" fmla="*/ 414 w 828"/>
                <a:gd name="T1" fmla="*/ 715 h 715"/>
                <a:gd name="T2" fmla="*/ 0 w 828"/>
                <a:gd name="T3" fmla="*/ 715 h 715"/>
                <a:gd name="T4" fmla="*/ 207 w 828"/>
                <a:gd name="T5" fmla="*/ 357 h 715"/>
                <a:gd name="T6" fmla="*/ 414 w 828"/>
                <a:gd name="T7" fmla="*/ 0 h 715"/>
                <a:gd name="T8" fmla="*/ 621 w 828"/>
                <a:gd name="T9" fmla="*/ 357 h 715"/>
                <a:gd name="T10" fmla="*/ 828 w 828"/>
                <a:gd name="T11" fmla="*/ 715 h 715"/>
                <a:gd name="T12" fmla="*/ 414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4" y="715"/>
                  </a:moveTo>
                  <a:lnTo>
                    <a:pt x="0" y="715"/>
                  </a:lnTo>
                  <a:lnTo>
                    <a:pt x="207" y="357"/>
                  </a:lnTo>
                  <a:lnTo>
                    <a:pt x="414" y="0"/>
                  </a:lnTo>
                  <a:lnTo>
                    <a:pt x="621" y="357"/>
                  </a:lnTo>
                  <a:lnTo>
                    <a:pt x="828" y="715"/>
                  </a:lnTo>
                  <a:lnTo>
                    <a:pt x="414"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 name="Freeform 6"/>
            <p:cNvSpPr/>
            <p:nvPr/>
          </p:nvSpPr>
          <p:spPr bwMode="auto">
            <a:xfrm>
              <a:off x="2068513" y="3136900"/>
              <a:ext cx="1312863" cy="1138237"/>
            </a:xfrm>
            <a:custGeom>
              <a:avLst/>
              <a:gdLst>
                <a:gd name="T0" fmla="*/ 414 w 827"/>
                <a:gd name="T1" fmla="*/ 717 h 717"/>
                <a:gd name="T2" fmla="*/ 0 w 827"/>
                <a:gd name="T3" fmla="*/ 717 h 717"/>
                <a:gd name="T4" fmla="*/ 207 w 827"/>
                <a:gd name="T5" fmla="*/ 358 h 717"/>
                <a:gd name="T6" fmla="*/ 414 w 827"/>
                <a:gd name="T7" fmla="*/ 0 h 717"/>
                <a:gd name="T8" fmla="*/ 621 w 827"/>
                <a:gd name="T9" fmla="*/ 358 h 717"/>
                <a:gd name="T10" fmla="*/ 827 w 827"/>
                <a:gd name="T11" fmla="*/ 717 h 717"/>
                <a:gd name="T12" fmla="*/ 414 w 827"/>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7" h="717">
                  <a:moveTo>
                    <a:pt x="414" y="717"/>
                  </a:moveTo>
                  <a:lnTo>
                    <a:pt x="0" y="717"/>
                  </a:lnTo>
                  <a:lnTo>
                    <a:pt x="207" y="358"/>
                  </a:lnTo>
                  <a:lnTo>
                    <a:pt x="414" y="0"/>
                  </a:lnTo>
                  <a:lnTo>
                    <a:pt x="621" y="358"/>
                  </a:lnTo>
                  <a:lnTo>
                    <a:pt x="827" y="717"/>
                  </a:lnTo>
                  <a:lnTo>
                    <a:pt x="414" y="717"/>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0" name="Freeform 7"/>
            <p:cNvSpPr/>
            <p:nvPr/>
          </p:nvSpPr>
          <p:spPr bwMode="auto">
            <a:xfrm>
              <a:off x="3381375" y="3136900"/>
              <a:ext cx="1314450" cy="1138237"/>
            </a:xfrm>
            <a:custGeom>
              <a:avLst/>
              <a:gdLst>
                <a:gd name="T0" fmla="*/ 413 w 828"/>
                <a:gd name="T1" fmla="*/ 717 h 717"/>
                <a:gd name="T2" fmla="*/ 0 w 828"/>
                <a:gd name="T3" fmla="*/ 717 h 717"/>
                <a:gd name="T4" fmla="*/ 207 w 828"/>
                <a:gd name="T5" fmla="*/ 358 h 717"/>
                <a:gd name="T6" fmla="*/ 413 w 828"/>
                <a:gd name="T7" fmla="*/ 0 h 717"/>
                <a:gd name="T8" fmla="*/ 620 w 828"/>
                <a:gd name="T9" fmla="*/ 358 h 717"/>
                <a:gd name="T10" fmla="*/ 828 w 828"/>
                <a:gd name="T11" fmla="*/ 717 h 717"/>
                <a:gd name="T12" fmla="*/ 413 w 8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8" h="717">
                  <a:moveTo>
                    <a:pt x="413" y="717"/>
                  </a:moveTo>
                  <a:lnTo>
                    <a:pt x="0" y="717"/>
                  </a:lnTo>
                  <a:lnTo>
                    <a:pt x="207" y="358"/>
                  </a:lnTo>
                  <a:lnTo>
                    <a:pt x="413" y="0"/>
                  </a:lnTo>
                  <a:lnTo>
                    <a:pt x="620" y="358"/>
                  </a:lnTo>
                  <a:lnTo>
                    <a:pt x="828" y="717"/>
                  </a:lnTo>
                  <a:lnTo>
                    <a:pt x="413" y="717"/>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1" name="Freeform 8"/>
            <p:cNvSpPr/>
            <p:nvPr/>
          </p:nvSpPr>
          <p:spPr bwMode="auto">
            <a:xfrm>
              <a:off x="2725738" y="2000250"/>
              <a:ext cx="1311275" cy="1136650"/>
            </a:xfrm>
            <a:custGeom>
              <a:avLst/>
              <a:gdLst>
                <a:gd name="T0" fmla="*/ 413 w 826"/>
                <a:gd name="T1" fmla="*/ 716 h 716"/>
                <a:gd name="T2" fmla="*/ 0 w 826"/>
                <a:gd name="T3" fmla="*/ 716 h 716"/>
                <a:gd name="T4" fmla="*/ 207 w 826"/>
                <a:gd name="T5" fmla="*/ 358 h 716"/>
                <a:gd name="T6" fmla="*/ 413 w 826"/>
                <a:gd name="T7" fmla="*/ 0 h 716"/>
                <a:gd name="T8" fmla="*/ 620 w 826"/>
                <a:gd name="T9" fmla="*/ 358 h 716"/>
                <a:gd name="T10" fmla="*/ 826 w 826"/>
                <a:gd name="T11" fmla="*/ 716 h 716"/>
                <a:gd name="T12" fmla="*/ 413 w 826"/>
                <a:gd name="T13" fmla="*/ 716 h 716"/>
              </a:gdLst>
              <a:ahLst/>
              <a:cxnLst>
                <a:cxn ang="0">
                  <a:pos x="T0" y="T1"/>
                </a:cxn>
                <a:cxn ang="0">
                  <a:pos x="T2" y="T3"/>
                </a:cxn>
                <a:cxn ang="0">
                  <a:pos x="T4" y="T5"/>
                </a:cxn>
                <a:cxn ang="0">
                  <a:pos x="T6" y="T7"/>
                </a:cxn>
                <a:cxn ang="0">
                  <a:pos x="T8" y="T9"/>
                </a:cxn>
                <a:cxn ang="0">
                  <a:pos x="T10" y="T11"/>
                </a:cxn>
                <a:cxn ang="0">
                  <a:pos x="T12" y="T13"/>
                </a:cxn>
              </a:cxnLst>
              <a:rect l="0" t="0" r="r" b="b"/>
              <a:pathLst>
                <a:path w="826" h="716">
                  <a:moveTo>
                    <a:pt x="413" y="716"/>
                  </a:moveTo>
                  <a:lnTo>
                    <a:pt x="0" y="716"/>
                  </a:lnTo>
                  <a:lnTo>
                    <a:pt x="207" y="358"/>
                  </a:lnTo>
                  <a:lnTo>
                    <a:pt x="413" y="0"/>
                  </a:lnTo>
                  <a:lnTo>
                    <a:pt x="620" y="358"/>
                  </a:lnTo>
                  <a:lnTo>
                    <a:pt x="826" y="716"/>
                  </a:lnTo>
                  <a:lnTo>
                    <a:pt x="413" y="716"/>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2" name="Freeform 9"/>
            <p:cNvSpPr/>
            <p:nvPr/>
          </p:nvSpPr>
          <p:spPr bwMode="auto">
            <a:xfrm>
              <a:off x="2725738" y="4275138"/>
              <a:ext cx="1311275" cy="1135062"/>
            </a:xfrm>
            <a:custGeom>
              <a:avLst/>
              <a:gdLst>
                <a:gd name="T0" fmla="*/ 413 w 826"/>
                <a:gd name="T1" fmla="*/ 715 h 715"/>
                <a:gd name="T2" fmla="*/ 0 w 826"/>
                <a:gd name="T3" fmla="*/ 715 h 715"/>
                <a:gd name="T4" fmla="*/ 207 w 826"/>
                <a:gd name="T5" fmla="*/ 357 h 715"/>
                <a:gd name="T6" fmla="*/ 413 w 826"/>
                <a:gd name="T7" fmla="*/ 0 h 715"/>
                <a:gd name="T8" fmla="*/ 620 w 826"/>
                <a:gd name="T9" fmla="*/ 357 h 715"/>
                <a:gd name="T10" fmla="*/ 826 w 826"/>
                <a:gd name="T11" fmla="*/ 715 h 715"/>
                <a:gd name="T12" fmla="*/ 413 w 826"/>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6" h="715">
                  <a:moveTo>
                    <a:pt x="413" y="715"/>
                  </a:moveTo>
                  <a:lnTo>
                    <a:pt x="0" y="715"/>
                  </a:lnTo>
                  <a:lnTo>
                    <a:pt x="207" y="357"/>
                  </a:lnTo>
                  <a:lnTo>
                    <a:pt x="413" y="0"/>
                  </a:lnTo>
                  <a:lnTo>
                    <a:pt x="620" y="357"/>
                  </a:lnTo>
                  <a:lnTo>
                    <a:pt x="826" y="715"/>
                  </a:lnTo>
                  <a:lnTo>
                    <a:pt x="413"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3" name="Freeform 10"/>
            <p:cNvSpPr/>
            <p:nvPr/>
          </p:nvSpPr>
          <p:spPr bwMode="auto">
            <a:xfrm>
              <a:off x="4033002" y="4275138"/>
              <a:ext cx="1314450" cy="1135062"/>
            </a:xfrm>
            <a:custGeom>
              <a:avLst/>
              <a:gdLst>
                <a:gd name="T0" fmla="*/ 415 w 828"/>
                <a:gd name="T1" fmla="*/ 715 h 715"/>
                <a:gd name="T2" fmla="*/ 0 w 828"/>
                <a:gd name="T3" fmla="*/ 715 h 715"/>
                <a:gd name="T4" fmla="*/ 207 w 828"/>
                <a:gd name="T5" fmla="*/ 357 h 715"/>
                <a:gd name="T6" fmla="*/ 415 w 828"/>
                <a:gd name="T7" fmla="*/ 0 h 715"/>
                <a:gd name="T8" fmla="*/ 621 w 828"/>
                <a:gd name="T9" fmla="*/ 357 h 715"/>
                <a:gd name="T10" fmla="*/ 828 w 828"/>
                <a:gd name="T11" fmla="*/ 715 h 715"/>
                <a:gd name="T12" fmla="*/ 415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5" y="715"/>
                  </a:moveTo>
                  <a:lnTo>
                    <a:pt x="0" y="715"/>
                  </a:lnTo>
                  <a:lnTo>
                    <a:pt x="207" y="357"/>
                  </a:lnTo>
                  <a:lnTo>
                    <a:pt x="415" y="0"/>
                  </a:lnTo>
                  <a:lnTo>
                    <a:pt x="621" y="357"/>
                  </a:lnTo>
                  <a:lnTo>
                    <a:pt x="828" y="715"/>
                  </a:lnTo>
                  <a:lnTo>
                    <a:pt x="415"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9" name="Freeform 7"/>
            <p:cNvSpPr/>
            <p:nvPr/>
          </p:nvSpPr>
          <p:spPr bwMode="auto">
            <a:xfrm rot="10800000">
              <a:off x="2722563" y="3135313"/>
              <a:ext cx="1314450" cy="1138237"/>
            </a:xfrm>
            <a:custGeom>
              <a:avLst/>
              <a:gdLst>
                <a:gd name="T0" fmla="*/ 413 w 828"/>
                <a:gd name="T1" fmla="*/ 717 h 717"/>
                <a:gd name="T2" fmla="*/ 0 w 828"/>
                <a:gd name="T3" fmla="*/ 717 h 717"/>
                <a:gd name="T4" fmla="*/ 207 w 828"/>
                <a:gd name="T5" fmla="*/ 358 h 717"/>
                <a:gd name="T6" fmla="*/ 413 w 828"/>
                <a:gd name="T7" fmla="*/ 0 h 717"/>
                <a:gd name="T8" fmla="*/ 620 w 828"/>
                <a:gd name="T9" fmla="*/ 358 h 717"/>
                <a:gd name="T10" fmla="*/ 828 w 828"/>
                <a:gd name="T11" fmla="*/ 717 h 717"/>
                <a:gd name="T12" fmla="*/ 413 w 8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8" h="717">
                  <a:moveTo>
                    <a:pt x="413" y="717"/>
                  </a:moveTo>
                  <a:lnTo>
                    <a:pt x="0" y="717"/>
                  </a:lnTo>
                  <a:lnTo>
                    <a:pt x="207" y="358"/>
                  </a:lnTo>
                  <a:lnTo>
                    <a:pt x="413" y="0"/>
                  </a:lnTo>
                  <a:lnTo>
                    <a:pt x="620" y="358"/>
                  </a:lnTo>
                  <a:lnTo>
                    <a:pt x="828" y="717"/>
                  </a:lnTo>
                  <a:lnTo>
                    <a:pt x="413" y="717"/>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30" name="Freeform 9"/>
            <p:cNvSpPr/>
            <p:nvPr/>
          </p:nvSpPr>
          <p:spPr bwMode="auto">
            <a:xfrm rot="10800000">
              <a:off x="3381375" y="4273552"/>
              <a:ext cx="1311275" cy="1135062"/>
            </a:xfrm>
            <a:custGeom>
              <a:avLst/>
              <a:gdLst>
                <a:gd name="T0" fmla="*/ 413 w 826"/>
                <a:gd name="T1" fmla="*/ 715 h 715"/>
                <a:gd name="T2" fmla="*/ 0 w 826"/>
                <a:gd name="T3" fmla="*/ 715 h 715"/>
                <a:gd name="T4" fmla="*/ 207 w 826"/>
                <a:gd name="T5" fmla="*/ 357 h 715"/>
                <a:gd name="T6" fmla="*/ 413 w 826"/>
                <a:gd name="T7" fmla="*/ 0 h 715"/>
                <a:gd name="T8" fmla="*/ 620 w 826"/>
                <a:gd name="T9" fmla="*/ 357 h 715"/>
                <a:gd name="T10" fmla="*/ 826 w 826"/>
                <a:gd name="T11" fmla="*/ 715 h 715"/>
                <a:gd name="T12" fmla="*/ 413 w 826"/>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6" h="715">
                  <a:moveTo>
                    <a:pt x="413" y="715"/>
                  </a:moveTo>
                  <a:lnTo>
                    <a:pt x="0" y="715"/>
                  </a:lnTo>
                  <a:lnTo>
                    <a:pt x="207" y="357"/>
                  </a:lnTo>
                  <a:lnTo>
                    <a:pt x="413" y="0"/>
                  </a:lnTo>
                  <a:lnTo>
                    <a:pt x="620" y="357"/>
                  </a:lnTo>
                  <a:lnTo>
                    <a:pt x="826" y="715"/>
                  </a:lnTo>
                  <a:lnTo>
                    <a:pt x="413" y="715"/>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1" name="Freeform 10"/>
            <p:cNvSpPr/>
            <p:nvPr/>
          </p:nvSpPr>
          <p:spPr bwMode="auto">
            <a:xfrm rot="10800000">
              <a:off x="2070936" y="4273552"/>
              <a:ext cx="1314450" cy="1135062"/>
            </a:xfrm>
            <a:custGeom>
              <a:avLst/>
              <a:gdLst>
                <a:gd name="T0" fmla="*/ 415 w 828"/>
                <a:gd name="T1" fmla="*/ 715 h 715"/>
                <a:gd name="T2" fmla="*/ 0 w 828"/>
                <a:gd name="T3" fmla="*/ 715 h 715"/>
                <a:gd name="T4" fmla="*/ 207 w 828"/>
                <a:gd name="T5" fmla="*/ 357 h 715"/>
                <a:gd name="T6" fmla="*/ 415 w 828"/>
                <a:gd name="T7" fmla="*/ 0 h 715"/>
                <a:gd name="T8" fmla="*/ 621 w 828"/>
                <a:gd name="T9" fmla="*/ 357 h 715"/>
                <a:gd name="T10" fmla="*/ 828 w 828"/>
                <a:gd name="T11" fmla="*/ 715 h 715"/>
                <a:gd name="T12" fmla="*/ 415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5" y="715"/>
                  </a:moveTo>
                  <a:lnTo>
                    <a:pt x="0" y="715"/>
                  </a:lnTo>
                  <a:lnTo>
                    <a:pt x="207" y="357"/>
                  </a:lnTo>
                  <a:lnTo>
                    <a:pt x="415" y="0"/>
                  </a:lnTo>
                  <a:lnTo>
                    <a:pt x="621" y="357"/>
                  </a:lnTo>
                  <a:lnTo>
                    <a:pt x="828" y="715"/>
                  </a:lnTo>
                  <a:lnTo>
                    <a:pt x="415" y="715"/>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nvGrpSpPr>
          <p:cNvPr id="34" name="Group 33"/>
          <p:cNvGrpSpPr/>
          <p:nvPr/>
        </p:nvGrpSpPr>
        <p:grpSpPr>
          <a:xfrm>
            <a:off x="6014774" y="2636421"/>
            <a:ext cx="1763567" cy="112832"/>
            <a:chOff x="5279680" y="3506146"/>
            <a:chExt cx="2352034" cy="150443"/>
          </a:xfrm>
          <a:solidFill>
            <a:schemeClr val="accent1"/>
          </a:solidFill>
        </p:grpSpPr>
        <p:sp>
          <p:nvSpPr>
            <p:cNvPr id="35" name="Parallelogram 34"/>
            <p:cNvSpPr/>
            <p:nvPr/>
          </p:nvSpPr>
          <p:spPr>
            <a:xfrm>
              <a:off x="7159104"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6" name="Parallelogram 35"/>
            <p:cNvSpPr/>
            <p:nvPr/>
          </p:nvSpPr>
          <p:spPr>
            <a:xfrm>
              <a:off x="6689248"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7" name="Parallelogram 36"/>
            <p:cNvSpPr/>
            <p:nvPr/>
          </p:nvSpPr>
          <p:spPr>
            <a:xfrm>
              <a:off x="6219392"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8" name="Parallelogram 37"/>
            <p:cNvSpPr/>
            <p:nvPr/>
          </p:nvSpPr>
          <p:spPr>
            <a:xfrm>
              <a:off x="5749536" y="3506148"/>
              <a:ext cx="472610" cy="150441"/>
            </a:xfrm>
            <a:prstGeom prst="parallelogram">
              <a:avLst/>
            </a:prstGeom>
            <a:grp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9" name="Parallelogram 38"/>
            <p:cNvSpPr/>
            <p:nvPr/>
          </p:nvSpPr>
          <p:spPr>
            <a:xfrm>
              <a:off x="5279680" y="3506146"/>
              <a:ext cx="472610" cy="150440"/>
            </a:xfrm>
            <a:prstGeom prst="parallelogram">
              <a:avLst/>
            </a:prstGeom>
            <a:grp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grpSp>
      <p:grpSp>
        <p:nvGrpSpPr>
          <p:cNvPr id="40" name="Group 39"/>
          <p:cNvGrpSpPr/>
          <p:nvPr/>
        </p:nvGrpSpPr>
        <p:grpSpPr>
          <a:xfrm>
            <a:off x="6014774" y="2933484"/>
            <a:ext cx="1763567" cy="112832"/>
            <a:chOff x="5279680" y="3902230"/>
            <a:chExt cx="2352034" cy="150443"/>
          </a:xfrm>
          <a:solidFill>
            <a:schemeClr val="accent2"/>
          </a:solidFill>
        </p:grpSpPr>
        <p:sp>
          <p:nvSpPr>
            <p:cNvPr id="41" name="Parallelogram 40"/>
            <p:cNvSpPr/>
            <p:nvPr/>
          </p:nvSpPr>
          <p:spPr>
            <a:xfrm>
              <a:off x="7159104" y="3902231"/>
              <a:ext cx="472610" cy="150439"/>
            </a:xfrm>
            <a:prstGeom prst="parallelogram">
              <a:avLst/>
            </a:prstGeom>
            <a:no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2" name="Parallelogram 41"/>
            <p:cNvSpPr/>
            <p:nvPr/>
          </p:nvSpPr>
          <p:spPr>
            <a:xfrm>
              <a:off x="6689248" y="3902231"/>
              <a:ext cx="472610" cy="150439"/>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3" name="Parallelogram 42"/>
            <p:cNvSpPr/>
            <p:nvPr/>
          </p:nvSpPr>
          <p:spPr>
            <a:xfrm>
              <a:off x="6219392" y="3902231"/>
              <a:ext cx="472610" cy="150439"/>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4" name="Parallelogram 43"/>
            <p:cNvSpPr/>
            <p:nvPr/>
          </p:nvSpPr>
          <p:spPr>
            <a:xfrm>
              <a:off x="5749536" y="3902232"/>
              <a:ext cx="472610" cy="150441"/>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5" name="Parallelogram 44"/>
            <p:cNvSpPr/>
            <p:nvPr/>
          </p:nvSpPr>
          <p:spPr>
            <a:xfrm>
              <a:off x="5279680" y="3902230"/>
              <a:ext cx="472610" cy="150440"/>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46" name="Group 45"/>
          <p:cNvGrpSpPr/>
          <p:nvPr/>
        </p:nvGrpSpPr>
        <p:grpSpPr>
          <a:xfrm>
            <a:off x="6014774" y="3248158"/>
            <a:ext cx="1763567" cy="112832"/>
            <a:chOff x="5279680" y="4321797"/>
            <a:chExt cx="2352034" cy="150443"/>
          </a:xfrm>
          <a:solidFill>
            <a:schemeClr val="accent3"/>
          </a:solidFill>
        </p:grpSpPr>
        <p:sp>
          <p:nvSpPr>
            <p:cNvPr id="47" name="Parallelogram 46"/>
            <p:cNvSpPr/>
            <p:nvPr/>
          </p:nvSpPr>
          <p:spPr>
            <a:xfrm>
              <a:off x="7159104"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8" name="Parallelogram 47"/>
            <p:cNvSpPr/>
            <p:nvPr/>
          </p:nvSpPr>
          <p:spPr>
            <a:xfrm>
              <a:off x="6689248"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9" name="Parallelogram 48"/>
            <p:cNvSpPr/>
            <p:nvPr/>
          </p:nvSpPr>
          <p:spPr>
            <a:xfrm>
              <a:off x="6219392"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0" name="Parallelogram 49"/>
            <p:cNvSpPr/>
            <p:nvPr/>
          </p:nvSpPr>
          <p:spPr>
            <a:xfrm>
              <a:off x="5749536" y="4321799"/>
              <a:ext cx="472610" cy="150441"/>
            </a:xfrm>
            <a:prstGeom prst="parallelogram">
              <a:avLst/>
            </a:prstGeom>
            <a:grp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1" name="Parallelogram 50"/>
            <p:cNvSpPr/>
            <p:nvPr/>
          </p:nvSpPr>
          <p:spPr>
            <a:xfrm>
              <a:off x="5279680" y="4321797"/>
              <a:ext cx="472610" cy="150440"/>
            </a:xfrm>
            <a:prstGeom prst="parallelogram">
              <a:avLst/>
            </a:prstGeom>
            <a:grp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52" name="Group 51"/>
          <p:cNvGrpSpPr/>
          <p:nvPr/>
        </p:nvGrpSpPr>
        <p:grpSpPr>
          <a:xfrm>
            <a:off x="6014774" y="3552366"/>
            <a:ext cx="1763567" cy="112832"/>
            <a:chOff x="5279680" y="4727406"/>
            <a:chExt cx="2352034" cy="150443"/>
          </a:xfrm>
          <a:solidFill>
            <a:schemeClr val="accent4"/>
          </a:solidFill>
        </p:grpSpPr>
        <p:sp>
          <p:nvSpPr>
            <p:cNvPr id="53" name="Parallelogram 52"/>
            <p:cNvSpPr/>
            <p:nvPr/>
          </p:nvSpPr>
          <p:spPr>
            <a:xfrm>
              <a:off x="7159104" y="4727407"/>
              <a:ext cx="472610" cy="150439"/>
            </a:xfrm>
            <a:prstGeom prst="parallelogram">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4" name="Parallelogram 53"/>
            <p:cNvSpPr/>
            <p:nvPr/>
          </p:nvSpPr>
          <p:spPr>
            <a:xfrm>
              <a:off x="6689248" y="4727407"/>
              <a:ext cx="472610" cy="150439"/>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5" name="Parallelogram 54"/>
            <p:cNvSpPr/>
            <p:nvPr/>
          </p:nvSpPr>
          <p:spPr>
            <a:xfrm>
              <a:off x="6219392" y="4727407"/>
              <a:ext cx="472610" cy="150439"/>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6" name="Parallelogram 55"/>
            <p:cNvSpPr/>
            <p:nvPr/>
          </p:nvSpPr>
          <p:spPr>
            <a:xfrm>
              <a:off x="5749536" y="4727408"/>
              <a:ext cx="472610" cy="150441"/>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7" name="Parallelogram 56"/>
            <p:cNvSpPr/>
            <p:nvPr/>
          </p:nvSpPr>
          <p:spPr>
            <a:xfrm>
              <a:off x="5279680" y="4727406"/>
              <a:ext cx="472610" cy="150440"/>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58" name="Group 57"/>
          <p:cNvGrpSpPr/>
          <p:nvPr/>
        </p:nvGrpSpPr>
        <p:grpSpPr>
          <a:xfrm>
            <a:off x="6014774" y="3867037"/>
            <a:ext cx="1763567" cy="112832"/>
            <a:chOff x="5279680" y="5146968"/>
            <a:chExt cx="2352034" cy="150443"/>
          </a:xfrm>
          <a:solidFill>
            <a:schemeClr val="accent5"/>
          </a:solidFill>
        </p:grpSpPr>
        <p:sp>
          <p:nvSpPr>
            <p:cNvPr id="59" name="Parallelogram 58"/>
            <p:cNvSpPr/>
            <p:nvPr/>
          </p:nvSpPr>
          <p:spPr>
            <a:xfrm>
              <a:off x="7159104" y="5146969"/>
              <a:ext cx="472610" cy="150439"/>
            </a:xfrm>
            <a:prstGeom prst="parallelogram">
              <a:avLst/>
            </a:prstGeom>
            <a:no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0" name="Parallelogram 59"/>
            <p:cNvSpPr/>
            <p:nvPr/>
          </p:nvSpPr>
          <p:spPr>
            <a:xfrm>
              <a:off x="6689248" y="5146969"/>
              <a:ext cx="472610" cy="150439"/>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1" name="Parallelogram 60"/>
            <p:cNvSpPr/>
            <p:nvPr/>
          </p:nvSpPr>
          <p:spPr>
            <a:xfrm>
              <a:off x="6219392" y="5146969"/>
              <a:ext cx="472610" cy="150439"/>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2" name="Parallelogram 61"/>
            <p:cNvSpPr/>
            <p:nvPr/>
          </p:nvSpPr>
          <p:spPr>
            <a:xfrm>
              <a:off x="5749536" y="5146970"/>
              <a:ext cx="472610" cy="150441"/>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3" name="Parallelogram 62"/>
            <p:cNvSpPr/>
            <p:nvPr/>
          </p:nvSpPr>
          <p:spPr>
            <a:xfrm>
              <a:off x="5279680" y="5146968"/>
              <a:ext cx="472610" cy="150440"/>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sp>
        <p:nvSpPr>
          <p:cNvPr id="64" name="TextBox 63"/>
          <p:cNvSpPr txBox="1"/>
          <p:nvPr/>
        </p:nvSpPr>
        <p:spPr>
          <a:xfrm>
            <a:off x="5003147" y="2602304"/>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sz="900" b="1" dirty="0">
              <a:solidFill>
                <a:schemeClr val="tx1">
                  <a:lumMod val="75000"/>
                  <a:lumOff val="25000"/>
                </a:schemeClr>
              </a:solidFill>
              <a:latin typeface="Lato Regular"/>
              <a:cs typeface="Lato Regular"/>
            </a:endParaRPr>
          </a:p>
        </p:txBody>
      </p:sp>
      <p:sp>
        <p:nvSpPr>
          <p:cNvPr id="65" name="TextBox 64"/>
          <p:cNvSpPr txBox="1"/>
          <p:nvPr/>
        </p:nvSpPr>
        <p:spPr>
          <a:xfrm>
            <a:off x="5003147" y="2886006"/>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6" name="TextBox 65"/>
          <p:cNvSpPr txBox="1"/>
          <p:nvPr/>
        </p:nvSpPr>
        <p:spPr>
          <a:xfrm>
            <a:off x="5003147" y="3217027"/>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7" name="TextBox 66"/>
          <p:cNvSpPr txBox="1"/>
          <p:nvPr/>
        </p:nvSpPr>
        <p:spPr>
          <a:xfrm>
            <a:off x="5011502" y="3517732"/>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8" name="TextBox 67"/>
          <p:cNvSpPr txBox="1"/>
          <p:nvPr/>
        </p:nvSpPr>
        <p:spPr>
          <a:xfrm>
            <a:off x="5003147" y="3844373"/>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70" name="TextBox 69"/>
          <p:cNvSpPr txBox="1"/>
          <p:nvPr/>
        </p:nvSpPr>
        <p:spPr>
          <a:xfrm>
            <a:off x="5011504" y="1500541"/>
            <a:ext cx="1985133" cy="346234"/>
          </a:xfrm>
          <a:prstGeom prst="rect">
            <a:avLst/>
          </a:prstGeom>
          <a:noFill/>
        </p:spPr>
        <p:txBody>
          <a:bodyPr wrap="none" lIns="68567" tIns="34283" rIns="68567" bIns="34283" rtlCol="0">
            <a:spAutoFit/>
          </a:bodyPr>
          <a:lstStyle/>
          <a:p>
            <a:r>
              <a:rPr lang="zh-CN" altLang="en-US" b="1" dirty="0">
                <a:solidFill>
                  <a:schemeClr val="tx2"/>
                </a:solidFill>
                <a:cs typeface="Lato Regular"/>
              </a:rPr>
              <a:t>点击添加主要内容</a:t>
            </a:r>
            <a:endParaRPr lang="id-ID" b="1" dirty="0">
              <a:solidFill>
                <a:schemeClr val="tx2"/>
              </a:solidFill>
              <a:cs typeface="Lato Regular"/>
            </a:endParaRPr>
          </a:p>
        </p:txBody>
      </p:sp>
      <p:grpSp>
        <p:nvGrpSpPr>
          <p:cNvPr id="71" name="Group 70"/>
          <p:cNvGrpSpPr/>
          <p:nvPr/>
        </p:nvGrpSpPr>
        <p:grpSpPr>
          <a:xfrm>
            <a:off x="4959281" y="1714889"/>
            <a:ext cx="2708087" cy="723257"/>
            <a:chOff x="12099558" y="4933683"/>
            <a:chExt cx="7221563" cy="1928684"/>
          </a:xfrm>
        </p:grpSpPr>
        <p:sp>
          <p:nvSpPr>
            <p:cNvPr id="72" name="TextBox 71"/>
            <p:cNvSpPr txBox="1"/>
            <p:nvPr/>
          </p:nvSpPr>
          <p:spPr>
            <a:xfrm>
              <a:off x="12099558" y="5064931"/>
              <a:ext cx="7221563" cy="1575767"/>
            </a:xfrm>
            <a:prstGeom prst="rect">
              <a:avLst/>
            </a:prstGeom>
            <a:noFill/>
          </p:spPr>
          <p:txBody>
            <a:bodyPr wrap="square" lIns="91422" tIns="45711" rIns="91422" bIns="45711" rtlCol="0">
              <a:spAutoFit/>
            </a:bodyPr>
            <a:lstStyle/>
            <a:p>
              <a:pPr>
                <a:lnSpc>
                  <a:spcPct val="120000"/>
                </a:lnSpc>
              </a:pPr>
              <a:r>
                <a:rPr lang="zh-CN" altLang="en-US" sz="900" dirty="0">
                  <a:solidFill>
                    <a:schemeClr val="tx2"/>
                  </a:solidFill>
                </a:rPr>
                <a:t>点击添加主要内容点击添加主要内容点击添加主要内容点击添加主要内容点击添加主要内容点击添加主要内容</a:t>
              </a:r>
              <a:endParaRPr lang="en-US" sz="900" dirty="0">
                <a:solidFill>
                  <a:schemeClr val="tx2"/>
                </a:solidFill>
                <a:cs typeface="Lato Light"/>
              </a:endParaRPr>
            </a:p>
          </p:txBody>
        </p:sp>
        <p:sp>
          <p:nvSpPr>
            <p:cNvPr id="73" name="TextBox 72"/>
            <p:cNvSpPr txBox="1"/>
            <p:nvPr/>
          </p:nvSpPr>
          <p:spPr>
            <a:xfrm>
              <a:off x="12238819" y="4933683"/>
              <a:ext cx="492517" cy="1928684"/>
            </a:xfrm>
            <a:prstGeom prst="rect">
              <a:avLst/>
            </a:prstGeom>
            <a:noFill/>
          </p:spPr>
          <p:txBody>
            <a:bodyPr wrap="none" lIns="91422" tIns="45711" rIns="91422" bIns="45711" rtlCol="0">
              <a:spAutoFit/>
            </a:bodyPr>
            <a:lstStyle/>
            <a:p>
              <a:endParaRPr lang="id-ID" sz="4100" dirty="0">
                <a:solidFill>
                  <a:schemeClr val="accent2"/>
                </a:solidFill>
                <a:cs typeface="Lato Light"/>
              </a:endParaRPr>
            </a:p>
          </p:txBody>
        </p:sp>
      </p:grpSp>
      <p:cxnSp>
        <p:nvCxnSpPr>
          <p:cNvPr id="74" name="Straight Connector 73"/>
          <p:cNvCxnSpPr/>
          <p:nvPr/>
        </p:nvCxnSpPr>
        <p:spPr>
          <a:xfrm>
            <a:off x="4436918" y="1305333"/>
            <a:ext cx="0" cy="2887835"/>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2349641" y="3612881"/>
            <a:ext cx="269081" cy="269081"/>
            <a:chOff x="1839913" y="1474788"/>
            <a:chExt cx="358775" cy="358775"/>
          </a:xfrm>
          <a:solidFill>
            <a:schemeClr val="bg1"/>
          </a:solidFill>
        </p:grpSpPr>
        <p:sp>
          <p:nvSpPr>
            <p:cNvPr id="76" name="Freeform 12"/>
            <p:cNvSpPr/>
            <p:nvPr/>
          </p:nvSpPr>
          <p:spPr bwMode="auto">
            <a:xfrm>
              <a:off x="1930400" y="1565276"/>
              <a:ext cx="138112" cy="136525"/>
            </a:xfrm>
            <a:custGeom>
              <a:avLst/>
              <a:gdLst>
                <a:gd name="T0" fmla="*/ 58 w 87"/>
                <a:gd name="T1" fmla="*/ 0 h 86"/>
                <a:gd name="T2" fmla="*/ 29 w 87"/>
                <a:gd name="T3" fmla="*/ 0 h 86"/>
                <a:gd name="T4" fmla="*/ 29 w 87"/>
                <a:gd name="T5" fmla="*/ 29 h 86"/>
                <a:gd name="T6" fmla="*/ 0 w 87"/>
                <a:gd name="T7" fmla="*/ 29 h 86"/>
                <a:gd name="T8" fmla="*/ 0 w 87"/>
                <a:gd name="T9" fmla="*/ 58 h 86"/>
                <a:gd name="T10" fmla="*/ 29 w 87"/>
                <a:gd name="T11" fmla="*/ 58 h 86"/>
                <a:gd name="T12" fmla="*/ 29 w 87"/>
                <a:gd name="T13" fmla="*/ 86 h 86"/>
                <a:gd name="T14" fmla="*/ 58 w 87"/>
                <a:gd name="T15" fmla="*/ 86 h 86"/>
                <a:gd name="T16" fmla="*/ 58 w 87"/>
                <a:gd name="T17" fmla="*/ 58 h 86"/>
                <a:gd name="T18" fmla="*/ 87 w 87"/>
                <a:gd name="T19" fmla="*/ 58 h 86"/>
                <a:gd name="T20" fmla="*/ 87 w 87"/>
                <a:gd name="T21" fmla="*/ 29 h 86"/>
                <a:gd name="T22" fmla="*/ 58 w 87"/>
                <a:gd name="T23" fmla="*/ 29 h 86"/>
                <a:gd name="T24" fmla="*/ 58 w 87"/>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86">
                  <a:moveTo>
                    <a:pt x="58" y="0"/>
                  </a:moveTo>
                  <a:lnTo>
                    <a:pt x="29" y="0"/>
                  </a:lnTo>
                  <a:lnTo>
                    <a:pt x="29" y="29"/>
                  </a:lnTo>
                  <a:lnTo>
                    <a:pt x="0" y="29"/>
                  </a:lnTo>
                  <a:lnTo>
                    <a:pt x="0" y="58"/>
                  </a:lnTo>
                  <a:lnTo>
                    <a:pt x="29" y="58"/>
                  </a:lnTo>
                  <a:lnTo>
                    <a:pt x="29" y="86"/>
                  </a:lnTo>
                  <a:lnTo>
                    <a:pt x="58" y="86"/>
                  </a:lnTo>
                  <a:lnTo>
                    <a:pt x="58" y="58"/>
                  </a:lnTo>
                  <a:lnTo>
                    <a:pt x="87" y="58"/>
                  </a:lnTo>
                  <a:lnTo>
                    <a:pt x="87" y="29"/>
                  </a:lnTo>
                  <a:lnTo>
                    <a:pt x="58" y="29"/>
                  </a:lnTo>
                  <a:lnTo>
                    <a:pt x="5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7" name="Freeform 13"/>
            <p:cNvSpPr>
              <a:spLocks noEditPoints="1"/>
            </p:cNvSpPr>
            <p:nvPr/>
          </p:nvSpPr>
          <p:spPr bwMode="auto">
            <a:xfrm>
              <a:off x="1839913" y="1474788"/>
              <a:ext cx="358775" cy="358775"/>
            </a:xfrm>
            <a:custGeom>
              <a:avLst/>
              <a:gdLst>
                <a:gd name="T0" fmla="*/ 62 w 63"/>
                <a:gd name="T1" fmla="*/ 54 h 63"/>
                <a:gd name="T2" fmla="*/ 51 w 63"/>
                <a:gd name="T3" fmla="*/ 43 h 63"/>
                <a:gd name="T4" fmla="*/ 56 w 63"/>
                <a:gd name="T5" fmla="*/ 28 h 63"/>
                <a:gd name="T6" fmla="*/ 28 w 63"/>
                <a:gd name="T7" fmla="*/ 0 h 63"/>
                <a:gd name="T8" fmla="*/ 0 w 63"/>
                <a:gd name="T9" fmla="*/ 28 h 63"/>
                <a:gd name="T10" fmla="*/ 28 w 63"/>
                <a:gd name="T11" fmla="*/ 56 h 63"/>
                <a:gd name="T12" fmla="*/ 43 w 63"/>
                <a:gd name="T13" fmla="*/ 52 h 63"/>
                <a:gd name="T14" fmla="*/ 54 w 63"/>
                <a:gd name="T15" fmla="*/ 63 h 63"/>
                <a:gd name="T16" fmla="*/ 57 w 63"/>
                <a:gd name="T17" fmla="*/ 63 h 63"/>
                <a:gd name="T18" fmla="*/ 62 w 63"/>
                <a:gd name="T19" fmla="*/ 57 h 63"/>
                <a:gd name="T20" fmla="*/ 62 w 63"/>
                <a:gd name="T21" fmla="*/ 54 h 63"/>
                <a:gd name="T22" fmla="*/ 28 w 63"/>
                <a:gd name="T23" fmla="*/ 48 h 63"/>
                <a:gd name="T24" fmla="*/ 8 w 63"/>
                <a:gd name="T25" fmla="*/ 28 h 63"/>
                <a:gd name="T26" fmla="*/ 28 w 63"/>
                <a:gd name="T27" fmla="*/ 8 h 63"/>
                <a:gd name="T28" fmla="*/ 48 w 63"/>
                <a:gd name="T29" fmla="*/ 28 h 63"/>
                <a:gd name="T30" fmla="*/ 28 w 63"/>
                <a:gd name="T31" fmla="*/ 4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3">
                  <a:moveTo>
                    <a:pt x="62" y="54"/>
                  </a:moveTo>
                  <a:cubicBezTo>
                    <a:pt x="51" y="43"/>
                    <a:pt x="51" y="43"/>
                    <a:pt x="51" y="43"/>
                  </a:cubicBezTo>
                  <a:cubicBezTo>
                    <a:pt x="54" y="39"/>
                    <a:pt x="56" y="34"/>
                    <a:pt x="56" y="28"/>
                  </a:cubicBezTo>
                  <a:cubicBezTo>
                    <a:pt x="56" y="13"/>
                    <a:pt x="43" y="0"/>
                    <a:pt x="28" y="0"/>
                  </a:cubicBezTo>
                  <a:cubicBezTo>
                    <a:pt x="12" y="0"/>
                    <a:pt x="0" y="13"/>
                    <a:pt x="0" y="28"/>
                  </a:cubicBezTo>
                  <a:cubicBezTo>
                    <a:pt x="0" y="43"/>
                    <a:pt x="12" y="56"/>
                    <a:pt x="28" y="56"/>
                  </a:cubicBezTo>
                  <a:cubicBezTo>
                    <a:pt x="33" y="56"/>
                    <a:pt x="39" y="54"/>
                    <a:pt x="43" y="52"/>
                  </a:cubicBezTo>
                  <a:cubicBezTo>
                    <a:pt x="54" y="63"/>
                    <a:pt x="54" y="63"/>
                    <a:pt x="54" y="63"/>
                  </a:cubicBezTo>
                  <a:cubicBezTo>
                    <a:pt x="55" y="63"/>
                    <a:pt x="56" y="63"/>
                    <a:pt x="57" y="63"/>
                  </a:cubicBezTo>
                  <a:cubicBezTo>
                    <a:pt x="62" y="57"/>
                    <a:pt x="62" y="57"/>
                    <a:pt x="62" y="57"/>
                  </a:cubicBezTo>
                  <a:cubicBezTo>
                    <a:pt x="63" y="56"/>
                    <a:pt x="63" y="55"/>
                    <a:pt x="62" y="54"/>
                  </a:cubicBezTo>
                  <a:close/>
                  <a:moveTo>
                    <a:pt x="28" y="48"/>
                  </a:moveTo>
                  <a:cubicBezTo>
                    <a:pt x="17" y="48"/>
                    <a:pt x="8" y="39"/>
                    <a:pt x="8" y="28"/>
                  </a:cubicBezTo>
                  <a:cubicBezTo>
                    <a:pt x="8" y="17"/>
                    <a:pt x="17" y="8"/>
                    <a:pt x="28" y="8"/>
                  </a:cubicBezTo>
                  <a:cubicBezTo>
                    <a:pt x="39" y="8"/>
                    <a:pt x="48" y="17"/>
                    <a:pt x="48" y="28"/>
                  </a:cubicBezTo>
                  <a:cubicBezTo>
                    <a:pt x="48" y="39"/>
                    <a:pt x="39" y="48"/>
                    <a:pt x="28"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78" name="Group 77"/>
          <p:cNvGrpSpPr/>
          <p:nvPr/>
        </p:nvGrpSpPr>
        <p:grpSpPr>
          <a:xfrm>
            <a:off x="2842251" y="3341919"/>
            <a:ext cx="282179" cy="282179"/>
            <a:chOff x="2522538" y="2108200"/>
            <a:chExt cx="376238" cy="376238"/>
          </a:xfrm>
          <a:solidFill>
            <a:schemeClr val="bg1"/>
          </a:solidFill>
        </p:grpSpPr>
        <p:sp>
          <p:nvSpPr>
            <p:cNvPr id="79" name="Freeform 54"/>
            <p:cNvSpPr/>
            <p:nvPr/>
          </p:nvSpPr>
          <p:spPr bwMode="auto">
            <a:xfrm>
              <a:off x="2522538" y="2319338"/>
              <a:ext cx="163513" cy="71438"/>
            </a:xfrm>
            <a:custGeom>
              <a:avLst/>
              <a:gdLst>
                <a:gd name="T0" fmla="*/ 3 w 28"/>
                <a:gd name="T1" fmla="*/ 10 h 12"/>
                <a:gd name="T2" fmla="*/ 10 w 28"/>
                <a:gd name="T3" fmla="*/ 12 h 12"/>
                <a:gd name="T4" fmla="*/ 28 w 28"/>
                <a:gd name="T5" fmla="*/ 8 h 12"/>
                <a:gd name="T6" fmla="*/ 5 w 28"/>
                <a:gd name="T7" fmla="*/ 1 h 12"/>
                <a:gd name="T8" fmla="*/ 2 w 28"/>
                <a:gd name="T9" fmla="*/ 1 h 12"/>
                <a:gd name="T10" fmla="*/ 0 w 28"/>
                <a:gd name="T11" fmla="*/ 5 h 12"/>
                <a:gd name="T12" fmla="*/ 0 w 28"/>
                <a:gd name="T13" fmla="*/ 6 h 12"/>
                <a:gd name="T14" fmla="*/ 3 w 28"/>
                <a:gd name="T15" fmla="*/ 1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2">
                  <a:moveTo>
                    <a:pt x="3" y="10"/>
                  </a:moveTo>
                  <a:cubicBezTo>
                    <a:pt x="10" y="12"/>
                    <a:pt x="10" y="12"/>
                    <a:pt x="10" y="12"/>
                  </a:cubicBezTo>
                  <a:cubicBezTo>
                    <a:pt x="28" y="8"/>
                    <a:pt x="28" y="8"/>
                    <a:pt x="28" y="8"/>
                  </a:cubicBezTo>
                  <a:cubicBezTo>
                    <a:pt x="5" y="1"/>
                    <a:pt x="5" y="1"/>
                    <a:pt x="5" y="1"/>
                  </a:cubicBezTo>
                  <a:cubicBezTo>
                    <a:pt x="4" y="0"/>
                    <a:pt x="3" y="1"/>
                    <a:pt x="2" y="1"/>
                  </a:cubicBezTo>
                  <a:cubicBezTo>
                    <a:pt x="1" y="2"/>
                    <a:pt x="0" y="3"/>
                    <a:pt x="0" y="5"/>
                  </a:cubicBezTo>
                  <a:cubicBezTo>
                    <a:pt x="0" y="6"/>
                    <a:pt x="0" y="6"/>
                    <a:pt x="0" y="6"/>
                  </a:cubicBezTo>
                  <a:cubicBezTo>
                    <a:pt x="0" y="8"/>
                    <a:pt x="1"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0" name="Freeform 55"/>
            <p:cNvSpPr/>
            <p:nvPr/>
          </p:nvSpPr>
          <p:spPr bwMode="auto">
            <a:xfrm>
              <a:off x="2774950" y="2425700"/>
              <a:ext cx="123825" cy="58738"/>
            </a:xfrm>
            <a:custGeom>
              <a:avLst/>
              <a:gdLst>
                <a:gd name="T0" fmla="*/ 18 w 21"/>
                <a:gd name="T1" fmla="*/ 0 h 10"/>
                <a:gd name="T2" fmla="*/ 18 w 21"/>
                <a:gd name="T3" fmla="*/ 0 h 10"/>
                <a:gd name="T4" fmla="*/ 0 w 21"/>
                <a:gd name="T5" fmla="*/ 5 h 10"/>
                <a:gd name="T6" fmla="*/ 16 w 21"/>
                <a:gd name="T7" fmla="*/ 10 h 10"/>
                <a:gd name="T8" fmla="*/ 19 w 21"/>
                <a:gd name="T9" fmla="*/ 9 h 10"/>
                <a:gd name="T10" fmla="*/ 21 w 21"/>
                <a:gd name="T11" fmla="*/ 6 h 10"/>
                <a:gd name="T12" fmla="*/ 21 w 21"/>
                <a:gd name="T13" fmla="*/ 4 h 10"/>
                <a:gd name="T14" fmla="*/ 18 w 21"/>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
                  <a:moveTo>
                    <a:pt x="18" y="0"/>
                  </a:moveTo>
                  <a:cubicBezTo>
                    <a:pt x="18" y="0"/>
                    <a:pt x="18" y="0"/>
                    <a:pt x="18" y="0"/>
                  </a:cubicBezTo>
                  <a:cubicBezTo>
                    <a:pt x="0" y="5"/>
                    <a:pt x="0" y="5"/>
                    <a:pt x="0" y="5"/>
                  </a:cubicBezTo>
                  <a:cubicBezTo>
                    <a:pt x="16" y="10"/>
                    <a:pt x="16" y="10"/>
                    <a:pt x="16" y="10"/>
                  </a:cubicBezTo>
                  <a:cubicBezTo>
                    <a:pt x="17" y="10"/>
                    <a:pt x="18" y="10"/>
                    <a:pt x="19" y="9"/>
                  </a:cubicBezTo>
                  <a:cubicBezTo>
                    <a:pt x="20" y="8"/>
                    <a:pt x="21" y="7"/>
                    <a:pt x="21" y="6"/>
                  </a:cubicBezTo>
                  <a:cubicBezTo>
                    <a:pt x="21" y="4"/>
                    <a:pt x="21" y="4"/>
                    <a:pt x="21" y="4"/>
                  </a:cubicBezTo>
                  <a:cubicBezTo>
                    <a:pt x="21" y="2"/>
                    <a:pt x="20" y="1"/>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1" name="Freeform 56"/>
            <p:cNvSpPr/>
            <p:nvPr/>
          </p:nvSpPr>
          <p:spPr bwMode="auto">
            <a:xfrm>
              <a:off x="2522538" y="2343150"/>
              <a:ext cx="376238" cy="141288"/>
            </a:xfrm>
            <a:custGeom>
              <a:avLst/>
              <a:gdLst>
                <a:gd name="T0" fmla="*/ 62 w 64"/>
                <a:gd name="T1" fmla="*/ 1 h 24"/>
                <a:gd name="T2" fmla="*/ 60 w 64"/>
                <a:gd name="T3" fmla="*/ 0 h 24"/>
                <a:gd name="T4" fmla="*/ 59 w 64"/>
                <a:gd name="T5" fmla="*/ 0 h 24"/>
                <a:gd name="T6" fmla="*/ 3 w 64"/>
                <a:gd name="T7" fmla="*/ 14 h 24"/>
                <a:gd name="T8" fmla="*/ 0 w 64"/>
                <a:gd name="T9" fmla="*/ 18 h 24"/>
                <a:gd name="T10" fmla="*/ 0 w 64"/>
                <a:gd name="T11" fmla="*/ 20 h 24"/>
                <a:gd name="T12" fmla="*/ 2 w 64"/>
                <a:gd name="T13" fmla="*/ 23 h 24"/>
                <a:gd name="T14" fmla="*/ 4 w 64"/>
                <a:gd name="T15" fmla="*/ 24 h 24"/>
                <a:gd name="T16" fmla="*/ 5 w 64"/>
                <a:gd name="T17" fmla="*/ 24 h 24"/>
                <a:gd name="T18" fmla="*/ 61 w 64"/>
                <a:gd name="T19" fmla="*/ 10 h 24"/>
                <a:gd name="T20" fmla="*/ 64 w 64"/>
                <a:gd name="T21" fmla="*/ 6 h 24"/>
                <a:gd name="T22" fmla="*/ 64 w 64"/>
                <a:gd name="T23" fmla="*/ 4 h 24"/>
                <a:gd name="T24" fmla="*/ 62 w 64"/>
                <a:gd name="T25"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24">
                  <a:moveTo>
                    <a:pt x="62" y="1"/>
                  </a:moveTo>
                  <a:cubicBezTo>
                    <a:pt x="62" y="1"/>
                    <a:pt x="61" y="0"/>
                    <a:pt x="60" y="0"/>
                  </a:cubicBezTo>
                  <a:cubicBezTo>
                    <a:pt x="59" y="0"/>
                    <a:pt x="59" y="0"/>
                    <a:pt x="59" y="0"/>
                  </a:cubicBezTo>
                  <a:cubicBezTo>
                    <a:pt x="3" y="14"/>
                    <a:pt x="3" y="14"/>
                    <a:pt x="3" y="14"/>
                  </a:cubicBezTo>
                  <a:cubicBezTo>
                    <a:pt x="1" y="15"/>
                    <a:pt x="0" y="16"/>
                    <a:pt x="0" y="18"/>
                  </a:cubicBezTo>
                  <a:cubicBezTo>
                    <a:pt x="0" y="20"/>
                    <a:pt x="0" y="20"/>
                    <a:pt x="0" y="20"/>
                  </a:cubicBezTo>
                  <a:cubicBezTo>
                    <a:pt x="0" y="21"/>
                    <a:pt x="1" y="22"/>
                    <a:pt x="2" y="23"/>
                  </a:cubicBezTo>
                  <a:cubicBezTo>
                    <a:pt x="2" y="24"/>
                    <a:pt x="3" y="24"/>
                    <a:pt x="4" y="24"/>
                  </a:cubicBezTo>
                  <a:cubicBezTo>
                    <a:pt x="5" y="24"/>
                    <a:pt x="5" y="24"/>
                    <a:pt x="5" y="24"/>
                  </a:cubicBezTo>
                  <a:cubicBezTo>
                    <a:pt x="61" y="10"/>
                    <a:pt x="61" y="10"/>
                    <a:pt x="61" y="10"/>
                  </a:cubicBezTo>
                  <a:cubicBezTo>
                    <a:pt x="63" y="9"/>
                    <a:pt x="64" y="8"/>
                    <a:pt x="64" y="6"/>
                  </a:cubicBezTo>
                  <a:cubicBezTo>
                    <a:pt x="64" y="4"/>
                    <a:pt x="64" y="4"/>
                    <a:pt x="64" y="4"/>
                  </a:cubicBezTo>
                  <a:cubicBezTo>
                    <a:pt x="64" y="3"/>
                    <a:pt x="63" y="2"/>
                    <a:pt x="6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2" name="Freeform 57"/>
            <p:cNvSpPr>
              <a:spLocks noEditPoints="1"/>
            </p:cNvSpPr>
            <p:nvPr/>
          </p:nvSpPr>
          <p:spPr bwMode="auto">
            <a:xfrm>
              <a:off x="2605088" y="2108200"/>
              <a:ext cx="217488" cy="258763"/>
            </a:xfrm>
            <a:custGeom>
              <a:avLst/>
              <a:gdLst>
                <a:gd name="T0" fmla="*/ 8 w 37"/>
                <a:gd name="T1" fmla="*/ 32 h 44"/>
                <a:gd name="T2" fmla="*/ 31 w 37"/>
                <a:gd name="T3" fmla="*/ 35 h 44"/>
                <a:gd name="T4" fmla="*/ 20 w 37"/>
                <a:gd name="T5" fmla="*/ 0 h 44"/>
                <a:gd name="T6" fmla="*/ 8 w 37"/>
                <a:gd name="T7" fmla="*/ 32 h 44"/>
                <a:gd name="T8" fmla="*/ 15 w 37"/>
                <a:gd name="T9" fmla="*/ 28 h 44"/>
                <a:gd name="T10" fmla="*/ 21 w 37"/>
                <a:gd name="T11" fmla="*/ 16 h 44"/>
                <a:gd name="T12" fmla="*/ 20 w 37"/>
                <a:gd name="T13" fmla="*/ 36 h 44"/>
                <a:gd name="T14" fmla="*/ 15 w 37"/>
                <a:gd name="T15" fmla="*/ 2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44">
                  <a:moveTo>
                    <a:pt x="8" y="32"/>
                  </a:moveTo>
                  <a:cubicBezTo>
                    <a:pt x="11" y="40"/>
                    <a:pt x="24" y="44"/>
                    <a:pt x="31" y="35"/>
                  </a:cubicBezTo>
                  <a:cubicBezTo>
                    <a:pt x="37" y="25"/>
                    <a:pt x="31" y="10"/>
                    <a:pt x="20" y="0"/>
                  </a:cubicBezTo>
                  <a:cubicBezTo>
                    <a:pt x="22" y="11"/>
                    <a:pt x="0" y="15"/>
                    <a:pt x="8" y="32"/>
                  </a:cubicBezTo>
                  <a:close/>
                  <a:moveTo>
                    <a:pt x="15" y="28"/>
                  </a:moveTo>
                  <a:cubicBezTo>
                    <a:pt x="17" y="26"/>
                    <a:pt x="21" y="24"/>
                    <a:pt x="21" y="16"/>
                  </a:cubicBezTo>
                  <a:cubicBezTo>
                    <a:pt x="31" y="22"/>
                    <a:pt x="27" y="38"/>
                    <a:pt x="20" y="36"/>
                  </a:cubicBezTo>
                  <a:cubicBezTo>
                    <a:pt x="13" y="35"/>
                    <a:pt x="13" y="30"/>
                    <a:pt x="15"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83" name="Freeform 102"/>
          <p:cNvSpPr>
            <a:spLocks noEditPoints="1"/>
          </p:cNvSpPr>
          <p:nvPr/>
        </p:nvSpPr>
        <p:spPr bwMode="auto">
          <a:xfrm>
            <a:off x="1845994" y="2740736"/>
            <a:ext cx="282179" cy="282179"/>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28 w 64"/>
              <a:gd name="T11" fmla="*/ 8 h 64"/>
              <a:gd name="T12" fmla="*/ 36 w 64"/>
              <a:gd name="T13" fmla="*/ 8 h 64"/>
              <a:gd name="T14" fmla="*/ 36 w 64"/>
              <a:gd name="T15" fmla="*/ 28 h 64"/>
              <a:gd name="T16" fmla="*/ 28 w 64"/>
              <a:gd name="T17" fmla="*/ 28 h 64"/>
              <a:gd name="T18" fmla="*/ 28 w 64"/>
              <a:gd name="T19" fmla="*/ 8 h 64"/>
              <a:gd name="T20" fmla="*/ 32 w 64"/>
              <a:gd name="T21" fmla="*/ 53 h 64"/>
              <a:gd name="T22" fmla="*/ 11 w 64"/>
              <a:gd name="T23" fmla="*/ 32 h 64"/>
              <a:gd name="T24" fmla="*/ 24 w 64"/>
              <a:gd name="T25" fmla="*/ 13 h 64"/>
              <a:gd name="T26" fmla="*/ 24 w 64"/>
              <a:gd name="T27" fmla="*/ 12 h 64"/>
              <a:gd name="T28" fmla="*/ 24 w 64"/>
              <a:gd name="T29" fmla="*/ 20 h 64"/>
              <a:gd name="T30" fmla="*/ 17 w 64"/>
              <a:gd name="T31" fmla="*/ 32 h 64"/>
              <a:gd name="T32" fmla="*/ 32 w 64"/>
              <a:gd name="T33" fmla="*/ 47 h 64"/>
              <a:gd name="T34" fmla="*/ 47 w 64"/>
              <a:gd name="T35" fmla="*/ 32 h 64"/>
              <a:gd name="T36" fmla="*/ 40 w 64"/>
              <a:gd name="T37" fmla="*/ 20 h 64"/>
              <a:gd name="T38" fmla="*/ 40 w 64"/>
              <a:gd name="T39" fmla="*/ 12 h 64"/>
              <a:gd name="T40" fmla="*/ 40 w 64"/>
              <a:gd name="T41" fmla="*/ 13 h 64"/>
              <a:gd name="T42" fmla="*/ 53 w 64"/>
              <a:gd name="T43" fmla="*/ 32 h 64"/>
              <a:gd name="T44" fmla="*/ 32 w 64"/>
              <a:gd name="T4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bg1"/>
          </a:solidFill>
          <a:ln>
            <a:noFill/>
          </a:ln>
        </p:spPr>
        <p:txBody>
          <a:bodyPr vert="horz" wrap="square" lIns="68580" tIns="34290" rIns="68580" bIns="34290" numCol="1" anchor="t" anchorCtr="0" compatLnSpc="1"/>
          <a:lstStyle/>
          <a:p>
            <a:endParaRPr lang="id-ID"/>
          </a:p>
        </p:txBody>
      </p:sp>
      <p:grpSp>
        <p:nvGrpSpPr>
          <p:cNvPr id="84" name="Group 83"/>
          <p:cNvGrpSpPr/>
          <p:nvPr/>
        </p:nvGrpSpPr>
        <p:grpSpPr>
          <a:xfrm>
            <a:off x="1357710" y="3584858"/>
            <a:ext cx="246460" cy="282179"/>
            <a:chOff x="9953626" y="3624263"/>
            <a:chExt cx="328613" cy="376238"/>
          </a:xfrm>
          <a:solidFill>
            <a:schemeClr val="bg1"/>
          </a:solidFill>
        </p:grpSpPr>
        <p:sp>
          <p:nvSpPr>
            <p:cNvPr id="85" name="Freeform 98"/>
            <p:cNvSpPr>
              <a:spLocks noEditPoints="1"/>
            </p:cNvSpPr>
            <p:nvPr/>
          </p:nvSpPr>
          <p:spPr bwMode="auto">
            <a:xfrm>
              <a:off x="10023476" y="3624263"/>
              <a:ext cx="188913" cy="93663"/>
            </a:xfrm>
            <a:custGeom>
              <a:avLst/>
              <a:gdLst>
                <a:gd name="T0" fmla="*/ 32 w 32"/>
                <a:gd name="T1" fmla="*/ 8 h 16"/>
                <a:gd name="T2" fmla="*/ 24 w 32"/>
                <a:gd name="T3" fmla="*/ 8 h 16"/>
                <a:gd name="T4" fmla="*/ 16 w 32"/>
                <a:gd name="T5" fmla="*/ 0 h 16"/>
                <a:gd name="T6" fmla="*/ 8 w 32"/>
                <a:gd name="T7" fmla="*/ 8 h 16"/>
                <a:gd name="T8" fmla="*/ 0 w 32"/>
                <a:gd name="T9" fmla="*/ 8 h 16"/>
                <a:gd name="T10" fmla="*/ 0 w 32"/>
                <a:gd name="T11" fmla="*/ 16 h 16"/>
                <a:gd name="T12" fmla="*/ 32 w 32"/>
                <a:gd name="T13" fmla="*/ 16 h 16"/>
                <a:gd name="T14" fmla="*/ 32 w 32"/>
                <a:gd name="T15" fmla="*/ 8 h 16"/>
                <a:gd name="T16" fmla="*/ 16 w 32"/>
                <a:gd name="T17" fmla="*/ 12 h 16"/>
                <a:gd name="T18" fmla="*/ 12 w 32"/>
                <a:gd name="T19" fmla="*/ 8 h 16"/>
                <a:gd name="T20" fmla="*/ 16 w 32"/>
                <a:gd name="T21" fmla="*/ 4 h 16"/>
                <a:gd name="T22" fmla="*/ 20 w 32"/>
                <a:gd name="T23" fmla="*/ 8 h 16"/>
                <a:gd name="T24" fmla="*/ 16 w 32"/>
                <a:gd name="T25"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16">
                  <a:moveTo>
                    <a:pt x="32" y="8"/>
                  </a:moveTo>
                  <a:cubicBezTo>
                    <a:pt x="24" y="8"/>
                    <a:pt x="24" y="8"/>
                    <a:pt x="24" y="8"/>
                  </a:cubicBezTo>
                  <a:cubicBezTo>
                    <a:pt x="24" y="4"/>
                    <a:pt x="20" y="0"/>
                    <a:pt x="16" y="0"/>
                  </a:cubicBezTo>
                  <a:cubicBezTo>
                    <a:pt x="12" y="0"/>
                    <a:pt x="8" y="4"/>
                    <a:pt x="8" y="8"/>
                  </a:cubicBezTo>
                  <a:cubicBezTo>
                    <a:pt x="0" y="8"/>
                    <a:pt x="0" y="8"/>
                    <a:pt x="0" y="8"/>
                  </a:cubicBezTo>
                  <a:cubicBezTo>
                    <a:pt x="0" y="16"/>
                    <a:pt x="0" y="16"/>
                    <a:pt x="0" y="16"/>
                  </a:cubicBezTo>
                  <a:cubicBezTo>
                    <a:pt x="32" y="16"/>
                    <a:pt x="32" y="16"/>
                    <a:pt x="32" y="16"/>
                  </a:cubicBezTo>
                  <a:lnTo>
                    <a:pt x="32" y="8"/>
                  </a:lnTo>
                  <a:close/>
                  <a:moveTo>
                    <a:pt x="16" y="12"/>
                  </a:moveTo>
                  <a:cubicBezTo>
                    <a:pt x="14" y="12"/>
                    <a:pt x="12" y="10"/>
                    <a:pt x="12" y="8"/>
                  </a:cubicBezTo>
                  <a:cubicBezTo>
                    <a:pt x="12" y="6"/>
                    <a:pt x="14" y="4"/>
                    <a:pt x="16" y="4"/>
                  </a:cubicBezTo>
                  <a:cubicBezTo>
                    <a:pt x="18" y="4"/>
                    <a:pt x="20" y="6"/>
                    <a:pt x="20" y="8"/>
                  </a:cubicBezTo>
                  <a:cubicBezTo>
                    <a:pt x="20" y="10"/>
                    <a:pt x="18" y="12"/>
                    <a:pt x="1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6" name="Freeform 99"/>
            <p:cNvSpPr>
              <a:spLocks noEditPoints="1"/>
            </p:cNvSpPr>
            <p:nvPr/>
          </p:nvSpPr>
          <p:spPr bwMode="auto">
            <a:xfrm>
              <a:off x="9953626" y="3671888"/>
              <a:ext cx="328613" cy="328613"/>
            </a:xfrm>
            <a:custGeom>
              <a:avLst/>
              <a:gdLst>
                <a:gd name="T0" fmla="*/ 178 w 207"/>
                <a:gd name="T1" fmla="*/ 0 h 207"/>
                <a:gd name="T2" fmla="*/ 178 w 207"/>
                <a:gd name="T3" fmla="*/ 44 h 207"/>
                <a:gd name="T4" fmla="*/ 29 w 207"/>
                <a:gd name="T5" fmla="*/ 44 h 207"/>
                <a:gd name="T6" fmla="*/ 29 w 207"/>
                <a:gd name="T7" fmla="*/ 0 h 207"/>
                <a:gd name="T8" fmla="*/ 0 w 207"/>
                <a:gd name="T9" fmla="*/ 0 h 207"/>
                <a:gd name="T10" fmla="*/ 0 w 207"/>
                <a:gd name="T11" fmla="*/ 207 h 207"/>
                <a:gd name="T12" fmla="*/ 207 w 207"/>
                <a:gd name="T13" fmla="*/ 207 h 207"/>
                <a:gd name="T14" fmla="*/ 207 w 207"/>
                <a:gd name="T15" fmla="*/ 0 h 207"/>
                <a:gd name="T16" fmla="*/ 178 w 207"/>
                <a:gd name="T17" fmla="*/ 0 h 207"/>
                <a:gd name="T18" fmla="*/ 96 w 207"/>
                <a:gd name="T19" fmla="*/ 174 h 207"/>
                <a:gd name="T20" fmla="*/ 85 w 207"/>
                <a:gd name="T21" fmla="*/ 166 h 207"/>
                <a:gd name="T22" fmla="*/ 44 w 207"/>
                <a:gd name="T23" fmla="*/ 122 h 207"/>
                <a:gd name="T24" fmla="*/ 67 w 207"/>
                <a:gd name="T25" fmla="*/ 103 h 207"/>
                <a:gd name="T26" fmla="*/ 96 w 207"/>
                <a:gd name="T27" fmla="*/ 133 h 207"/>
                <a:gd name="T28" fmla="*/ 155 w 207"/>
                <a:gd name="T29" fmla="*/ 74 h 207"/>
                <a:gd name="T30" fmla="*/ 178 w 207"/>
                <a:gd name="T31" fmla="*/ 96 h 207"/>
                <a:gd name="T32" fmla="*/ 96 w 207"/>
                <a:gd name="T33" fmla="*/ 17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7" h="207">
                  <a:moveTo>
                    <a:pt x="178" y="0"/>
                  </a:moveTo>
                  <a:lnTo>
                    <a:pt x="178" y="44"/>
                  </a:lnTo>
                  <a:lnTo>
                    <a:pt x="29" y="44"/>
                  </a:lnTo>
                  <a:lnTo>
                    <a:pt x="29" y="0"/>
                  </a:lnTo>
                  <a:lnTo>
                    <a:pt x="0" y="0"/>
                  </a:lnTo>
                  <a:lnTo>
                    <a:pt x="0" y="207"/>
                  </a:lnTo>
                  <a:lnTo>
                    <a:pt x="207" y="207"/>
                  </a:lnTo>
                  <a:lnTo>
                    <a:pt x="207" y="0"/>
                  </a:lnTo>
                  <a:lnTo>
                    <a:pt x="178" y="0"/>
                  </a:lnTo>
                  <a:close/>
                  <a:moveTo>
                    <a:pt x="96" y="174"/>
                  </a:moveTo>
                  <a:lnTo>
                    <a:pt x="85" y="166"/>
                  </a:lnTo>
                  <a:lnTo>
                    <a:pt x="44" y="122"/>
                  </a:lnTo>
                  <a:lnTo>
                    <a:pt x="67" y="103"/>
                  </a:lnTo>
                  <a:lnTo>
                    <a:pt x="96" y="133"/>
                  </a:lnTo>
                  <a:lnTo>
                    <a:pt x="155" y="74"/>
                  </a:lnTo>
                  <a:lnTo>
                    <a:pt x="178" y="96"/>
                  </a:lnTo>
                  <a:lnTo>
                    <a:pt x="96" y="1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87" name="Group 86"/>
          <p:cNvGrpSpPr/>
          <p:nvPr/>
        </p:nvGrpSpPr>
        <p:grpSpPr>
          <a:xfrm>
            <a:off x="1869166" y="3365953"/>
            <a:ext cx="252692" cy="289152"/>
            <a:chOff x="1833563" y="2932113"/>
            <a:chExt cx="319087" cy="365126"/>
          </a:xfrm>
          <a:solidFill>
            <a:schemeClr val="bg1"/>
          </a:solidFill>
        </p:grpSpPr>
        <p:sp>
          <p:nvSpPr>
            <p:cNvPr id="88" name="Freeform 34"/>
            <p:cNvSpPr>
              <a:spLocks noEditPoints="1"/>
            </p:cNvSpPr>
            <p:nvPr/>
          </p:nvSpPr>
          <p:spPr bwMode="auto">
            <a:xfrm>
              <a:off x="1833563" y="2932113"/>
              <a:ext cx="319087" cy="182563"/>
            </a:xfrm>
            <a:custGeom>
              <a:avLst/>
              <a:gdLst>
                <a:gd name="T0" fmla="*/ 4 w 56"/>
                <a:gd name="T1" fmla="*/ 32 h 32"/>
                <a:gd name="T2" fmla="*/ 52 w 56"/>
                <a:gd name="T3" fmla="*/ 32 h 32"/>
                <a:gd name="T4" fmla="*/ 56 w 56"/>
                <a:gd name="T5" fmla="*/ 28 h 32"/>
                <a:gd name="T6" fmla="*/ 52 w 56"/>
                <a:gd name="T7" fmla="*/ 24 h 32"/>
                <a:gd name="T8" fmla="*/ 40 w 56"/>
                <a:gd name="T9" fmla="*/ 24 h 32"/>
                <a:gd name="T10" fmla="*/ 36 w 56"/>
                <a:gd name="T11" fmla="*/ 20 h 32"/>
                <a:gd name="T12" fmla="*/ 36 w 56"/>
                <a:gd name="T13" fmla="*/ 4 h 32"/>
                <a:gd name="T14" fmla="*/ 32 w 56"/>
                <a:gd name="T15" fmla="*/ 0 h 32"/>
                <a:gd name="T16" fmla="*/ 24 w 56"/>
                <a:gd name="T17" fmla="*/ 0 h 32"/>
                <a:gd name="T18" fmla="*/ 20 w 56"/>
                <a:gd name="T19" fmla="*/ 4 h 32"/>
                <a:gd name="T20" fmla="*/ 20 w 56"/>
                <a:gd name="T21" fmla="*/ 20 h 32"/>
                <a:gd name="T22" fmla="*/ 16 w 56"/>
                <a:gd name="T23" fmla="*/ 24 h 32"/>
                <a:gd name="T24" fmla="*/ 4 w 56"/>
                <a:gd name="T25" fmla="*/ 24 h 32"/>
                <a:gd name="T26" fmla="*/ 0 w 56"/>
                <a:gd name="T27" fmla="*/ 28 h 32"/>
                <a:gd name="T28" fmla="*/ 4 w 56"/>
                <a:gd name="T29" fmla="*/ 32 h 32"/>
                <a:gd name="T30" fmla="*/ 26 w 56"/>
                <a:gd name="T31" fmla="*/ 4 h 32"/>
                <a:gd name="T32" fmla="*/ 30 w 56"/>
                <a:gd name="T33" fmla="*/ 4 h 32"/>
                <a:gd name="T34" fmla="*/ 32 w 56"/>
                <a:gd name="T35" fmla="*/ 6 h 32"/>
                <a:gd name="T36" fmla="*/ 30 w 56"/>
                <a:gd name="T37" fmla="*/ 8 h 32"/>
                <a:gd name="T38" fmla="*/ 26 w 56"/>
                <a:gd name="T39" fmla="*/ 8 h 32"/>
                <a:gd name="T40" fmla="*/ 24 w 56"/>
                <a:gd name="T41" fmla="*/ 6 h 32"/>
                <a:gd name="T42" fmla="*/ 26 w 56"/>
                <a:gd name="T43" fmla="*/ 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32">
                  <a:moveTo>
                    <a:pt x="4" y="32"/>
                  </a:moveTo>
                  <a:cubicBezTo>
                    <a:pt x="52" y="32"/>
                    <a:pt x="52" y="32"/>
                    <a:pt x="52" y="32"/>
                  </a:cubicBezTo>
                  <a:cubicBezTo>
                    <a:pt x="54" y="32"/>
                    <a:pt x="56" y="30"/>
                    <a:pt x="56" y="28"/>
                  </a:cubicBezTo>
                  <a:cubicBezTo>
                    <a:pt x="56" y="26"/>
                    <a:pt x="54" y="24"/>
                    <a:pt x="52" y="24"/>
                  </a:cubicBezTo>
                  <a:cubicBezTo>
                    <a:pt x="40" y="24"/>
                    <a:pt x="40" y="24"/>
                    <a:pt x="40" y="24"/>
                  </a:cubicBezTo>
                  <a:cubicBezTo>
                    <a:pt x="38" y="24"/>
                    <a:pt x="36" y="22"/>
                    <a:pt x="36" y="20"/>
                  </a:cubicBezTo>
                  <a:cubicBezTo>
                    <a:pt x="36" y="4"/>
                    <a:pt x="36" y="4"/>
                    <a:pt x="36" y="4"/>
                  </a:cubicBezTo>
                  <a:cubicBezTo>
                    <a:pt x="36" y="2"/>
                    <a:pt x="34" y="0"/>
                    <a:pt x="32" y="0"/>
                  </a:cubicBezTo>
                  <a:cubicBezTo>
                    <a:pt x="24" y="0"/>
                    <a:pt x="24" y="0"/>
                    <a:pt x="24" y="0"/>
                  </a:cubicBezTo>
                  <a:cubicBezTo>
                    <a:pt x="22" y="0"/>
                    <a:pt x="20" y="2"/>
                    <a:pt x="20" y="4"/>
                  </a:cubicBezTo>
                  <a:cubicBezTo>
                    <a:pt x="20" y="20"/>
                    <a:pt x="20" y="20"/>
                    <a:pt x="20" y="20"/>
                  </a:cubicBezTo>
                  <a:cubicBezTo>
                    <a:pt x="20" y="22"/>
                    <a:pt x="18" y="24"/>
                    <a:pt x="16" y="24"/>
                  </a:cubicBezTo>
                  <a:cubicBezTo>
                    <a:pt x="4" y="24"/>
                    <a:pt x="4" y="24"/>
                    <a:pt x="4" y="24"/>
                  </a:cubicBezTo>
                  <a:cubicBezTo>
                    <a:pt x="2" y="24"/>
                    <a:pt x="0" y="26"/>
                    <a:pt x="0" y="28"/>
                  </a:cubicBezTo>
                  <a:cubicBezTo>
                    <a:pt x="0" y="30"/>
                    <a:pt x="2" y="32"/>
                    <a:pt x="4" y="32"/>
                  </a:cubicBezTo>
                  <a:close/>
                  <a:moveTo>
                    <a:pt x="26" y="4"/>
                  </a:moveTo>
                  <a:cubicBezTo>
                    <a:pt x="30" y="4"/>
                    <a:pt x="30" y="4"/>
                    <a:pt x="30" y="4"/>
                  </a:cubicBezTo>
                  <a:cubicBezTo>
                    <a:pt x="31" y="4"/>
                    <a:pt x="32" y="5"/>
                    <a:pt x="32" y="6"/>
                  </a:cubicBezTo>
                  <a:cubicBezTo>
                    <a:pt x="32" y="7"/>
                    <a:pt x="31" y="8"/>
                    <a:pt x="30" y="8"/>
                  </a:cubicBezTo>
                  <a:cubicBezTo>
                    <a:pt x="26" y="8"/>
                    <a:pt x="26" y="8"/>
                    <a:pt x="26" y="8"/>
                  </a:cubicBezTo>
                  <a:cubicBezTo>
                    <a:pt x="25" y="8"/>
                    <a:pt x="24" y="7"/>
                    <a:pt x="24" y="6"/>
                  </a:cubicBezTo>
                  <a:cubicBezTo>
                    <a:pt x="24" y="5"/>
                    <a:pt x="25" y="4"/>
                    <a:pt x="2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9" name="Freeform 35"/>
            <p:cNvSpPr/>
            <p:nvPr/>
          </p:nvSpPr>
          <p:spPr bwMode="auto">
            <a:xfrm>
              <a:off x="1833563" y="3136901"/>
              <a:ext cx="319087" cy="160338"/>
            </a:xfrm>
            <a:custGeom>
              <a:avLst/>
              <a:gdLst>
                <a:gd name="T0" fmla="*/ 50 w 56"/>
                <a:gd name="T1" fmla="*/ 0 h 28"/>
                <a:gd name="T2" fmla="*/ 6 w 56"/>
                <a:gd name="T3" fmla="*/ 0 h 28"/>
                <a:gd name="T4" fmla="*/ 4 w 56"/>
                <a:gd name="T5" fmla="*/ 2 h 28"/>
                <a:gd name="T6" fmla="*/ 0 w 56"/>
                <a:gd name="T7" fmla="*/ 28 h 28"/>
                <a:gd name="T8" fmla="*/ 12 w 56"/>
                <a:gd name="T9" fmla="*/ 28 h 28"/>
                <a:gd name="T10" fmla="*/ 16 w 56"/>
                <a:gd name="T11" fmla="*/ 16 h 28"/>
                <a:gd name="T12" fmla="*/ 16 w 56"/>
                <a:gd name="T13" fmla="*/ 28 h 28"/>
                <a:gd name="T14" fmla="*/ 40 w 56"/>
                <a:gd name="T15" fmla="*/ 28 h 28"/>
                <a:gd name="T16" fmla="*/ 40 w 56"/>
                <a:gd name="T17" fmla="*/ 16 h 28"/>
                <a:gd name="T18" fmla="*/ 44 w 56"/>
                <a:gd name="T19" fmla="*/ 28 h 28"/>
                <a:gd name="T20" fmla="*/ 56 w 56"/>
                <a:gd name="T21" fmla="*/ 28 h 28"/>
                <a:gd name="T22" fmla="*/ 52 w 56"/>
                <a:gd name="T23" fmla="*/ 2 h 28"/>
                <a:gd name="T24" fmla="*/ 50 w 56"/>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28">
                  <a:moveTo>
                    <a:pt x="50" y="0"/>
                  </a:moveTo>
                  <a:cubicBezTo>
                    <a:pt x="6" y="0"/>
                    <a:pt x="6" y="0"/>
                    <a:pt x="6" y="0"/>
                  </a:cubicBezTo>
                  <a:cubicBezTo>
                    <a:pt x="5" y="0"/>
                    <a:pt x="4" y="1"/>
                    <a:pt x="4" y="2"/>
                  </a:cubicBezTo>
                  <a:cubicBezTo>
                    <a:pt x="0" y="28"/>
                    <a:pt x="0" y="28"/>
                    <a:pt x="0" y="28"/>
                  </a:cubicBezTo>
                  <a:cubicBezTo>
                    <a:pt x="12" y="28"/>
                    <a:pt x="12" y="28"/>
                    <a:pt x="12" y="28"/>
                  </a:cubicBezTo>
                  <a:cubicBezTo>
                    <a:pt x="16" y="16"/>
                    <a:pt x="16" y="16"/>
                    <a:pt x="16" y="16"/>
                  </a:cubicBezTo>
                  <a:cubicBezTo>
                    <a:pt x="16" y="28"/>
                    <a:pt x="16" y="28"/>
                    <a:pt x="16" y="28"/>
                  </a:cubicBezTo>
                  <a:cubicBezTo>
                    <a:pt x="40" y="28"/>
                    <a:pt x="40" y="28"/>
                    <a:pt x="40" y="28"/>
                  </a:cubicBezTo>
                  <a:cubicBezTo>
                    <a:pt x="40" y="16"/>
                    <a:pt x="40" y="16"/>
                    <a:pt x="40" y="16"/>
                  </a:cubicBezTo>
                  <a:cubicBezTo>
                    <a:pt x="44" y="28"/>
                    <a:pt x="44" y="28"/>
                    <a:pt x="44" y="28"/>
                  </a:cubicBezTo>
                  <a:cubicBezTo>
                    <a:pt x="56" y="28"/>
                    <a:pt x="56" y="28"/>
                    <a:pt x="56" y="28"/>
                  </a:cubicBezTo>
                  <a:cubicBezTo>
                    <a:pt x="52" y="2"/>
                    <a:pt x="52" y="2"/>
                    <a:pt x="52" y="2"/>
                  </a:cubicBezTo>
                  <a:cubicBezTo>
                    <a:pt x="52" y="1"/>
                    <a:pt x="51" y="0"/>
                    <a:pt x="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90" name="Group 89"/>
          <p:cNvGrpSpPr/>
          <p:nvPr/>
        </p:nvGrpSpPr>
        <p:grpSpPr>
          <a:xfrm>
            <a:off x="3339381" y="3584411"/>
            <a:ext cx="289152" cy="289152"/>
            <a:chOff x="1928427" y="-1529876"/>
            <a:chExt cx="1960563" cy="1960563"/>
          </a:xfrm>
          <a:solidFill>
            <a:schemeClr val="bg1"/>
          </a:solidFill>
        </p:grpSpPr>
        <p:sp>
          <p:nvSpPr>
            <p:cNvPr id="91" name="Freeform 19"/>
            <p:cNvSpPr>
              <a:spLocks noEditPoints="1"/>
            </p:cNvSpPr>
            <p:nvPr/>
          </p:nvSpPr>
          <p:spPr bwMode="auto">
            <a:xfrm>
              <a:off x="3200014" y="-256700"/>
              <a:ext cx="265113" cy="260350"/>
            </a:xfrm>
            <a:custGeom>
              <a:avLst/>
              <a:gdLst>
                <a:gd name="T0" fmla="*/ 78 w 156"/>
                <a:gd name="T1" fmla="*/ 0 h 154"/>
                <a:gd name="T2" fmla="*/ 0 w 156"/>
                <a:gd name="T3" fmla="*/ 77 h 154"/>
                <a:gd name="T4" fmla="*/ 78 w 156"/>
                <a:gd name="T5" fmla="*/ 154 h 154"/>
                <a:gd name="T6" fmla="*/ 156 w 156"/>
                <a:gd name="T7" fmla="*/ 77 h 154"/>
                <a:gd name="T8" fmla="*/ 78 w 156"/>
                <a:gd name="T9" fmla="*/ 0 h 154"/>
                <a:gd name="T10" fmla="*/ 78 w 156"/>
                <a:gd name="T11" fmla="*/ 116 h 154"/>
                <a:gd name="T12" fmla="*/ 39 w 156"/>
                <a:gd name="T13" fmla="*/ 77 h 154"/>
                <a:gd name="T14" fmla="*/ 78 w 156"/>
                <a:gd name="T15" fmla="*/ 39 h 154"/>
                <a:gd name="T16" fmla="*/ 117 w 156"/>
                <a:gd name="T17" fmla="*/ 77 h 154"/>
                <a:gd name="T18" fmla="*/ 78 w 156"/>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4">
                  <a:moveTo>
                    <a:pt x="78" y="0"/>
                  </a:moveTo>
                  <a:cubicBezTo>
                    <a:pt x="35" y="0"/>
                    <a:pt x="0" y="35"/>
                    <a:pt x="0" y="77"/>
                  </a:cubicBezTo>
                  <a:cubicBezTo>
                    <a:pt x="0" y="120"/>
                    <a:pt x="35" y="154"/>
                    <a:pt x="78" y="154"/>
                  </a:cubicBezTo>
                  <a:cubicBezTo>
                    <a:pt x="121" y="154"/>
                    <a:pt x="156" y="120"/>
                    <a:pt x="156" y="77"/>
                  </a:cubicBezTo>
                  <a:cubicBezTo>
                    <a:pt x="156"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2" name="Freeform 20"/>
            <p:cNvSpPr>
              <a:spLocks noEditPoints="1"/>
            </p:cNvSpPr>
            <p:nvPr/>
          </p:nvSpPr>
          <p:spPr bwMode="auto">
            <a:xfrm>
              <a:off x="2350702" y="-256700"/>
              <a:ext cx="263525" cy="260350"/>
            </a:xfrm>
            <a:custGeom>
              <a:avLst/>
              <a:gdLst>
                <a:gd name="T0" fmla="*/ 78 w 155"/>
                <a:gd name="T1" fmla="*/ 0 h 154"/>
                <a:gd name="T2" fmla="*/ 0 w 155"/>
                <a:gd name="T3" fmla="*/ 77 h 154"/>
                <a:gd name="T4" fmla="*/ 78 w 155"/>
                <a:gd name="T5" fmla="*/ 154 h 154"/>
                <a:gd name="T6" fmla="*/ 155 w 155"/>
                <a:gd name="T7" fmla="*/ 77 h 154"/>
                <a:gd name="T8" fmla="*/ 78 w 155"/>
                <a:gd name="T9" fmla="*/ 0 h 154"/>
                <a:gd name="T10" fmla="*/ 78 w 155"/>
                <a:gd name="T11" fmla="*/ 116 h 154"/>
                <a:gd name="T12" fmla="*/ 39 w 155"/>
                <a:gd name="T13" fmla="*/ 77 h 154"/>
                <a:gd name="T14" fmla="*/ 78 w 155"/>
                <a:gd name="T15" fmla="*/ 39 h 154"/>
                <a:gd name="T16" fmla="*/ 117 w 155"/>
                <a:gd name="T17" fmla="*/ 77 h 154"/>
                <a:gd name="T18" fmla="*/ 78 w 155"/>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 h="154">
                  <a:moveTo>
                    <a:pt x="78" y="0"/>
                  </a:moveTo>
                  <a:cubicBezTo>
                    <a:pt x="35" y="0"/>
                    <a:pt x="0" y="35"/>
                    <a:pt x="0" y="77"/>
                  </a:cubicBezTo>
                  <a:cubicBezTo>
                    <a:pt x="0" y="120"/>
                    <a:pt x="35" y="154"/>
                    <a:pt x="78" y="154"/>
                  </a:cubicBezTo>
                  <a:cubicBezTo>
                    <a:pt x="121" y="154"/>
                    <a:pt x="155" y="120"/>
                    <a:pt x="155" y="77"/>
                  </a:cubicBezTo>
                  <a:cubicBezTo>
                    <a:pt x="155"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3" name="Freeform 21"/>
            <p:cNvSpPr/>
            <p:nvPr/>
          </p:nvSpPr>
          <p:spPr bwMode="auto">
            <a:xfrm>
              <a:off x="2711064" y="-288450"/>
              <a:ext cx="393700" cy="65088"/>
            </a:xfrm>
            <a:custGeom>
              <a:avLst/>
              <a:gdLst>
                <a:gd name="T0" fmla="*/ 213 w 232"/>
                <a:gd name="T1" fmla="*/ 0 h 38"/>
                <a:gd name="T2" fmla="*/ 20 w 232"/>
                <a:gd name="T3" fmla="*/ 0 h 38"/>
                <a:gd name="T4" fmla="*/ 0 w 232"/>
                <a:gd name="T5" fmla="*/ 19 h 38"/>
                <a:gd name="T6" fmla="*/ 20 w 232"/>
                <a:gd name="T7" fmla="*/ 38 h 38"/>
                <a:gd name="T8" fmla="*/ 213 w 232"/>
                <a:gd name="T9" fmla="*/ 38 h 38"/>
                <a:gd name="T10" fmla="*/ 232 w 232"/>
                <a:gd name="T11" fmla="*/ 19 h 38"/>
                <a:gd name="T12" fmla="*/ 213 w 232"/>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232" h="38">
                  <a:moveTo>
                    <a:pt x="213" y="0"/>
                  </a:moveTo>
                  <a:cubicBezTo>
                    <a:pt x="20" y="0"/>
                    <a:pt x="20" y="0"/>
                    <a:pt x="20" y="0"/>
                  </a:cubicBezTo>
                  <a:cubicBezTo>
                    <a:pt x="9" y="0"/>
                    <a:pt x="0" y="8"/>
                    <a:pt x="0" y="19"/>
                  </a:cubicBezTo>
                  <a:cubicBezTo>
                    <a:pt x="0" y="30"/>
                    <a:pt x="9" y="38"/>
                    <a:pt x="20" y="38"/>
                  </a:cubicBezTo>
                  <a:cubicBezTo>
                    <a:pt x="213" y="38"/>
                    <a:pt x="213" y="38"/>
                    <a:pt x="213" y="38"/>
                  </a:cubicBezTo>
                  <a:cubicBezTo>
                    <a:pt x="223" y="38"/>
                    <a:pt x="232" y="30"/>
                    <a:pt x="232" y="19"/>
                  </a:cubicBezTo>
                  <a:cubicBezTo>
                    <a:pt x="232" y="8"/>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4" name="Freeform 22"/>
            <p:cNvSpPr/>
            <p:nvPr/>
          </p:nvSpPr>
          <p:spPr bwMode="auto">
            <a:xfrm>
              <a:off x="2711064" y="-158275"/>
              <a:ext cx="393700" cy="66675"/>
            </a:xfrm>
            <a:custGeom>
              <a:avLst/>
              <a:gdLst>
                <a:gd name="T0" fmla="*/ 213 w 232"/>
                <a:gd name="T1" fmla="*/ 0 h 39"/>
                <a:gd name="T2" fmla="*/ 20 w 232"/>
                <a:gd name="T3" fmla="*/ 0 h 39"/>
                <a:gd name="T4" fmla="*/ 0 w 232"/>
                <a:gd name="T5" fmla="*/ 19 h 39"/>
                <a:gd name="T6" fmla="*/ 20 w 232"/>
                <a:gd name="T7" fmla="*/ 39 h 39"/>
                <a:gd name="T8" fmla="*/ 213 w 232"/>
                <a:gd name="T9" fmla="*/ 39 h 39"/>
                <a:gd name="T10" fmla="*/ 232 w 232"/>
                <a:gd name="T11" fmla="*/ 19 h 39"/>
                <a:gd name="T12" fmla="*/ 213 w 232"/>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232" h="39">
                  <a:moveTo>
                    <a:pt x="213" y="0"/>
                  </a:moveTo>
                  <a:cubicBezTo>
                    <a:pt x="20" y="0"/>
                    <a:pt x="20" y="0"/>
                    <a:pt x="20" y="0"/>
                  </a:cubicBezTo>
                  <a:cubicBezTo>
                    <a:pt x="9" y="0"/>
                    <a:pt x="0" y="9"/>
                    <a:pt x="0" y="19"/>
                  </a:cubicBezTo>
                  <a:cubicBezTo>
                    <a:pt x="0" y="30"/>
                    <a:pt x="9" y="39"/>
                    <a:pt x="20" y="39"/>
                  </a:cubicBezTo>
                  <a:cubicBezTo>
                    <a:pt x="213" y="39"/>
                    <a:pt x="213" y="39"/>
                    <a:pt x="213" y="39"/>
                  </a:cubicBezTo>
                  <a:cubicBezTo>
                    <a:pt x="223" y="39"/>
                    <a:pt x="232" y="30"/>
                    <a:pt x="232" y="19"/>
                  </a:cubicBezTo>
                  <a:cubicBezTo>
                    <a:pt x="232" y="9"/>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5" name="Freeform 23"/>
            <p:cNvSpPr/>
            <p:nvPr/>
          </p:nvSpPr>
          <p:spPr bwMode="auto">
            <a:xfrm>
              <a:off x="2418964" y="-842488"/>
              <a:ext cx="260350" cy="260350"/>
            </a:xfrm>
            <a:custGeom>
              <a:avLst/>
              <a:gdLst>
                <a:gd name="T0" fmla="*/ 135 w 154"/>
                <a:gd name="T1" fmla="*/ 0 h 154"/>
                <a:gd name="T2" fmla="*/ 0 w 154"/>
                <a:gd name="T3" fmla="*/ 135 h 154"/>
                <a:gd name="T4" fmla="*/ 19 w 154"/>
                <a:gd name="T5" fmla="*/ 154 h 154"/>
                <a:gd name="T6" fmla="*/ 38 w 154"/>
                <a:gd name="T7" fmla="*/ 135 h 154"/>
                <a:gd name="T8" fmla="*/ 135 w 154"/>
                <a:gd name="T9" fmla="*/ 38 h 154"/>
                <a:gd name="T10" fmla="*/ 154 w 154"/>
                <a:gd name="T11" fmla="*/ 19 h 154"/>
                <a:gd name="T12" fmla="*/ 135 w 154"/>
                <a:gd name="T13" fmla="*/ 0 h 154"/>
              </a:gdLst>
              <a:ahLst/>
              <a:cxnLst>
                <a:cxn ang="0">
                  <a:pos x="T0" y="T1"/>
                </a:cxn>
                <a:cxn ang="0">
                  <a:pos x="T2" y="T3"/>
                </a:cxn>
                <a:cxn ang="0">
                  <a:pos x="T4" y="T5"/>
                </a:cxn>
                <a:cxn ang="0">
                  <a:pos x="T6" y="T7"/>
                </a:cxn>
                <a:cxn ang="0">
                  <a:pos x="T8" y="T9"/>
                </a:cxn>
                <a:cxn ang="0">
                  <a:pos x="T10" y="T11"/>
                </a:cxn>
                <a:cxn ang="0">
                  <a:pos x="T12" y="T13"/>
                </a:cxn>
              </a:cxnLst>
              <a:rect l="0" t="0" r="r" b="b"/>
              <a:pathLst>
                <a:path w="154" h="154">
                  <a:moveTo>
                    <a:pt x="135" y="0"/>
                  </a:moveTo>
                  <a:cubicBezTo>
                    <a:pt x="60" y="0"/>
                    <a:pt x="0" y="60"/>
                    <a:pt x="0" y="135"/>
                  </a:cubicBezTo>
                  <a:cubicBezTo>
                    <a:pt x="0" y="145"/>
                    <a:pt x="8" y="154"/>
                    <a:pt x="19" y="154"/>
                  </a:cubicBezTo>
                  <a:cubicBezTo>
                    <a:pt x="30" y="154"/>
                    <a:pt x="38" y="145"/>
                    <a:pt x="38" y="135"/>
                  </a:cubicBezTo>
                  <a:cubicBezTo>
                    <a:pt x="38" y="81"/>
                    <a:pt x="82" y="38"/>
                    <a:pt x="135" y="38"/>
                  </a:cubicBezTo>
                  <a:cubicBezTo>
                    <a:pt x="145" y="38"/>
                    <a:pt x="154" y="30"/>
                    <a:pt x="154" y="19"/>
                  </a:cubicBezTo>
                  <a:cubicBezTo>
                    <a:pt x="154" y="8"/>
                    <a:pt x="145" y="0"/>
                    <a:pt x="13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6" name="Freeform 24"/>
            <p:cNvSpPr>
              <a:spLocks noEditPoints="1"/>
            </p:cNvSpPr>
            <p:nvPr/>
          </p:nvSpPr>
          <p:spPr bwMode="auto">
            <a:xfrm>
              <a:off x="1928427" y="-1529876"/>
              <a:ext cx="1960563" cy="1960563"/>
            </a:xfrm>
            <a:custGeom>
              <a:avLst/>
              <a:gdLst>
                <a:gd name="T0" fmla="*/ 1081 w 1159"/>
                <a:gd name="T1" fmla="*/ 316 h 1159"/>
                <a:gd name="T2" fmla="*/ 1081 w 1159"/>
                <a:gd name="T3" fmla="*/ 154 h 1159"/>
                <a:gd name="T4" fmla="*/ 927 w 1159"/>
                <a:gd name="T5" fmla="*/ 0 h 1159"/>
                <a:gd name="T6" fmla="*/ 232 w 1159"/>
                <a:gd name="T7" fmla="*/ 0 h 1159"/>
                <a:gd name="T8" fmla="*/ 77 w 1159"/>
                <a:gd name="T9" fmla="*/ 154 h 1159"/>
                <a:gd name="T10" fmla="*/ 77 w 1159"/>
                <a:gd name="T11" fmla="*/ 316 h 1159"/>
                <a:gd name="T12" fmla="*/ 0 w 1159"/>
                <a:gd name="T13" fmla="*/ 425 h 1159"/>
                <a:gd name="T14" fmla="*/ 0 w 1159"/>
                <a:gd name="T15" fmla="*/ 618 h 1159"/>
                <a:gd name="T16" fmla="*/ 77 w 1159"/>
                <a:gd name="T17" fmla="*/ 727 h 1159"/>
                <a:gd name="T18" fmla="*/ 77 w 1159"/>
                <a:gd name="T19" fmla="*/ 978 h 1159"/>
                <a:gd name="T20" fmla="*/ 251 w 1159"/>
                <a:gd name="T21" fmla="*/ 1159 h 1159"/>
                <a:gd name="T22" fmla="*/ 413 w 1159"/>
                <a:gd name="T23" fmla="*/ 1042 h 1159"/>
                <a:gd name="T24" fmla="*/ 746 w 1159"/>
                <a:gd name="T25" fmla="*/ 1042 h 1159"/>
                <a:gd name="T26" fmla="*/ 908 w 1159"/>
                <a:gd name="T27" fmla="*/ 1159 h 1159"/>
                <a:gd name="T28" fmla="*/ 1081 w 1159"/>
                <a:gd name="T29" fmla="*/ 978 h 1159"/>
                <a:gd name="T30" fmla="*/ 1081 w 1159"/>
                <a:gd name="T31" fmla="*/ 727 h 1159"/>
                <a:gd name="T32" fmla="*/ 1159 w 1159"/>
                <a:gd name="T33" fmla="*/ 618 h 1159"/>
                <a:gd name="T34" fmla="*/ 1159 w 1159"/>
                <a:gd name="T35" fmla="*/ 425 h 1159"/>
                <a:gd name="T36" fmla="*/ 1081 w 1159"/>
                <a:gd name="T37" fmla="*/ 316 h 1159"/>
                <a:gd name="T38" fmla="*/ 1081 w 1159"/>
                <a:gd name="T39" fmla="*/ 618 h 1159"/>
                <a:gd name="T40" fmla="*/ 1043 w 1159"/>
                <a:gd name="T41" fmla="*/ 657 h 1159"/>
                <a:gd name="T42" fmla="*/ 1004 w 1159"/>
                <a:gd name="T43" fmla="*/ 657 h 1159"/>
                <a:gd name="T44" fmla="*/ 1004 w 1159"/>
                <a:gd name="T45" fmla="*/ 978 h 1159"/>
                <a:gd name="T46" fmla="*/ 908 w 1159"/>
                <a:gd name="T47" fmla="*/ 1081 h 1159"/>
                <a:gd name="T48" fmla="*/ 811 w 1159"/>
                <a:gd name="T49" fmla="*/ 978 h 1159"/>
                <a:gd name="T50" fmla="*/ 811 w 1159"/>
                <a:gd name="T51" fmla="*/ 965 h 1159"/>
                <a:gd name="T52" fmla="*/ 347 w 1159"/>
                <a:gd name="T53" fmla="*/ 965 h 1159"/>
                <a:gd name="T54" fmla="*/ 347 w 1159"/>
                <a:gd name="T55" fmla="*/ 978 h 1159"/>
                <a:gd name="T56" fmla="*/ 251 w 1159"/>
                <a:gd name="T57" fmla="*/ 1081 h 1159"/>
                <a:gd name="T58" fmla="*/ 155 w 1159"/>
                <a:gd name="T59" fmla="*/ 978 h 1159"/>
                <a:gd name="T60" fmla="*/ 155 w 1159"/>
                <a:gd name="T61" fmla="*/ 657 h 1159"/>
                <a:gd name="T62" fmla="*/ 116 w 1159"/>
                <a:gd name="T63" fmla="*/ 657 h 1159"/>
                <a:gd name="T64" fmla="*/ 77 w 1159"/>
                <a:gd name="T65" fmla="*/ 618 h 1159"/>
                <a:gd name="T66" fmla="*/ 77 w 1159"/>
                <a:gd name="T67" fmla="*/ 425 h 1159"/>
                <a:gd name="T68" fmla="*/ 116 w 1159"/>
                <a:gd name="T69" fmla="*/ 386 h 1159"/>
                <a:gd name="T70" fmla="*/ 154 w 1159"/>
                <a:gd name="T71" fmla="*/ 386 h 1159"/>
                <a:gd name="T72" fmla="*/ 154 w 1159"/>
                <a:gd name="T73" fmla="*/ 270 h 1159"/>
                <a:gd name="T74" fmla="*/ 270 w 1159"/>
                <a:gd name="T75" fmla="*/ 155 h 1159"/>
                <a:gd name="T76" fmla="*/ 888 w 1159"/>
                <a:gd name="T77" fmla="*/ 155 h 1159"/>
                <a:gd name="T78" fmla="*/ 1004 w 1159"/>
                <a:gd name="T79" fmla="*/ 270 h 1159"/>
                <a:gd name="T80" fmla="*/ 1004 w 1159"/>
                <a:gd name="T81" fmla="*/ 386 h 1159"/>
                <a:gd name="T82" fmla="*/ 1043 w 1159"/>
                <a:gd name="T83" fmla="*/ 386 h 1159"/>
                <a:gd name="T84" fmla="*/ 1081 w 1159"/>
                <a:gd name="T85" fmla="*/ 425 h 1159"/>
                <a:gd name="T86" fmla="*/ 1081 w 1159"/>
                <a:gd name="T87" fmla="*/ 618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9" h="1159">
                  <a:moveTo>
                    <a:pt x="1081" y="316"/>
                  </a:moveTo>
                  <a:cubicBezTo>
                    <a:pt x="1081" y="154"/>
                    <a:pt x="1081" y="154"/>
                    <a:pt x="1081" y="154"/>
                  </a:cubicBezTo>
                  <a:cubicBezTo>
                    <a:pt x="1081" y="69"/>
                    <a:pt x="1012" y="0"/>
                    <a:pt x="927" y="0"/>
                  </a:cubicBezTo>
                  <a:cubicBezTo>
                    <a:pt x="232" y="0"/>
                    <a:pt x="232" y="0"/>
                    <a:pt x="232" y="0"/>
                  </a:cubicBezTo>
                  <a:cubicBezTo>
                    <a:pt x="147" y="0"/>
                    <a:pt x="77" y="69"/>
                    <a:pt x="77" y="154"/>
                  </a:cubicBezTo>
                  <a:cubicBezTo>
                    <a:pt x="77" y="316"/>
                    <a:pt x="77" y="316"/>
                    <a:pt x="77" y="316"/>
                  </a:cubicBezTo>
                  <a:cubicBezTo>
                    <a:pt x="32" y="332"/>
                    <a:pt x="0" y="374"/>
                    <a:pt x="0" y="425"/>
                  </a:cubicBezTo>
                  <a:cubicBezTo>
                    <a:pt x="0" y="618"/>
                    <a:pt x="0" y="618"/>
                    <a:pt x="0" y="618"/>
                  </a:cubicBezTo>
                  <a:cubicBezTo>
                    <a:pt x="0" y="668"/>
                    <a:pt x="32" y="711"/>
                    <a:pt x="77" y="727"/>
                  </a:cubicBezTo>
                  <a:cubicBezTo>
                    <a:pt x="77" y="978"/>
                    <a:pt x="77" y="978"/>
                    <a:pt x="77" y="978"/>
                  </a:cubicBezTo>
                  <a:cubicBezTo>
                    <a:pt x="77" y="1078"/>
                    <a:pt x="155" y="1159"/>
                    <a:pt x="251" y="1159"/>
                  </a:cubicBezTo>
                  <a:cubicBezTo>
                    <a:pt x="325" y="1159"/>
                    <a:pt x="388" y="1110"/>
                    <a:pt x="413" y="1042"/>
                  </a:cubicBezTo>
                  <a:cubicBezTo>
                    <a:pt x="746" y="1042"/>
                    <a:pt x="746" y="1042"/>
                    <a:pt x="746" y="1042"/>
                  </a:cubicBezTo>
                  <a:cubicBezTo>
                    <a:pt x="771" y="1110"/>
                    <a:pt x="834" y="1159"/>
                    <a:pt x="908" y="1159"/>
                  </a:cubicBezTo>
                  <a:cubicBezTo>
                    <a:pt x="1003" y="1159"/>
                    <a:pt x="1081" y="1078"/>
                    <a:pt x="1081" y="978"/>
                  </a:cubicBezTo>
                  <a:cubicBezTo>
                    <a:pt x="1081" y="727"/>
                    <a:pt x="1081" y="727"/>
                    <a:pt x="1081" y="727"/>
                  </a:cubicBezTo>
                  <a:cubicBezTo>
                    <a:pt x="1126" y="711"/>
                    <a:pt x="1159" y="668"/>
                    <a:pt x="1159" y="618"/>
                  </a:cubicBezTo>
                  <a:cubicBezTo>
                    <a:pt x="1159" y="425"/>
                    <a:pt x="1159" y="425"/>
                    <a:pt x="1159" y="425"/>
                  </a:cubicBezTo>
                  <a:cubicBezTo>
                    <a:pt x="1159" y="374"/>
                    <a:pt x="1126" y="332"/>
                    <a:pt x="1081" y="316"/>
                  </a:cubicBezTo>
                  <a:close/>
                  <a:moveTo>
                    <a:pt x="1081" y="618"/>
                  </a:moveTo>
                  <a:cubicBezTo>
                    <a:pt x="1081" y="639"/>
                    <a:pt x="1064" y="657"/>
                    <a:pt x="1043" y="657"/>
                  </a:cubicBezTo>
                  <a:cubicBezTo>
                    <a:pt x="1004" y="657"/>
                    <a:pt x="1004" y="657"/>
                    <a:pt x="1004" y="657"/>
                  </a:cubicBezTo>
                  <a:cubicBezTo>
                    <a:pt x="1004" y="978"/>
                    <a:pt x="1004" y="978"/>
                    <a:pt x="1004" y="978"/>
                  </a:cubicBezTo>
                  <a:cubicBezTo>
                    <a:pt x="1004" y="1035"/>
                    <a:pt x="961" y="1081"/>
                    <a:pt x="908" y="1081"/>
                  </a:cubicBezTo>
                  <a:cubicBezTo>
                    <a:pt x="855" y="1081"/>
                    <a:pt x="811" y="1035"/>
                    <a:pt x="811" y="978"/>
                  </a:cubicBezTo>
                  <a:cubicBezTo>
                    <a:pt x="811" y="965"/>
                    <a:pt x="811" y="965"/>
                    <a:pt x="811" y="965"/>
                  </a:cubicBezTo>
                  <a:cubicBezTo>
                    <a:pt x="347" y="965"/>
                    <a:pt x="347" y="965"/>
                    <a:pt x="347" y="965"/>
                  </a:cubicBezTo>
                  <a:cubicBezTo>
                    <a:pt x="347" y="978"/>
                    <a:pt x="347" y="978"/>
                    <a:pt x="347" y="978"/>
                  </a:cubicBezTo>
                  <a:cubicBezTo>
                    <a:pt x="347" y="1035"/>
                    <a:pt x="304" y="1081"/>
                    <a:pt x="251" y="1081"/>
                  </a:cubicBezTo>
                  <a:cubicBezTo>
                    <a:pt x="198" y="1081"/>
                    <a:pt x="155" y="1035"/>
                    <a:pt x="155" y="978"/>
                  </a:cubicBezTo>
                  <a:cubicBezTo>
                    <a:pt x="155" y="657"/>
                    <a:pt x="155" y="657"/>
                    <a:pt x="155" y="657"/>
                  </a:cubicBezTo>
                  <a:cubicBezTo>
                    <a:pt x="116" y="657"/>
                    <a:pt x="116" y="657"/>
                    <a:pt x="116" y="657"/>
                  </a:cubicBezTo>
                  <a:cubicBezTo>
                    <a:pt x="94" y="657"/>
                    <a:pt x="77" y="639"/>
                    <a:pt x="77" y="618"/>
                  </a:cubicBezTo>
                  <a:cubicBezTo>
                    <a:pt x="77" y="425"/>
                    <a:pt x="77" y="425"/>
                    <a:pt x="77" y="425"/>
                  </a:cubicBezTo>
                  <a:cubicBezTo>
                    <a:pt x="77" y="403"/>
                    <a:pt x="94" y="386"/>
                    <a:pt x="116" y="386"/>
                  </a:cubicBezTo>
                  <a:cubicBezTo>
                    <a:pt x="154" y="386"/>
                    <a:pt x="154" y="386"/>
                    <a:pt x="154" y="386"/>
                  </a:cubicBezTo>
                  <a:cubicBezTo>
                    <a:pt x="154" y="270"/>
                    <a:pt x="154" y="270"/>
                    <a:pt x="154" y="270"/>
                  </a:cubicBezTo>
                  <a:cubicBezTo>
                    <a:pt x="154" y="193"/>
                    <a:pt x="193" y="155"/>
                    <a:pt x="270" y="155"/>
                  </a:cubicBezTo>
                  <a:cubicBezTo>
                    <a:pt x="348" y="155"/>
                    <a:pt x="811" y="155"/>
                    <a:pt x="888" y="155"/>
                  </a:cubicBezTo>
                  <a:cubicBezTo>
                    <a:pt x="965" y="155"/>
                    <a:pt x="1004" y="193"/>
                    <a:pt x="1004" y="270"/>
                  </a:cubicBezTo>
                  <a:cubicBezTo>
                    <a:pt x="1004" y="386"/>
                    <a:pt x="1004" y="386"/>
                    <a:pt x="1004" y="386"/>
                  </a:cubicBezTo>
                  <a:cubicBezTo>
                    <a:pt x="1043" y="386"/>
                    <a:pt x="1043" y="386"/>
                    <a:pt x="1043" y="386"/>
                  </a:cubicBezTo>
                  <a:cubicBezTo>
                    <a:pt x="1064" y="386"/>
                    <a:pt x="1081" y="403"/>
                    <a:pt x="1081" y="425"/>
                  </a:cubicBezTo>
                  <a:lnTo>
                    <a:pt x="1081" y="6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7" name="Freeform 25"/>
            <p:cNvSpPr>
              <a:spLocks noEditPoints="1"/>
            </p:cNvSpPr>
            <p:nvPr/>
          </p:nvSpPr>
          <p:spPr bwMode="auto">
            <a:xfrm>
              <a:off x="2287202" y="-975838"/>
              <a:ext cx="1241425" cy="588963"/>
            </a:xfrm>
            <a:custGeom>
              <a:avLst/>
              <a:gdLst>
                <a:gd name="T0" fmla="*/ 638 w 734"/>
                <a:gd name="T1" fmla="*/ 0 h 348"/>
                <a:gd name="T2" fmla="*/ 97 w 734"/>
                <a:gd name="T3" fmla="*/ 0 h 348"/>
                <a:gd name="T4" fmla="*/ 0 w 734"/>
                <a:gd name="T5" fmla="*/ 97 h 348"/>
                <a:gd name="T6" fmla="*/ 0 w 734"/>
                <a:gd name="T7" fmla="*/ 251 h 348"/>
                <a:gd name="T8" fmla="*/ 97 w 734"/>
                <a:gd name="T9" fmla="*/ 348 h 348"/>
                <a:gd name="T10" fmla="*/ 638 w 734"/>
                <a:gd name="T11" fmla="*/ 348 h 348"/>
                <a:gd name="T12" fmla="*/ 734 w 734"/>
                <a:gd name="T13" fmla="*/ 251 h 348"/>
                <a:gd name="T14" fmla="*/ 734 w 734"/>
                <a:gd name="T15" fmla="*/ 97 h 348"/>
                <a:gd name="T16" fmla="*/ 638 w 734"/>
                <a:gd name="T17" fmla="*/ 0 h 348"/>
                <a:gd name="T18" fmla="*/ 696 w 734"/>
                <a:gd name="T19" fmla="*/ 251 h 348"/>
                <a:gd name="T20" fmla="*/ 638 w 734"/>
                <a:gd name="T21" fmla="*/ 309 h 348"/>
                <a:gd name="T22" fmla="*/ 97 w 734"/>
                <a:gd name="T23" fmla="*/ 309 h 348"/>
                <a:gd name="T24" fmla="*/ 39 w 734"/>
                <a:gd name="T25" fmla="*/ 251 h 348"/>
                <a:gd name="T26" fmla="*/ 39 w 734"/>
                <a:gd name="T27" fmla="*/ 97 h 348"/>
                <a:gd name="T28" fmla="*/ 97 w 734"/>
                <a:gd name="T29" fmla="*/ 39 h 348"/>
                <a:gd name="T30" fmla="*/ 638 w 734"/>
                <a:gd name="T31" fmla="*/ 39 h 348"/>
                <a:gd name="T32" fmla="*/ 696 w 734"/>
                <a:gd name="T33" fmla="*/ 97 h 348"/>
                <a:gd name="T34" fmla="*/ 696 w 734"/>
                <a:gd name="T35" fmla="*/ 2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4" h="348">
                  <a:moveTo>
                    <a:pt x="638" y="0"/>
                  </a:moveTo>
                  <a:cubicBezTo>
                    <a:pt x="97" y="0"/>
                    <a:pt x="97" y="0"/>
                    <a:pt x="97" y="0"/>
                  </a:cubicBezTo>
                  <a:cubicBezTo>
                    <a:pt x="44" y="0"/>
                    <a:pt x="0" y="44"/>
                    <a:pt x="0" y="97"/>
                  </a:cubicBezTo>
                  <a:cubicBezTo>
                    <a:pt x="0" y="251"/>
                    <a:pt x="0" y="251"/>
                    <a:pt x="0" y="251"/>
                  </a:cubicBezTo>
                  <a:cubicBezTo>
                    <a:pt x="0" y="305"/>
                    <a:pt x="44" y="348"/>
                    <a:pt x="97" y="348"/>
                  </a:cubicBezTo>
                  <a:cubicBezTo>
                    <a:pt x="638" y="348"/>
                    <a:pt x="638" y="348"/>
                    <a:pt x="638" y="348"/>
                  </a:cubicBezTo>
                  <a:cubicBezTo>
                    <a:pt x="691" y="348"/>
                    <a:pt x="734" y="305"/>
                    <a:pt x="734" y="251"/>
                  </a:cubicBezTo>
                  <a:cubicBezTo>
                    <a:pt x="734" y="97"/>
                    <a:pt x="734" y="97"/>
                    <a:pt x="734" y="97"/>
                  </a:cubicBezTo>
                  <a:cubicBezTo>
                    <a:pt x="734" y="44"/>
                    <a:pt x="691" y="0"/>
                    <a:pt x="638" y="0"/>
                  </a:cubicBezTo>
                  <a:close/>
                  <a:moveTo>
                    <a:pt x="696" y="251"/>
                  </a:moveTo>
                  <a:cubicBezTo>
                    <a:pt x="696" y="283"/>
                    <a:pt x="670" y="309"/>
                    <a:pt x="638" y="309"/>
                  </a:cubicBezTo>
                  <a:cubicBezTo>
                    <a:pt x="97" y="309"/>
                    <a:pt x="97" y="309"/>
                    <a:pt x="97" y="309"/>
                  </a:cubicBezTo>
                  <a:cubicBezTo>
                    <a:pt x="65" y="309"/>
                    <a:pt x="39" y="283"/>
                    <a:pt x="39" y="251"/>
                  </a:cubicBezTo>
                  <a:cubicBezTo>
                    <a:pt x="39" y="97"/>
                    <a:pt x="39" y="97"/>
                    <a:pt x="39" y="97"/>
                  </a:cubicBezTo>
                  <a:cubicBezTo>
                    <a:pt x="39" y="65"/>
                    <a:pt x="65" y="39"/>
                    <a:pt x="97" y="39"/>
                  </a:cubicBezTo>
                  <a:cubicBezTo>
                    <a:pt x="638" y="39"/>
                    <a:pt x="638" y="39"/>
                    <a:pt x="638" y="39"/>
                  </a:cubicBezTo>
                  <a:cubicBezTo>
                    <a:pt x="670" y="39"/>
                    <a:pt x="696" y="65"/>
                    <a:pt x="696" y="97"/>
                  </a:cubicBezTo>
                  <a:lnTo>
                    <a:pt x="696"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98" name="Freeform 93"/>
          <p:cNvSpPr>
            <a:spLocks noEditPoints="1"/>
          </p:cNvSpPr>
          <p:nvPr/>
        </p:nvSpPr>
        <p:spPr bwMode="auto">
          <a:xfrm>
            <a:off x="2855299" y="2740735"/>
            <a:ext cx="280754" cy="280754"/>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47 w 64"/>
              <a:gd name="T11" fmla="*/ 53 h 64"/>
              <a:gd name="T12" fmla="*/ 32 w 64"/>
              <a:gd name="T13" fmla="*/ 42 h 64"/>
              <a:gd name="T14" fmla="*/ 17 w 64"/>
              <a:gd name="T15" fmla="*/ 53 h 64"/>
              <a:gd name="T16" fmla="*/ 23 w 64"/>
              <a:gd name="T17" fmla="*/ 35 h 64"/>
              <a:gd name="T18" fmla="*/ 8 w 64"/>
              <a:gd name="T19" fmla="*/ 24 h 64"/>
              <a:gd name="T20" fmla="*/ 26 w 64"/>
              <a:gd name="T21" fmla="*/ 24 h 64"/>
              <a:gd name="T22" fmla="*/ 32 w 64"/>
              <a:gd name="T23" fmla="*/ 7 h 64"/>
              <a:gd name="T24" fmla="*/ 38 w 64"/>
              <a:gd name="T25" fmla="*/ 24 h 64"/>
              <a:gd name="T26" fmla="*/ 56 w 64"/>
              <a:gd name="T27" fmla="*/ 24 h 64"/>
              <a:gd name="T28" fmla="*/ 41 w 64"/>
              <a:gd name="T29" fmla="*/ 35 h 64"/>
              <a:gd name="T30" fmla="*/ 47 w 64"/>
              <a:gd name="T31"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bg1"/>
          </a:solidFill>
          <a:ln>
            <a:noFill/>
          </a:ln>
          <a:effectLst/>
        </p:spPr>
        <p:txBody>
          <a:bodyPr vert="horz" wrap="square" lIns="68580" tIns="34290" rIns="68580" bIns="34290" numCol="1" anchor="t" anchorCtr="0" compatLnSpc="1"/>
          <a:lstStyle/>
          <a:p>
            <a:endParaRPr lang="id-ID"/>
          </a:p>
        </p:txBody>
      </p:sp>
      <p:sp>
        <p:nvSpPr>
          <p:cNvPr id="99" name="AutoShape 19"/>
          <p:cNvSpPr>
            <a:spLocks noChangeAspect="1"/>
          </p:cNvSpPr>
          <p:nvPr/>
        </p:nvSpPr>
        <p:spPr bwMode="auto">
          <a:xfrm>
            <a:off x="2343764" y="2527168"/>
            <a:ext cx="289751" cy="289826"/>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38092" tIns="38092" rIns="38092" bIns="38092" anchor="ctr"/>
          <a:lstStyle/>
          <a:p>
            <a:pPr defTabSz="342900">
              <a:defRPr/>
            </a:pPr>
            <a:endParaRPr lang="es-ES" sz="2700" dirty="0">
              <a:solidFill>
                <a:schemeClr val="bg1"/>
              </a:solidFill>
              <a:effectLst>
                <a:outerShdw blurRad="38100" dist="38100" dir="2700000" algn="tl">
                  <a:srgbClr val="000000"/>
                </a:outerShdw>
              </a:effectLst>
              <a:latin typeface="Lato Regular"/>
              <a:cs typeface="Lato Regular"/>
              <a:sym typeface="Gill Sans" charset="0"/>
            </a:endParaRPr>
          </a:p>
        </p:txBody>
      </p:sp>
      <p:grpSp>
        <p:nvGrpSpPr>
          <p:cNvPr id="100" name="Group 4681"/>
          <p:cNvGrpSpPr>
            <a:grpSpLocks noChangeAspect="1"/>
          </p:cNvGrpSpPr>
          <p:nvPr/>
        </p:nvGrpSpPr>
        <p:grpSpPr bwMode="auto">
          <a:xfrm>
            <a:off x="2334223" y="1842300"/>
            <a:ext cx="294835" cy="386436"/>
            <a:chOff x="4576763" y="2300287"/>
            <a:chExt cx="276225" cy="361950"/>
          </a:xfrm>
          <a:solidFill>
            <a:schemeClr val="bg1"/>
          </a:solidFill>
        </p:grpSpPr>
        <p:sp>
          <p:nvSpPr>
            <p:cNvPr id="101"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2"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3"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4"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5"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6"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7"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8"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9"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10"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p:cTn id="11" dur="500" fill="hold"/>
                                        <p:tgtEl>
                                          <p:spTgt spid="100"/>
                                        </p:tgtEl>
                                        <p:attrNameLst>
                                          <p:attrName>ppt_w</p:attrName>
                                        </p:attrNameLst>
                                      </p:cBhvr>
                                      <p:tavLst>
                                        <p:tav tm="0">
                                          <p:val>
                                            <p:fltVal val="0"/>
                                          </p:val>
                                        </p:tav>
                                        <p:tav tm="100000">
                                          <p:val>
                                            <p:strVal val="#ppt_w"/>
                                          </p:val>
                                        </p:tav>
                                      </p:tavLst>
                                    </p:anim>
                                    <p:anim calcmode="lin" valueType="num">
                                      <p:cBhvr>
                                        <p:cTn id="12" dur="500" fill="hold"/>
                                        <p:tgtEl>
                                          <p:spTgt spid="100"/>
                                        </p:tgtEl>
                                        <p:attrNameLst>
                                          <p:attrName>ppt_h</p:attrName>
                                        </p:attrNameLst>
                                      </p:cBhvr>
                                      <p:tavLst>
                                        <p:tav tm="0">
                                          <p:val>
                                            <p:fltVal val="0"/>
                                          </p:val>
                                        </p:tav>
                                        <p:tav tm="100000">
                                          <p:val>
                                            <p:strVal val="#ppt_h"/>
                                          </p:val>
                                        </p:tav>
                                      </p:tavLst>
                                    </p:anim>
                                    <p:animEffect transition="in" filter="fade">
                                      <p:cBhvr>
                                        <p:cTn id="13" dur="500"/>
                                        <p:tgtEl>
                                          <p:spTgt spid="100"/>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83"/>
                                        </p:tgtEl>
                                        <p:attrNameLst>
                                          <p:attrName>style.visibility</p:attrName>
                                        </p:attrNameLst>
                                      </p:cBhvr>
                                      <p:to>
                                        <p:strVal val="visible"/>
                                      </p:to>
                                    </p:set>
                                    <p:anim calcmode="lin" valueType="num">
                                      <p:cBhvr>
                                        <p:cTn id="23" dur="500" fill="hold"/>
                                        <p:tgtEl>
                                          <p:spTgt spid="83"/>
                                        </p:tgtEl>
                                        <p:attrNameLst>
                                          <p:attrName>ppt_w</p:attrName>
                                        </p:attrNameLst>
                                      </p:cBhvr>
                                      <p:tavLst>
                                        <p:tav tm="0">
                                          <p:val>
                                            <p:fltVal val="0"/>
                                          </p:val>
                                        </p:tav>
                                        <p:tav tm="100000">
                                          <p:val>
                                            <p:strVal val="#ppt_w"/>
                                          </p:val>
                                        </p:tav>
                                      </p:tavLst>
                                    </p:anim>
                                    <p:anim calcmode="lin" valueType="num">
                                      <p:cBhvr>
                                        <p:cTn id="24" dur="500" fill="hold"/>
                                        <p:tgtEl>
                                          <p:spTgt spid="83"/>
                                        </p:tgtEl>
                                        <p:attrNameLst>
                                          <p:attrName>ppt_h</p:attrName>
                                        </p:attrNameLst>
                                      </p:cBhvr>
                                      <p:tavLst>
                                        <p:tav tm="0">
                                          <p:val>
                                            <p:fltVal val="0"/>
                                          </p:val>
                                        </p:tav>
                                        <p:tav tm="100000">
                                          <p:val>
                                            <p:strVal val="#ppt_h"/>
                                          </p:val>
                                        </p:tav>
                                      </p:tavLst>
                                    </p:anim>
                                    <p:animEffect transition="in" filter="fade">
                                      <p:cBhvr>
                                        <p:cTn id="25" dur="500"/>
                                        <p:tgtEl>
                                          <p:spTgt spid="8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98"/>
                                        </p:tgtEl>
                                        <p:attrNameLst>
                                          <p:attrName>style.visibility</p:attrName>
                                        </p:attrNameLst>
                                      </p:cBhvr>
                                      <p:to>
                                        <p:strVal val="visible"/>
                                      </p:to>
                                    </p:set>
                                    <p:anim calcmode="lin" valueType="num">
                                      <p:cBhvr>
                                        <p:cTn id="28" dur="500" fill="hold"/>
                                        <p:tgtEl>
                                          <p:spTgt spid="98"/>
                                        </p:tgtEl>
                                        <p:attrNameLst>
                                          <p:attrName>ppt_w</p:attrName>
                                        </p:attrNameLst>
                                      </p:cBhvr>
                                      <p:tavLst>
                                        <p:tav tm="0">
                                          <p:val>
                                            <p:fltVal val="0"/>
                                          </p:val>
                                        </p:tav>
                                        <p:tav tm="100000">
                                          <p:val>
                                            <p:strVal val="#ppt_w"/>
                                          </p:val>
                                        </p:tav>
                                      </p:tavLst>
                                    </p:anim>
                                    <p:anim calcmode="lin" valueType="num">
                                      <p:cBhvr>
                                        <p:cTn id="29" dur="500" fill="hold"/>
                                        <p:tgtEl>
                                          <p:spTgt spid="98"/>
                                        </p:tgtEl>
                                        <p:attrNameLst>
                                          <p:attrName>ppt_h</p:attrName>
                                        </p:attrNameLst>
                                      </p:cBhvr>
                                      <p:tavLst>
                                        <p:tav tm="0">
                                          <p:val>
                                            <p:fltVal val="0"/>
                                          </p:val>
                                        </p:tav>
                                        <p:tav tm="100000">
                                          <p:val>
                                            <p:strVal val="#ppt_h"/>
                                          </p:val>
                                        </p:tav>
                                      </p:tavLst>
                                    </p:anim>
                                    <p:animEffect transition="in" filter="fade">
                                      <p:cBhvr>
                                        <p:cTn id="30" dur="500"/>
                                        <p:tgtEl>
                                          <p:spTgt spid="98"/>
                                        </p:tgtEl>
                                      </p:cBhvr>
                                    </p:animEffect>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87"/>
                                        </p:tgtEl>
                                        <p:attrNameLst>
                                          <p:attrName>style.visibility</p:attrName>
                                        </p:attrNameLst>
                                      </p:cBhvr>
                                      <p:to>
                                        <p:strVal val="visible"/>
                                      </p:to>
                                    </p:set>
                                    <p:anim calcmode="lin" valueType="num">
                                      <p:cBhvr>
                                        <p:cTn id="34" dur="500" fill="hold"/>
                                        <p:tgtEl>
                                          <p:spTgt spid="87"/>
                                        </p:tgtEl>
                                        <p:attrNameLst>
                                          <p:attrName>ppt_w</p:attrName>
                                        </p:attrNameLst>
                                      </p:cBhvr>
                                      <p:tavLst>
                                        <p:tav tm="0">
                                          <p:val>
                                            <p:fltVal val="0"/>
                                          </p:val>
                                        </p:tav>
                                        <p:tav tm="100000">
                                          <p:val>
                                            <p:strVal val="#ppt_w"/>
                                          </p:val>
                                        </p:tav>
                                      </p:tavLst>
                                    </p:anim>
                                    <p:anim calcmode="lin" valueType="num">
                                      <p:cBhvr>
                                        <p:cTn id="35" dur="500" fill="hold"/>
                                        <p:tgtEl>
                                          <p:spTgt spid="87"/>
                                        </p:tgtEl>
                                        <p:attrNameLst>
                                          <p:attrName>ppt_h</p:attrName>
                                        </p:attrNameLst>
                                      </p:cBhvr>
                                      <p:tavLst>
                                        <p:tav tm="0">
                                          <p:val>
                                            <p:fltVal val="0"/>
                                          </p:val>
                                        </p:tav>
                                        <p:tav tm="100000">
                                          <p:val>
                                            <p:strVal val="#ppt_h"/>
                                          </p:val>
                                        </p:tav>
                                      </p:tavLst>
                                    </p:anim>
                                    <p:animEffect transition="in" filter="fade">
                                      <p:cBhvr>
                                        <p:cTn id="36" dur="500"/>
                                        <p:tgtEl>
                                          <p:spTgt spid="87"/>
                                        </p:tgtEl>
                                      </p:cBhvr>
                                    </p:animEffect>
                                  </p:childTnLst>
                                </p:cTn>
                              </p:par>
                              <p:par>
                                <p:cTn id="37" presetID="53" presetClass="entr" presetSubtype="16" fill="hold" nodeType="with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p:cTn id="39" dur="500" fill="hold"/>
                                        <p:tgtEl>
                                          <p:spTgt spid="78"/>
                                        </p:tgtEl>
                                        <p:attrNameLst>
                                          <p:attrName>ppt_w</p:attrName>
                                        </p:attrNameLst>
                                      </p:cBhvr>
                                      <p:tavLst>
                                        <p:tav tm="0">
                                          <p:val>
                                            <p:fltVal val="0"/>
                                          </p:val>
                                        </p:tav>
                                        <p:tav tm="100000">
                                          <p:val>
                                            <p:strVal val="#ppt_w"/>
                                          </p:val>
                                        </p:tav>
                                      </p:tavLst>
                                    </p:anim>
                                    <p:anim calcmode="lin" valueType="num">
                                      <p:cBhvr>
                                        <p:cTn id="40" dur="500" fill="hold"/>
                                        <p:tgtEl>
                                          <p:spTgt spid="78"/>
                                        </p:tgtEl>
                                        <p:attrNameLst>
                                          <p:attrName>ppt_h</p:attrName>
                                        </p:attrNameLst>
                                      </p:cBhvr>
                                      <p:tavLst>
                                        <p:tav tm="0">
                                          <p:val>
                                            <p:fltVal val="0"/>
                                          </p:val>
                                        </p:tav>
                                        <p:tav tm="100000">
                                          <p:val>
                                            <p:strVal val="#ppt_h"/>
                                          </p:val>
                                        </p:tav>
                                      </p:tavLst>
                                    </p:anim>
                                    <p:animEffect transition="in" filter="fade">
                                      <p:cBhvr>
                                        <p:cTn id="41" dur="500"/>
                                        <p:tgtEl>
                                          <p:spTgt spid="78"/>
                                        </p:tgtEl>
                                      </p:cBhvr>
                                    </p:animEffect>
                                  </p:childTnLst>
                                </p:cTn>
                              </p:par>
                            </p:childTnLst>
                          </p:cTn>
                        </p:par>
                        <p:par>
                          <p:cTn id="42" fill="hold">
                            <p:stCondLst>
                              <p:cond delay="2500"/>
                            </p:stCondLst>
                            <p:childTnLst>
                              <p:par>
                                <p:cTn id="43" presetID="53" presetClass="entr" presetSubtype="16" fill="hold" nodeType="afterEffect">
                                  <p:stCondLst>
                                    <p:cond delay="0"/>
                                  </p:stCondLst>
                                  <p:childTnLst>
                                    <p:set>
                                      <p:cBhvr>
                                        <p:cTn id="44" dur="1" fill="hold">
                                          <p:stCondLst>
                                            <p:cond delay="0"/>
                                          </p:stCondLst>
                                        </p:cTn>
                                        <p:tgtEl>
                                          <p:spTgt spid="84"/>
                                        </p:tgtEl>
                                        <p:attrNameLst>
                                          <p:attrName>style.visibility</p:attrName>
                                        </p:attrNameLst>
                                      </p:cBhvr>
                                      <p:to>
                                        <p:strVal val="visible"/>
                                      </p:to>
                                    </p:set>
                                    <p:anim calcmode="lin" valueType="num">
                                      <p:cBhvr>
                                        <p:cTn id="45" dur="500" fill="hold"/>
                                        <p:tgtEl>
                                          <p:spTgt spid="84"/>
                                        </p:tgtEl>
                                        <p:attrNameLst>
                                          <p:attrName>ppt_w</p:attrName>
                                        </p:attrNameLst>
                                      </p:cBhvr>
                                      <p:tavLst>
                                        <p:tav tm="0">
                                          <p:val>
                                            <p:fltVal val="0"/>
                                          </p:val>
                                        </p:tav>
                                        <p:tav tm="100000">
                                          <p:val>
                                            <p:strVal val="#ppt_w"/>
                                          </p:val>
                                        </p:tav>
                                      </p:tavLst>
                                    </p:anim>
                                    <p:anim calcmode="lin" valueType="num">
                                      <p:cBhvr>
                                        <p:cTn id="46" dur="500" fill="hold"/>
                                        <p:tgtEl>
                                          <p:spTgt spid="84"/>
                                        </p:tgtEl>
                                        <p:attrNameLst>
                                          <p:attrName>ppt_h</p:attrName>
                                        </p:attrNameLst>
                                      </p:cBhvr>
                                      <p:tavLst>
                                        <p:tav tm="0">
                                          <p:val>
                                            <p:fltVal val="0"/>
                                          </p:val>
                                        </p:tav>
                                        <p:tav tm="100000">
                                          <p:val>
                                            <p:strVal val="#ppt_h"/>
                                          </p:val>
                                        </p:tav>
                                      </p:tavLst>
                                    </p:anim>
                                    <p:animEffect transition="in" filter="fade">
                                      <p:cBhvr>
                                        <p:cTn id="47" dur="500"/>
                                        <p:tgtEl>
                                          <p:spTgt spid="84"/>
                                        </p:tgtEl>
                                      </p:cBhvr>
                                    </p:animEffect>
                                  </p:childTnLst>
                                </p:cTn>
                              </p:par>
                              <p:par>
                                <p:cTn id="48" presetID="53" presetClass="entr" presetSubtype="16" fill="hold" nodeType="withEffect">
                                  <p:stCondLst>
                                    <p:cond delay="0"/>
                                  </p:stCondLst>
                                  <p:childTnLst>
                                    <p:set>
                                      <p:cBhvr>
                                        <p:cTn id="49" dur="1" fill="hold">
                                          <p:stCondLst>
                                            <p:cond delay="0"/>
                                          </p:stCondLst>
                                        </p:cTn>
                                        <p:tgtEl>
                                          <p:spTgt spid="75"/>
                                        </p:tgtEl>
                                        <p:attrNameLst>
                                          <p:attrName>style.visibility</p:attrName>
                                        </p:attrNameLst>
                                      </p:cBhvr>
                                      <p:to>
                                        <p:strVal val="visible"/>
                                      </p:to>
                                    </p:set>
                                    <p:anim calcmode="lin" valueType="num">
                                      <p:cBhvr>
                                        <p:cTn id="50" dur="500" fill="hold"/>
                                        <p:tgtEl>
                                          <p:spTgt spid="75"/>
                                        </p:tgtEl>
                                        <p:attrNameLst>
                                          <p:attrName>ppt_w</p:attrName>
                                        </p:attrNameLst>
                                      </p:cBhvr>
                                      <p:tavLst>
                                        <p:tav tm="0">
                                          <p:val>
                                            <p:fltVal val="0"/>
                                          </p:val>
                                        </p:tav>
                                        <p:tav tm="100000">
                                          <p:val>
                                            <p:strVal val="#ppt_w"/>
                                          </p:val>
                                        </p:tav>
                                      </p:tavLst>
                                    </p:anim>
                                    <p:anim calcmode="lin" valueType="num">
                                      <p:cBhvr>
                                        <p:cTn id="51" dur="500" fill="hold"/>
                                        <p:tgtEl>
                                          <p:spTgt spid="75"/>
                                        </p:tgtEl>
                                        <p:attrNameLst>
                                          <p:attrName>ppt_h</p:attrName>
                                        </p:attrNameLst>
                                      </p:cBhvr>
                                      <p:tavLst>
                                        <p:tav tm="0">
                                          <p:val>
                                            <p:fltVal val="0"/>
                                          </p:val>
                                        </p:tav>
                                        <p:tav tm="100000">
                                          <p:val>
                                            <p:strVal val="#ppt_h"/>
                                          </p:val>
                                        </p:tav>
                                      </p:tavLst>
                                    </p:anim>
                                    <p:animEffect transition="in" filter="fade">
                                      <p:cBhvr>
                                        <p:cTn id="52" dur="500"/>
                                        <p:tgtEl>
                                          <p:spTgt spid="75"/>
                                        </p:tgtEl>
                                      </p:cBhvr>
                                    </p:animEffect>
                                  </p:childTnLst>
                                </p:cTn>
                              </p:par>
                              <p:par>
                                <p:cTn id="53" presetID="53" presetClass="entr" presetSubtype="16" fill="hold" nodeType="withEffect">
                                  <p:stCondLst>
                                    <p:cond delay="0"/>
                                  </p:stCondLst>
                                  <p:childTnLst>
                                    <p:set>
                                      <p:cBhvr>
                                        <p:cTn id="54" dur="1" fill="hold">
                                          <p:stCondLst>
                                            <p:cond delay="0"/>
                                          </p:stCondLst>
                                        </p:cTn>
                                        <p:tgtEl>
                                          <p:spTgt spid="90"/>
                                        </p:tgtEl>
                                        <p:attrNameLst>
                                          <p:attrName>style.visibility</p:attrName>
                                        </p:attrNameLst>
                                      </p:cBhvr>
                                      <p:to>
                                        <p:strVal val="visible"/>
                                      </p:to>
                                    </p:set>
                                    <p:anim calcmode="lin" valueType="num">
                                      <p:cBhvr>
                                        <p:cTn id="55" dur="500" fill="hold"/>
                                        <p:tgtEl>
                                          <p:spTgt spid="90"/>
                                        </p:tgtEl>
                                        <p:attrNameLst>
                                          <p:attrName>ppt_w</p:attrName>
                                        </p:attrNameLst>
                                      </p:cBhvr>
                                      <p:tavLst>
                                        <p:tav tm="0">
                                          <p:val>
                                            <p:fltVal val="0"/>
                                          </p:val>
                                        </p:tav>
                                        <p:tav tm="100000">
                                          <p:val>
                                            <p:strVal val="#ppt_w"/>
                                          </p:val>
                                        </p:tav>
                                      </p:tavLst>
                                    </p:anim>
                                    <p:anim calcmode="lin" valueType="num">
                                      <p:cBhvr>
                                        <p:cTn id="56" dur="500" fill="hold"/>
                                        <p:tgtEl>
                                          <p:spTgt spid="90"/>
                                        </p:tgtEl>
                                        <p:attrNameLst>
                                          <p:attrName>ppt_h</p:attrName>
                                        </p:attrNameLst>
                                      </p:cBhvr>
                                      <p:tavLst>
                                        <p:tav tm="0">
                                          <p:val>
                                            <p:fltVal val="0"/>
                                          </p:val>
                                        </p:tav>
                                        <p:tav tm="100000">
                                          <p:val>
                                            <p:strVal val="#ppt_h"/>
                                          </p:val>
                                        </p:tav>
                                      </p:tavLst>
                                    </p:anim>
                                    <p:animEffect transition="in" filter="fade">
                                      <p:cBhvr>
                                        <p:cTn id="57" dur="500"/>
                                        <p:tgtEl>
                                          <p:spTgt spid="90"/>
                                        </p:tgtEl>
                                      </p:cBhvr>
                                    </p:animEffect>
                                  </p:childTnLst>
                                </p:cTn>
                              </p:par>
                            </p:childTnLst>
                          </p:cTn>
                        </p:par>
                        <p:par>
                          <p:cTn id="58" fill="hold">
                            <p:stCondLst>
                              <p:cond delay="3000"/>
                            </p:stCondLst>
                            <p:childTnLst>
                              <p:par>
                                <p:cTn id="59" presetID="16" presetClass="entr" presetSubtype="42" fill="hold" nodeType="after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barn(outHorizontal)">
                                      <p:cBhvr>
                                        <p:cTn id="61" dur="500"/>
                                        <p:tgtEl>
                                          <p:spTgt spid="74"/>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70"/>
                                        </p:tgtEl>
                                        <p:attrNameLst>
                                          <p:attrName>style.visibility</p:attrName>
                                        </p:attrNameLst>
                                      </p:cBhvr>
                                      <p:to>
                                        <p:strVal val="visible"/>
                                      </p:to>
                                    </p:set>
                                    <p:animEffect transition="in" filter="fade">
                                      <p:cBhvr>
                                        <p:cTn id="65" dur="1000"/>
                                        <p:tgtEl>
                                          <p:spTgt spid="70"/>
                                        </p:tgtEl>
                                      </p:cBhvr>
                                    </p:animEffect>
                                    <p:anim calcmode="lin" valueType="num">
                                      <p:cBhvr>
                                        <p:cTn id="66" dur="1000" fill="hold"/>
                                        <p:tgtEl>
                                          <p:spTgt spid="70"/>
                                        </p:tgtEl>
                                        <p:attrNameLst>
                                          <p:attrName>ppt_x</p:attrName>
                                        </p:attrNameLst>
                                      </p:cBhvr>
                                      <p:tavLst>
                                        <p:tav tm="0">
                                          <p:val>
                                            <p:strVal val="#ppt_x"/>
                                          </p:val>
                                        </p:tav>
                                        <p:tav tm="100000">
                                          <p:val>
                                            <p:strVal val="#ppt_x"/>
                                          </p:val>
                                        </p:tav>
                                      </p:tavLst>
                                    </p:anim>
                                    <p:anim calcmode="lin" valueType="num">
                                      <p:cBhvr>
                                        <p:cTn id="67" dur="1000" fill="hold"/>
                                        <p:tgtEl>
                                          <p:spTgt spid="70"/>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71"/>
                                        </p:tgtEl>
                                        <p:attrNameLst>
                                          <p:attrName>style.visibility</p:attrName>
                                        </p:attrNameLst>
                                      </p:cBhvr>
                                      <p:to>
                                        <p:strVal val="visible"/>
                                      </p:to>
                                    </p:set>
                                    <p:animEffect transition="in" filter="fade">
                                      <p:cBhvr>
                                        <p:cTn id="71" dur="500"/>
                                        <p:tgtEl>
                                          <p:spTgt spid="71"/>
                                        </p:tgtEl>
                                      </p:cBhvr>
                                    </p:animEffect>
                                  </p:childTnLst>
                                </p:cTn>
                              </p:par>
                            </p:childTnLst>
                          </p:cTn>
                        </p:par>
                        <p:par>
                          <p:cTn id="72" fill="hold">
                            <p:stCondLst>
                              <p:cond delay="5000"/>
                            </p:stCondLst>
                            <p:childTnLst>
                              <p:par>
                                <p:cTn id="73" presetID="10" presetClass="entr" presetSubtype="0"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fade">
                                      <p:cBhvr>
                                        <p:cTn id="75" dur="500"/>
                                        <p:tgtEl>
                                          <p:spTgt spid="64"/>
                                        </p:tgtEl>
                                      </p:cBhvr>
                                    </p:animEffect>
                                  </p:childTnLst>
                                </p:cTn>
                              </p:par>
                            </p:childTnLst>
                          </p:cTn>
                        </p:par>
                        <p:par>
                          <p:cTn id="76" fill="hold">
                            <p:stCondLst>
                              <p:cond delay="5500"/>
                            </p:stCondLst>
                            <p:childTnLst>
                              <p:par>
                                <p:cTn id="77" presetID="22" presetClass="entr" presetSubtype="8"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wipe(left)">
                                      <p:cBhvr>
                                        <p:cTn id="79" dur="500"/>
                                        <p:tgtEl>
                                          <p:spTgt spid="34"/>
                                        </p:tgtEl>
                                      </p:cBhvr>
                                    </p:animEffect>
                                  </p:childTnLst>
                                </p:cTn>
                              </p:par>
                            </p:childTnLst>
                          </p:cTn>
                        </p:par>
                        <p:par>
                          <p:cTn id="80" fill="hold">
                            <p:stCondLst>
                              <p:cond delay="6000"/>
                            </p:stCondLst>
                            <p:childTnLst>
                              <p:par>
                                <p:cTn id="81" presetID="10" presetClass="entr" presetSubtype="0" fill="hold" grpId="0" nodeType="after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fade">
                                      <p:cBhvr>
                                        <p:cTn id="83" dur="500"/>
                                        <p:tgtEl>
                                          <p:spTgt spid="65"/>
                                        </p:tgtEl>
                                      </p:cBhvr>
                                    </p:animEffect>
                                  </p:childTnLst>
                                </p:cTn>
                              </p:par>
                            </p:childTnLst>
                          </p:cTn>
                        </p:par>
                        <p:par>
                          <p:cTn id="84" fill="hold">
                            <p:stCondLst>
                              <p:cond delay="6500"/>
                            </p:stCondLst>
                            <p:childTnLst>
                              <p:par>
                                <p:cTn id="85" presetID="22" presetClass="entr" presetSubtype="8" fill="hold"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500"/>
                                        <p:tgtEl>
                                          <p:spTgt spid="40"/>
                                        </p:tgtEl>
                                      </p:cBhvr>
                                    </p:animEffect>
                                  </p:childTnLst>
                                </p:cTn>
                              </p:par>
                            </p:childTnLst>
                          </p:cTn>
                        </p:par>
                        <p:par>
                          <p:cTn id="88" fill="hold">
                            <p:stCondLst>
                              <p:cond delay="7000"/>
                            </p:stCondLst>
                            <p:childTnLst>
                              <p:par>
                                <p:cTn id="89" presetID="10"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500"/>
                                        <p:tgtEl>
                                          <p:spTgt spid="66"/>
                                        </p:tgtEl>
                                      </p:cBhvr>
                                    </p:animEffect>
                                  </p:childTnLst>
                                </p:cTn>
                              </p:par>
                            </p:childTnLst>
                          </p:cTn>
                        </p:par>
                        <p:par>
                          <p:cTn id="92" fill="hold">
                            <p:stCondLst>
                              <p:cond delay="7500"/>
                            </p:stCondLst>
                            <p:childTnLst>
                              <p:par>
                                <p:cTn id="93" presetID="22" presetClass="entr" presetSubtype="8" fill="hold" nodeType="after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wipe(left)">
                                      <p:cBhvr>
                                        <p:cTn id="95" dur="500"/>
                                        <p:tgtEl>
                                          <p:spTgt spid="46"/>
                                        </p:tgtEl>
                                      </p:cBhvr>
                                    </p:animEffect>
                                  </p:childTnLst>
                                </p:cTn>
                              </p:par>
                            </p:childTnLst>
                          </p:cTn>
                        </p:par>
                        <p:par>
                          <p:cTn id="96" fill="hold">
                            <p:stCondLst>
                              <p:cond delay="8000"/>
                            </p:stCondLst>
                            <p:childTnLst>
                              <p:par>
                                <p:cTn id="97" presetID="10" presetClass="entr" presetSubtype="0" fill="hold" grpId="0" nodeType="afterEffect">
                                  <p:stCondLst>
                                    <p:cond delay="0"/>
                                  </p:stCondLst>
                                  <p:childTnLst>
                                    <p:set>
                                      <p:cBhvr>
                                        <p:cTn id="98" dur="1" fill="hold">
                                          <p:stCondLst>
                                            <p:cond delay="0"/>
                                          </p:stCondLst>
                                        </p:cTn>
                                        <p:tgtEl>
                                          <p:spTgt spid="67"/>
                                        </p:tgtEl>
                                        <p:attrNameLst>
                                          <p:attrName>style.visibility</p:attrName>
                                        </p:attrNameLst>
                                      </p:cBhvr>
                                      <p:to>
                                        <p:strVal val="visible"/>
                                      </p:to>
                                    </p:set>
                                    <p:animEffect transition="in" filter="fade">
                                      <p:cBhvr>
                                        <p:cTn id="99" dur="500"/>
                                        <p:tgtEl>
                                          <p:spTgt spid="67"/>
                                        </p:tgtEl>
                                      </p:cBhvr>
                                    </p:animEffect>
                                  </p:childTnLst>
                                </p:cTn>
                              </p:par>
                            </p:childTnLst>
                          </p:cTn>
                        </p:par>
                        <p:par>
                          <p:cTn id="100" fill="hold">
                            <p:stCondLst>
                              <p:cond delay="8500"/>
                            </p:stCondLst>
                            <p:childTnLst>
                              <p:par>
                                <p:cTn id="101" presetID="22" presetClass="entr" presetSubtype="8" fill="hold"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9000"/>
                            </p:stCondLst>
                            <p:childTnLst>
                              <p:par>
                                <p:cTn id="105" presetID="10" presetClass="entr" presetSubtype="0" fill="hold" grpId="0" nodeType="afterEffect">
                                  <p:stCondLst>
                                    <p:cond delay="0"/>
                                  </p:stCondLst>
                                  <p:childTnLst>
                                    <p:set>
                                      <p:cBhvr>
                                        <p:cTn id="106" dur="1" fill="hold">
                                          <p:stCondLst>
                                            <p:cond delay="0"/>
                                          </p:stCondLst>
                                        </p:cTn>
                                        <p:tgtEl>
                                          <p:spTgt spid="68"/>
                                        </p:tgtEl>
                                        <p:attrNameLst>
                                          <p:attrName>style.visibility</p:attrName>
                                        </p:attrNameLst>
                                      </p:cBhvr>
                                      <p:to>
                                        <p:strVal val="visible"/>
                                      </p:to>
                                    </p:set>
                                    <p:animEffect transition="in" filter="fade">
                                      <p:cBhvr>
                                        <p:cTn id="107" dur="500"/>
                                        <p:tgtEl>
                                          <p:spTgt spid="68"/>
                                        </p:tgtEl>
                                      </p:cBhvr>
                                    </p:animEffect>
                                  </p:childTnLst>
                                </p:cTn>
                              </p:par>
                            </p:childTnLst>
                          </p:cTn>
                        </p:par>
                        <p:par>
                          <p:cTn id="108" fill="hold">
                            <p:stCondLst>
                              <p:cond delay="9500"/>
                            </p:stCondLst>
                            <p:childTnLst>
                              <p:par>
                                <p:cTn id="109" presetID="22" presetClass="entr" presetSubtype="8" fill="hold" nodeType="afterEffect">
                                  <p:stCondLst>
                                    <p:cond delay="0"/>
                                  </p:stCondLst>
                                  <p:childTnLst>
                                    <p:set>
                                      <p:cBhvr>
                                        <p:cTn id="110" dur="1" fill="hold">
                                          <p:stCondLst>
                                            <p:cond delay="0"/>
                                          </p:stCondLst>
                                        </p:cTn>
                                        <p:tgtEl>
                                          <p:spTgt spid="58"/>
                                        </p:tgtEl>
                                        <p:attrNameLst>
                                          <p:attrName>style.visibility</p:attrName>
                                        </p:attrNameLst>
                                      </p:cBhvr>
                                      <p:to>
                                        <p:strVal val="visible"/>
                                      </p:to>
                                    </p:set>
                                    <p:animEffect transition="in" filter="wipe(left)">
                                      <p:cBhvr>
                                        <p:cTn id="11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P spid="70" grpId="0"/>
      <p:bldP spid="83" grpId="0" animBg="1"/>
      <p:bldP spid="98" grpId="0" animBg="1"/>
      <p:bldP spid="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7"/>
          <p:cNvSpPr/>
          <p:nvPr/>
        </p:nvSpPr>
        <p:spPr bwMode="auto">
          <a:xfrm>
            <a:off x="2089991" y="1246789"/>
            <a:ext cx="1502691" cy="1860672"/>
          </a:xfrm>
          <a:custGeom>
            <a:avLst/>
            <a:gdLst/>
            <a:ahLst/>
            <a:cxnLst>
              <a:cxn ang="0">
                <a:pos x="315" y="317"/>
              </a:cxn>
              <a:cxn ang="0">
                <a:pos x="239" y="317"/>
              </a:cxn>
              <a:cxn ang="0">
                <a:pos x="244" y="320"/>
              </a:cxn>
              <a:cxn ang="0">
                <a:pos x="255" y="349"/>
              </a:cxn>
              <a:cxn ang="0">
                <a:pos x="244" y="378"/>
              </a:cxn>
              <a:cxn ang="0">
                <a:pos x="226" y="389"/>
              </a:cxn>
              <a:cxn ang="0">
                <a:pos x="215" y="390"/>
              </a:cxn>
              <a:cxn ang="0">
                <a:pos x="204" y="389"/>
              </a:cxn>
              <a:cxn ang="0">
                <a:pos x="186" y="378"/>
              </a:cxn>
              <a:cxn ang="0">
                <a:pos x="174" y="349"/>
              </a:cxn>
              <a:cxn ang="0">
                <a:pos x="186" y="320"/>
              </a:cxn>
              <a:cxn ang="0">
                <a:pos x="190" y="317"/>
              </a:cxn>
              <a:cxn ang="0">
                <a:pos x="144" y="317"/>
              </a:cxn>
              <a:cxn ang="0">
                <a:pos x="101" y="214"/>
              </a:cxn>
              <a:cxn ang="0">
                <a:pos x="0" y="171"/>
              </a:cxn>
              <a:cxn ang="0">
                <a:pos x="0" y="128"/>
              </a:cxn>
              <a:cxn ang="0">
                <a:pos x="29" y="140"/>
              </a:cxn>
              <a:cxn ang="0">
                <a:pos x="58" y="128"/>
              </a:cxn>
              <a:cxn ang="0">
                <a:pos x="70" y="99"/>
              </a:cxn>
              <a:cxn ang="0">
                <a:pos x="58" y="70"/>
              </a:cxn>
              <a:cxn ang="0">
                <a:pos x="29" y="58"/>
              </a:cxn>
              <a:cxn ang="0">
                <a:pos x="0" y="70"/>
              </a:cxn>
              <a:cxn ang="0">
                <a:pos x="0" y="0"/>
              </a:cxn>
              <a:cxn ang="0">
                <a:pos x="202" y="74"/>
              </a:cxn>
              <a:cxn ang="0">
                <a:pos x="171" y="87"/>
              </a:cxn>
              <a:cxn ang="0">
                <a:pos x="158" y="119"/>
              </a:cxn>
              <a:cxn ang="0">
                <a:pos x="171" y="151"/>
              </a:cxn>
              <a:cxn ang="0">
                <a:pos x="203" y="164"/>
              </a:cxn>
              <a:cxn ang="0">
                <a:pos x="235" y="151"/>
              </a:cxn>
              <a:cxn ang="0">
                <a:pos x="247" y="121"/>
              </a:cxn>
              <a:cxn ang="0">
                <a:pos x="315" y="317"/>
              </a:cxn>
            </a:cxnLst>
            <a:rect l="0" t="0" r="r" b="b"/>
            <a:pathLst>
              <a:path w="315" h="390">
                <a:moveTo>
                  <a:pt x="315" y="317"/>
                </a:moveTo>
                <a:cubicBezTo>
                  <a:pt x="239" y="317"/>
                  <a:pt x="239" y="317"/>
                  <a:pt x="239" y="317"/>
                </a:cubicBezTo>
                <a:cubicBezTo>
                  <a:pt x="241" y="318"/>
                  <a:pt x="242" y="319"/>
                  <a:pt x="244" y="320"/>
                </a:cubicBezTo>
                <a:cubicBezTo>
                  <a:pt x="251" y="328"/>
                  <a:pt x="255" y="338"/>
                  <a:pt x="255" y="349"/>
                </a:cubicBezTo>
                <a:cubicBezTo>
                  <a:pt x="255" y="361"/>
                  <a:pt x="251" y="370"/>
                  <a:pt x="244" y="378"/>
                </a:cubicBezTo>
                <a:cubicBezTo>
                  <a:pt x="238" y="384"/>
                  <a:pt x="232" y="387"/>
                  <a:pt x="226" y="389"/>
                </a:cubicBezTo>
                <a:cubicBezTo>
                  <a:pt x="222" y="390"/>
                  <a:pt x="218" y="390"/>
                  <a:pt x="215" y="390"/>
                </a:cubicBezTo>
                <a:cubicBezTo>
                  <a:pt x="211" y="390"/>
                  <a:pt x="207" y="390"/>
                  <a:pt x="204" y="389"/>
                </a:cubicBezTo>
                <a:cubicBezTo>
                  <a:pt x="197" y="387"/>
                  <a:pt x="191" y="384"/>
                  <a:pt x="186" y="378"/>
                </a:cubicBezTo>
                <a:cubicBezTo>
                  <a:pt x="178" y="370"/>
                  <a:pt x="174" y="361"/>
                  <a:pt x="174" y="349"/>
                </a:cubicBezTo>
                <a:cubicBezTo>
                  <a:pt x="174" y="338"/>
                  <a:pt x="178" y="328"/>
                  <a:pt x="186" y="320"/>
                </a:cubicBezTo>
                <a:cubicBezTo>
                  <a:pt x="187" y="319"/>
                  <a:pt x="189" y="318"/>
                  <a:pt x="190" y="317"/>
                </a:cubicBezTo>
                <a:cubicBezTo>
                  <a:pt x="144" y="317"/>
                  <a:pt x="144" y="317"/>
                  <a:pt x="144" y="317"/>
                </a:cubicBezTo>
                <a:cubicBezTo>
                  <a:pt x="144" y="277"/>
                  <a:pt x="129" y="242"/>
                  <a:pt x="101" y="214"/>
                </a:cubicBezTo>
                <a:cubicBezTo>
                  <a:pt x="73" y="186"/>
                  <a:pt x="40" y="172"/>
                  <a:pt x="0" y="171"/>
                </a:cubicBezTo>
                <a:cubicBezTo>
                  <a:pt x="0" y="128"/>
                  <a:pt x="0" y="128"/>
                  <a:pt x="0" y="128"/>
                </a:cubicBezTo>
                <a:cubicBezTo>
                  <a:pt x="8" y="136"/>
                  <a:pt x="18" y="140"/>
                  <a:pt x="29" y="140"/>
                </a:cubicBezTo>
                <a:cubicBezTo>
                  <a:pt x="41" y="140"/>
                  <a:pt x="50" y="136"/>
                  <a:pt x="58" y="128"/>
                </a:cubicBezTo>
                <a:cubicBezTo>
                  <a:pt x="66" y="120"/>
                  <a:pt x="70" y="110"/>
                  <a:pt x="70" y="99"/>
                </a:cubicBezTo>
                <a:cubicBezTo>
                  <a:pt x="70" y="88"/>
                  <a:pt x="66" y="78"/>
                  <a:pt x="58" y="70"/>
                </a:cubicBezTo>
                <a:cubicBezTo>
                  <a:pt x="50" y="62"/>
                  <a:pt x="41" y="58"/>
                  <a:pt x="29" y="58"/>
                </a:cubicBezTo>
                <a:cubicBezTo>
                  <a:pt x="18" y="58"/>
                  <a:pt x="8" y="62"/>
                  <a:pt x="0" y="70"/>
                </a:cubicBezTo>
                <a:cubicBezTo>
                  <a:pt x="0" y="0"/>
                  <a:pt x="0" y="0"/>
                  <a:pt x="0" y="0"/>
                </a:cubicBezTo>
                <a:cubicBezTo>
                  <a:pt x="77" y="1"/>
                  <a:pt x="145" y="25"/>
                  <a:pt x="202" y="74"/>
                </a:cubicBezTo>
                <a:cubicBezTo>
                  <a:pt x="190" y="74"/>
                  <a:pt x="180" y="79"/>
                  <a:pt x="171" y="87"/>
                </a:cubicBezTo>
                <a:cubicBezTo>
                  <a:pt x="162" y="96"/>
                  <a:pt x="158" y="107"/>
                  <a:pt x="158" y="119"/>
                </a:cubicBezTo>
                <a:cubicBezTo>
                  <a:pt x="158" y="131"/>
                  <a:pt x="162" y="142"/>
                  <a:pt x="171" y="151"/>
                </a:cubicBezTo>
                <a:cubicBezTo>
                  <a:pt x="180" y="159"/>
                  <a:pt x="190" y="164"/>
                  <a:pt x="203" y="164"/>
                </a:cubicBezTo>
                <a:cubicBezTo>
                  <a:pt x="215" y="164"/>
                  <a:pt x="226" y="159"/>
                  <a:pt x="235" y="151"/>
                </a:cubicBezTo>
                <a:cubicBezTo>
                  <a:pt x="243" y="142"/>
                  <a:pt x="247" y="133"/>
                  <a:pt x="247" y="121"/>
                </a:cubicBezTo>
                <a:cubicBezTo>
                  <a:pt x="292" y="177"/>
                  <a:pt x="315" y="242"/>
                  <a:pt x="315" y="317"/>
                </a:cubicBezTo>
                <a:close/>
              </a:path>
            </a:pathLst>
          </a:custGeom>
          <a:solidFill>
            <a:schemeClr val="accent3"/>
          </a:solidFill>
          <a:ln w="19050">
            <a:solidFill>
              <a:schemeClr val="bg1"/>
            </a:solidFill>
            <a:round/>
          </a:ln>
        </p:spPr>
        <p:txBody>
          <a:bodyPr vert="horz" wrap="square" lIns="91440" tIns="45720" rIns="91440" bIns="45720" numCol="1" anchor="t" anchorCtr="0" compatLnSpc="1"/>
          <a:lstStyle/>
          <a:p>
            <a:endParaRPr lang="en-US"/>
          </a:p>
        </p:txBody>
      </p:sp>
      <p:sp>
        <p:nvSpPr>
          <p:cNvPr id="26" name="Freeform 28"/>
          <p:cNvSpPr/>
          <p:nvPr/>
        </p:nvSpPr>
        <p:spPr bwMode="auto">
          <a:xfrm>
            <a:off x="1742415" y="2759889"/>
            <a:ext cx="1850266" cy="1517260"/>
          </a:xfrm>
          <a:custGeom>
            <a:avLst/>
            <a:gdLst/>
            <a:ahLst/>
            <a:cxnLst>
              <a:cxn ang="0">
                <a:pos x="73" y="318"/>
              </a:cxn>
              <a:cxn ang="0">
                <a:pos x="73" y="243"/>
              </a:cxn>
              <a:cxn ang="0">
                <a:pos x="70" y="247"/>
              </a:cxn>
              <a:cxn ang="0">
                <a:pos x="41" y="259"/>
              </a:cxn>
              <a:cxn ang="0">
                <a:pos x="12" y="247"/>
              </a:cxn>
              <a:cxn ang="0">
                <a:pos x="0" y="218"/>
              </a:cxn>
              <a:cxn ang="0">
                <a:pos x="12" y="189"/>
              </a:cxn>
              <a:cxn ang="0">
                <a:pos x="41" y="177"/>
              </a:cxn>
              <a:cxn ang="0">
                <a:pos x="70" y="189"/>
              </a:cxn>
              <a:cxn ang="0">
                <a:pos x="73" y="192"/>
              </a:cxn>
              <a:cxn ang="0">
                <a:pos x="73" y="147"/>
              </a:cxn>
              <a:cxn ang="0">
                <a:pos x="124" y="137"/>
              </a:cxn>
              <a:cxn ang="0">
                <a:pos x="174" y="104"/>
              </a:cxn>
              <a:cxn ang="0">
                <a:pos x="199" y="72"/>
              </a:cxn>
              <a:cxn ang="0">
                <a:pos x="217" y="1"/>
              </a:cxn>
              <a:cxn ang="0">
                <a:pos x="217" y="0"/>
              </a:cxn>
              <a:cxn ang="0">
                <a:pos x="263" y="0"/>
              </a:cxn>
              <a:cxn ang="0">
                <a:pos x="259" y="3"/>
              </a:cxn>
              <a:cxn ang="0">
                <a:pos x="247" y="32"/>
              </a:cxn>
              <a:cxn ang="0">
                <a:pos x="259" y="61"/>
              </a:cxn>
              <a:cxn ang="0">
                <a:pos x="277" y="72"/>
              </a:cxn>
              <a:cxn ang="0">
                <a:pos x="288" y="73"/>
              </a:cxn>
              <a:cxn ang="0">
                <a:pos x="299" y="72"/>
              </a:cxn>
              <a:cxn ang="0">
                <a:pos x="317" y="61"/>
              </a:cxn>
              <a:cxn ang="0">
                <a:pos x="328" y="32"/>
              </a:cxn>
              <a:cxn ang="0">
                <a:pos x="317" y="3"/>
              </a:cxn>
              <a:cxn ang="0">
                <a:pos x="312" y="0"/>
              </a:cxn>
              <a:cxn ang="0">
                <a:pos x="388" y="0"/>
              </a:cxn>
              <a:cxn ang="0">
                <a:pos x="388" y="0"/>
              </a:cxn>
              <a:cxn ang="0">
                <a:pos x="380" y="72"/>
              </a:cxn>
              <a:cxn ang="0">
                <a:pos x="316" y="202"/>
              </a:cxn>
              <a:cxn ang="0">
                <a:pos x="342" y="214"/>
              </a:cxn>
              <a:cxn ang="0">
                <a:pos x="353" y="243"/>
              </a:cxn>
              <a:cxn ang="0">
                <a:pos x="342" y="272"/>
              </a:cxn>
              <a:cxn ang="0">
                <a:pos x="341" y="272"/>
              </a:cxn>
              <a:cxn ang="0">
                <a:pos x="313" y="284"/>
              </a:cxn>
              <a:cxn ang="0">
                <a:pos x="284" y="272"/>
              </a:cxn>
              <a:cxn ang="0">
                <a:pos x="284" y="272"/>
              </a:cxn>
              <a:cxn ang="0">
                <a:pos x="272" y="246"/>
              </a:cxn>
              <a:cxn ang="0">
                <a:pos x="236" y="272"/>
              </a:cxn>
              <a:cxn ang="0">
                <a:pos x="73" y="318"/>
              </a:cxn>
            </a:cxnLst>
            <a:rect l="0" t="0" r="r" b="b"/>
            <a:pathLst>
              <a:path w="388" h="318">
                <a:moveTo>
                  <a:pt x="73" y="318"/>
                </a:moveTo>
                <a:cubicBezTo>
                  <a:pt x="73" y="243"/>
                  <a:pt x="73" y="243"/>
                  <a:pt x="73" y="243"/>
                </a:cubicBezTo>
                <a:cubicBezTo>
                  <a:pt x="72" y="244"/>
                  <a:pt x="71" y="245"/>
                  <a:pt x="70" y="247"/>
                </a:cubicBezTo>
                <a:cubicBezTo>
                  <a:pt x="62" y="255"/>
                  <a:pt x="53" y="259"/>
                  <a:pt x="41" y="259"/>
                </a:cubicBezTo>
                <a:cubicBezTo>
                  <a:pt x="30" y="259"/>
                  <a:pt x="20" y="255"/>
                  <a:pt x="12" y="247"/>
                </a:cubicBezTo>
                <a:cubicBezTo>
                  <a:pt x="4" y="239"/>
                  <a:pt x="0" y="229"/>
                  <a:pt x="0" y="218"/>
                </a:cubicBezTo>
                <a:cubicBezTo>
                  <a:pt x="0" y="206"/>
                  <a:pt x="4" y="197"/>
                  <a:pt x="12" y="189"/>
                </a:cubicBezTo>
                <a:cubicBezTo>
                  <a:pt x="20" y="181"/>
                  <a:pt x="30" y="177"/>
                  <a:pt x="41" y="177"/>
                </a:cubicBezTo>
                <a:cubicBezTo>
                  <a:pt x="53" y="177"/>
                  <a:pt x="62" y="181"/>
                  <a:pt x="70" y="189"/>
                </a:cubicBezTo>
                <a:cubicBezTo>
                  <a:pt x="71" y="190"/>
                  <a:pt x="72" y="191"/>
                  <a:pt x="73" y="192"/>
                </a:cubicBezTo>
                <a:cubicBezTo>
                  <a:pt x="73" y="147"/>
                  <a:pt x="73" y="147"/>
                  <a:pt x="73" y="147"/>
                </a:cubicBezTo>
                <a:cubicBezTo>
                  <a:pt x="91" y="147"/>
                  <a:pt x="108" y="143"/>
                  <a:pt x="124" y="137"/>
                </a:cubicBezTo>
                <a:cubicBezTo>
                  <a:pt x="142" y="130"/>
                  <a:pt x="159" y="119"/>
                  <a:pt x="174" y="104"/>
                </a:cubicBezTo>
                <a:cubicBezTo>
                  <a:pt x="184" y="94"/>
                  <a:pt x="192" y="83"/>
                  <a:pt x="199" y="72"/>
                </a:cubicBezTo>
                <a:cubicBezTo>
                  <a:pt x="211" y="51"/>
                  <a:pt x="217" y="27"/>
                  <a:pt x="217" y="1"/>
                </a:cubicBezTo>
                <a:cubicBezTo>
                  <a:pt x="217" y="0"/>
                  <a:pt x="217" y="0"/>
                  <a:pt x="217" y="0"/>
                </a:cubicBezTo>
                <a:cubicBezTo>
                  <a:pt x="263" y="0"/>
                  <a:pt x="263" y="0"/>
                  <a:pt x="263" y="0"/>
                </a:cubicBezTo>
                <a:cubicBezTo>
                  <a:pt x="262" y="1"/>
                  <a:pt x="260" y="2"/>
                  <a:pt x="259" y="3"/>
                </a:cubicBezTo>
                <a:cubicBezTo>
                  <a:pt x="251" y="11"/>
                  <a:pt x="247" y="21"/>
                  <a:pt x="247" y="32"/>
                </a:cubicBezTo>
                <a:cubicBezTo>
                  <a:pt x="247" y="44"/>
                  <a:pt x="251" y="53"/>
                  <a:pt x="259" y="61"/>
                </a:cubicBezTo>
                <a:cubicBezTo>
                  <a:pt x="264" y="67"/>
                  <a:pt x="270" y="70"/>
                  <a:pt x="277" y="72"/>
                </a:cubicBezTo>
                <a:cubicBezTo>
                  <a:pt x="280" y="73"/>
                  <a:pt x="284" y="73"/>
                  <a:pt x="288" y="73"/>
                </a:cubicBezTo>
                <a:cubicBezTo>
                  <a:pt x="291" y="73"/>
                  <a:pt x="295" y="73"/>
                  <a:pt x="299" y="72"/>
                </a:cubicBezTo>
                <a:cubicBezTo>
                  <a:pt x="305" y="70"/>
                  <a:pt x="311" y="67"/>
                  <a:pt x="317" y="61"/>
                </a:cubicBezTo>
                <a:cubicBezTo>
                  <a:pt x="324" y="53"/>
                  <a:pt x="328" y="44"/>
                  <a:pt x="328" y="32"/>
                </a:cubicBezTo>
                <a:cubicBezTo>
                  <a:pt x="328" y="21"/>
                  <a:pt x="324" y="11"/>
                  <a:pt x="317" y="3"/>
                </a:cubicBezTo>
                <a:cubicBezTo>
                  <a:pt x="315" y="2"/>
                  <a:pt x="314" y="1"/>
                  <a:pt x="312" y="0"/>
                </a:cubicBezTo>
                <a:cubicBezTo>
                  <a:pt x="388" y="0"/>
                  <a:pt x="388" y="0"/>
                  <a:pt x="388" y="0"/>
                </a:cubicBezTo>
                <a:cubicBezTo>
                  <a:pt x="388" y="0"/>
                  <a:pt x="388" y="0"/>
                  <a:pt x="388" y="0"/>
                </a:cubicBezTo>
                <a:cubicBezTo>
                  <a:pt x="388" y="25"/>
                  <a:pt x="385" y="49"/>
                  <a:pt x="380" y="72"/>
                </a:cubicBezTo>
                <a:cubicBezTo>
                  <a:pt x="370" y="120"/>
                  <a:pt x="348" y="163"/>
                  <a:pt x="316" y="202"/>
                </a:cubicBezTo>
                <a:cubicBezTo>
                  <a:pt x="326" y="203"/>
                  <a:pt x="334" y="207"/>
                  <a:pt x="342" y="214"/>
                </a:cubicBezTo>
                <a:cubicBezTo>
                  <a:pt x="349" y="222"/>
                  <a:pt x="353" y="231"/>
                  <a:pt x="353" y="243"/>
                </a:cubicBezTo>
                <a:cubicBezTo>
                  <a:pt x="353" y="254"/>
                  <a:pt x="349" y="264"/>
                  <a:pt x="342" y="272"/>
                </a:cubicBezTo>
                <a:cubicBezTo>
                  <a:pt x="341" y="272"/>
                  <a:pt x="341" y="272"/>
                  <a:pt x="341" y="272"/>
                </a:cubicBezTo>
                <a:cubicBezTo>
                  <a:pt x="333" y="280"/>
                  <a:pt x="324" y="284"/>
                  <a:pt x="313" y="284"/>
                </a:cubicBezTo>
                <a:cubicBezTo>
                  <a:pt x="302" y="284"/>
                  <a:pt x="292" y="280"/>
                  <a:pt x="284" y="272"/>
                </a:cubicBezTo>
                <a:cubicBezTo>
                  <a:pt x="284" y="272"/>
                  <a:pt x="284" y="272"/>
                  <a:pt x="284" y="272"/>
                </a:cubicBezTo>
                <a:cubicBezTo>
                  <a:pt x="277" y="265"/>
                  <a:pt x="273" y="256"/>
                  <a:pt x="272" y="246"/>
                </a:cubicBezTo>
                <a:cubicBezTo>
                  <a:pt x="261" y="256"/>
                  <a:pt x="249" y="264"/>
                  <a:pt x="236" y="272"/>
                </a:cubicBezTo>
                <a:cubicBezTo>
                  <a:pt x="188" y="302"/>
                  <a:pt x="134" y="317"/>
                  <a:pt x="73" y="318"/>
                </a:cubicBezTo>
                <a:close/>
              </a:path>
            </a:pathLst>
          </a:custGeom>
          <a:solidFill>
            <a:schemeClr val="accent6"/>
          </a:solidFill>
          <a:ln w="19050">
            <a:solidFill>
              <a:schemeClr val="bg1"/>
            </a:solidFill>
            <a:round/>
          </a:ln>
        </p:spPr>
        <p:txBody>
          <a:bodyPr vert="horz" wrap="square" lIns="91440" tIns="45720" rIns="91440" bIns="45720" numCol="1" anchor="t" anchorCtr="0" compatLnSpc="1"/>
          <a:lstStyle/>
          <a:p>
            <a:endParaRPr lang="en-US"/>
          </a:p>
        </p:txBody>
      </p:sp>
      <p:sp>
        <p:nvSpPr>
          <p:cNvPr id="27" name="Freeform 29"/>
          <p:cNvSpPr/>
          <p:nvPr/>
        </p:nvSpPr>
        <p:spPr bwMode="auto">
          <a:xfrm>
            <a:off x="564407" y="2416473"/>
            <a:ext cx="1525585" cy="1860672"/>
          </a:xfrm>
          <a:custGeom>
            <a:avLst/>
            <a:gdLst/>
            <a:ahLst/>
            <a:cxnLst>
              <a:cxn ang="0">
                <a:pos x="172" y="72"/>
              </a:cxn>
              <a:cxn ang="0">
                <a:pos x="172" y="73"/>
              </a:cxn>
              <a:cxn ang="0">
                <a:pos x="214" y="176"/>
              </a:cxn>
              <a:cxn ang="0">
                <a:pos x="318" y="219"/>
              </a:cxn>
              <a:cxn ang="0">
                <a:pos x="320" y="219"/>
              </a:cxn>
              <a:cxn ang="0">
                <a:pos x="320" y="264"/>
              </a:cxn>
              <a:cxn ang="0">
                <a:pos x="317" y="261"/>
              </a:cxn>
              <a:cxn ang="0">
                <a:pos x="288" y="249"/>
              </a:cxn>
              <a:cxn ang="0">
                <a:pos x="259" y="261"/>
              </a:cxn>
              <a:cxn ang="0">
                <a:pos x="247" y="290"/>
              </a:cxn>
              <a:cxn ang="0">
                <a:pos x="259" y="319"/>
              </a:cxn>
              <a:cxn ang="0">
                <a:pos x="288" y="331"/>
              </a:cxn>
              <a:cxn ang="0">
                <a:pos x="317" y="319"/>
              </a:cxn>
              <a:cxn ang="0">
                <a:pos x="320" y="315"/>
              </a:cxn>
              <a:cxn ang="0">
                <a:pos x="320" y="390"/>
              </a:cxn>
              <a:cxn ang="0">
                <a:pos x="318" y="390"/>
              </a:cxn>
              <a:cxn ang="0">
                <a:pos x="117" y="319"/>
              </a:cxn>
              <a:cxn ang="0">
                <a:pos x="119" y="317"/>
              </a:cxn>
              <a:cxn ang="0">
                <a:pos x="151" y="303"/>
              </a:cxn>
              <a:cxn ang="0">
                <a:pos x="164" y="272"/>
              </a:cxn>
              <a:cxn ang="0">
                <a:pos x="151" y="240"/>
              </a:cxn>
              <a:cxn ang="0">
                <a:pos x="119" y="227"/>
              </a:cxn>
              <a:cxn ang="0">
                <a:pos x="87" y="240"/>
              </a:cxn>
              <a:cxn ang="0">
                <a:pos x="74" y="272"/>
              </a:cxn>
              <a:cxn ang="0">
                <a:pos x="72" y="274"/>
              </a:cxn>
              <a:cxn ang="0">
                <a:pos x="0" y="72"/>
              </a:cxn>
              <a:cxn ang="0">
                <a:pos x="0" y="72"/>
              </a:cxn>
              <a:cxn ang="0">
                <a:pos x="74" y="72"/>
              </a:cxn>
              <a:cxn ang="0">
                <a:pos x="71" y="69"/>
              </a:cxn>
              <a:cxn ang="0">
                <a:pos x="59" y="40"/>
              </a:cxn>
              <a:cxn ang="0">
                <a:pos x="71" y="11"/>
              </a:cxn>
              <a:cxn ang="0">
                <a:pos x="100" y="0"/>
              </a:cxn>
              <a:cxn ang="0">
                <a:pos x="129" y="11"/>
              </a:cxn>
              <a:cxn ang="0">
                <a:pos x="141" y="40"/>
              </a:cxn>
              <a:cxn ang="0">
                <a:pos x="129" y="69"/>
              </a:cxn>
              <a:cxn ang="0">
                <a:pos x="126" y="72"/>
              </a:cxn>
              <a:cxn ang="0">
                <a:pos x="172" y="72"/>
              </a:cxn>
            </a:cxnLst>
            <a:rect l="0" t="0" r="r" b="b"/>
            <a:pathLst>
              <a:path w="320" h="390">
                <a:moveTo>
                  <a:pt x="172" y="72"/>
                </a:moveTo>
                <a:cubicBezTo>
                  <a:pt x="172" y="72"/>
                  <a:pt x="172" y="72"/>
                  <a:pt x="172" y="73"/>
                </a:cubicBezTo>
                <a:cubicBezTo>
                  <a:pt x="172" y="113"/>
                  <a:pt x="186" y="147"/>
                  <a:pt x="214" y="176"/>
                </a:cubicBezTo>
                <a:cubicBezTo>
                  <a:pt x="243" y="205"/>
                  <a:pt x="277" y="219"/>
                  <a:pt x="318" y="219"/>
                </a:cubicBezTo>
                <a:cubicBezTo>
                  <a:pt x="319" y="219"/>
                  <a:pt x="320" y="219"/>
                  <a:pt x="320" y="219"/>
                </a:cubicBezTo>
                <a:cubicBezTo>
                  <a:pt x="320" y="264"/>
                  <a:pt x="320" y="264"/>
                  <a:pt x="320" y="264"/>
                </a:cubicBezTo>
                <a:cubicBezTo>
                  <a:pt x="319" y="263"/>
                  <a:pt x="318" y="262"/>
                  <a:pt x="317" y="261"/>
                </a:cubicBezTo>
                <a:cubicBezTo>
                  <a:pt x="309" y="253"/>
                  <a:pt x="300" y="249"/>
                  <a:pt x="288" y="249"/>
                </a:cubicBezTo>
                <a:cubicBezTo>
                  <a:pt x="277" y="249"/>
                  <a:pt x="267" y="253"/>
                  <a:pt x="259" y="261"/>
                </a:cubicBezTo>
                <a:cubicBezTo>
                  <a:pt x="251" y="269"/>
                  <a:pt x="247" y="278"/>
                  <a:pt x="247" y="290"/>
                </a:cubicBezTo>
                <a:cubicBezTo>
                  <a:pt x="247" y="301"/>
                  <a:pt x="251" y="311"/>
                  <a:pt x="259" y="319"/>
                </a:cubicBezTo>
                <a:cubicBezTo>
                  <a:pt x="267" y="327"/>
                  <a:pt x="277" y="331"/>
                  <a:pt x="288" y="331"/>
                </a:cubicBezTo>
                <a:cubicBezTo>
                  <a:pt x="300" y="331"/>
                  <a:pt x="309" y="327"/>
                  <a:pt x="317" y="319"/>
                </a:cubicBezTo>
                <a:cubicBezTo>
                  <a:pt x="318" y="317"/>
                  <a:pt x="319" y="316"/>
                  <a:pt x="320" y="315"/>
                </a:cubicBezTo>
                <a:cubicBezTo>
                  <a:pt x="320" y="390"/>
                  <a:pt x="320" y="390"/>
                  <a:pt x="320" y="390"/>
                </a:cubicBezTo>
                <a:cubicBezTo>
                  <a:pt x="319" y="390"/>
                  <a:pt x="319" y="390"/>
                  <a:pt x="318" y="390"/>
                </a:cubicBezTo>
                <a:cubicBezTo>
                  <a:pt x="241" y="390"/>
                  <a:pt x="174" y="366"/>
                  <a:pt x="117" y="319"/>
                </a:cubicBezTo>
                <a:cubicBezTo>
                  <a:pt x="119" y="317"/>
                  <a:pt x="119" y="317"/>
                  <a:pt x="119" y="317"/>
                </a:cubicBezTo>
                <a:cubicBezTo>
                  <a:pt x="132" y="317"/>
                  <a:pt x="142" y="312"/>
                  <a:pt x="151" y="303"/>
                </a:cubicBezTo>
                <a:cubicBezTo>
                  <a:pt x="160" y="295"/>
                  <a:pt x="164" y="284"/>
                  <a:pt x="164" y="272"/>
                </a:cubicBezTo>
                <a:cubicBezTo>
                  <a:pt x="164" y="259"/>
                  <a:pt x="160" y="249"/>
                  <a:pt x="151" y="240"/>
                </a:cubicBezTo>
                <a:cubicBezTo>
                  <a:pt x="142" y="231"/>
                  <a:pt x="132" y="227"/>
                  <a:pt x="119" y="227"/>
                </a:cubicBezTo>
                <a:cubicBezTo>
                  <a:pt x="107" y="227"/>
                  <a:pt x="96" y="231"/>
                  <a:pt x="87" y="240"/>
                </a:cubicBezTo>
                <a:cubicBezTo>
                  <a:pt x="79" y="249"/>
                  <a:pt x="74" y="259"/>
                  <a:pt x="74" y="272"/>
                </a:cubicBezTo>
                <a:cubicBezTo>
                  <a:pt x="72" y="274"/>
                  <a:pt x="72" y="274"/>
                  <a:pt x="72" y="274"/>
                </a:cubicBezTo>
                <a:cubicBezTo>
                  <a:pt x="24" y="217"/>
                  <a:pt x="0" y="149"/>
                  <a:pt x="0" y="72"/>
                </a:cubicBezTo>
                <a:cubicBezTo>
                  <a:pt x="0" y="72"/>
                  <a:pt x="0" y="72"/>
                  <a:pt x="0" y="72"/>
                </a:cubicBezTo>
                <a:cubicBezTo>
                  <a:pt x="74" y="72"/>
                  <a:pt x="74" y="72"/>
                  <a:pt x="74" y="72"/>
                </a:cubicBezTo>
                <a:cubicBezTo>
                  <a:pt x="73" y="71"/>
                  <a:pt x="72" y="70"/>
                  <a:pt x="71" y="69"/>
                </a:cubicBezTo>
                <a:cubicBezTo>
                  <a:pt x="63" y="61"/>
                  <a:pt x="59" y="52"/>
                  <a:pt x="59" y="40"/>
                </a:cubicBezTo>
                <a:cubicBezTo>
                  <a:pt x="59" y="29"/>
                  <a:pt x="63" y="19"/>
                  <a:pt x="71" y="11"/>
                </a:cubicBezTo>
                <a:cubicBezTo>
                  <a:pt x="79" y="4"/>
                  <a:pt x="89" y="0"/>
                  <a:pt x="100" y="0"/>
                </a:cubicBezTo>
                <a:cubicBezTo>
                  <a:pt x="111" y="0"/>
                  <a:pt x="121" y="4"/>
                  <a:pt x="129" y="11"/>
                </a:cubicBezTo>
                <a:cubicBezTo>
                  <a:pt x="137" y="19"/>
                  <a:pt x="141" y="29"/>
                  <a:pt x="141" y="40"/>
                </a:cubicBezTo>
                <a:cubicBezTo>
                  <a:pt x="141" y="52"/>
                  <a:pt x="137" y="61"/>
                  <a:pt x="129" y="69"/>
                </a:cubicBezTo>
                <a:cubicBezTo>
                  <a:pt x="128" y="70"/>
                  <a:pt x="127" y="71"/>
                  <a:pt x="126" y="72"/>
                </a:cubicBezTo>
                <a:lnTo>
                  <a:pt x="172" y="72"/>
                </a:lnTo>
                <a:close/>
              </a:path>
            </a:pathLst>
          </a:custGeom>
          <a:solidFill>
            <a:schemeClr val="accent1"/>
          </a:solidFill>
          <a:ln w="19050">
            <a:solidFill>
              <a:schemeClr val="bg1"/>
            </a:solidFill>
            <a:round/>
          </a:ln>
        </p:spPr>
        <p:txBody>
          <a:bodyPr vert="horz" wrap="square" lIns="91440" tIns="45720" rIns="91440" bIns="45720" numCol="1" anchor="t" anchorCtr="0" compatLnSpc="1"/>
          <a:lstStyle/>
          <a:p>
            <a:endParaRPr lang="en-US"/>
          </a:p>
        </p:txBody>
      </p:sp>
      <p:sp>
        <p:nvSpPr>
          <p:cNvPr id="28" name="Freeform 30"/>
          <p:cNvSpPr/>
          <p:nvPr/>
        </p:nvSpPr>
        <p:spPr bwMode="auto">
          <a:xfrm>
            <a:off x="564405" y="1246789"/>
            <a:ext cx="1860672" cy="1513098"/>
          </a:xfrm>
          <a:custGeom>
            <a:avLst/>
            <a:gdLst/>
            <a:ahLst/>
            <a:cxnLst>
              <a:cxn ang="0">
                <a:pos x="172" y="317"/>
              </a:cxn>
              <a:cxn ang="0">
                <a:pos x="126" y="317"/>
              </a:cxn>
              <a:cxn ang="0">
                <a:pos x="129" y="314"/>
              </a:cxn>
              <a:cxn ang="0">
                <a:pos x="141" y="285"/>
              </a:cxn>
              <a:cxn ang="0">
                <a:pos x="129" y="256"/>
              </a:cxn>
              <a:cxn ang="0">
                <a:pos x="100" y="245"/>
              </a:cxn>
              <a:cxn ang="0">
                <a:pos x="71" y="256"/>
              </a:cxn>
              <a:cxn ang="0">
                <a:pos x="59" y="285"/>
              </a:cxn>
              <a:cxn ang="0">
                <a:pos x="71" y="314"/>
              </a:cxn>
              <a:cxn ang="0">
                <a:pos x="74" y="317"/>
              </a:cxn>
              <a:cxn ang="0">
                <a:pos x="0" y="317"/>
              </a:cxn>
              <a:cxn ang="0">
                <a:pos x="74" y="114"/>
              </a:cxn>
              <a:cxn ang="0">
                <a:pos x="72" y="114"/>
              </a:cxn>
              <a:cxn ang="0">
                <a:pos x="43" y="102"/>
              </a:cxn>
              <a:cxn ang="0">
                <a:pos x="31" y="73"/>
              </a:cxn>
              <a:cxn ang="0">
                <a:pos x="43" y="44"/>
              </a:cxn>
              <a:cxn ang="0">
                <a:pos x="72" y="32"/>
              </a:cxn>
              <a:cxn ang="0">
                <a:pos x="101" y="44"/>
              </a:cxn>
              <a:cxn ang="0">
                <a:pos x="113" y="73"/>
              </a:cxn>
              <a:cxn ang="0">
                <a:pos x="113" y="75"/>
              </a:cxn>
              <a:cxn ang="0">
                <a:pos x="318" y="0"/>
              </a:cxn>
              <a:cxn ang="0">
                <a:pos x="320" y="0"/>
              </a:cxn>
              <a:cxn ang="0">
                <a:pos x="320" y="70"/>
              </a:cxn>
              <a:cxn ang="0">
                <a:pos x="349" y="58"/>
              </a:cxn>
              <a:cxn ang="0">
                <a:pos x="378" y="70"/>
              </a:cxn>
              <a:cxn ang="0">
                <a:pos x="390" y="99"/>
              </a:cxn>
              <a:cxn ang="0">
                <a:pos x="378" y="128"/>
              </a:cxn>
              <a:cxn ang="0">
                <a:pos x="349" y="140"/>
              </a:cxn>
              <a:cxn ang="0">
                <a:pos x="320" y="128"/>
              </a:cxn>
              <a:cxn ang="0">
                <a:pos x="320" y="171"/>
              </a:cxn>
              <a:cxn ang="0">
                <a:pos x="318" y="171"/>
              </a:cxn>
              <a:cxn ang="0">
                <a:pos x="214" y="214"/>
              </a:cxn>
              <a:cxn ang="0">
                <a:pos x="172" y="317"/>
              </a:cxn>
            </a:cxnLst>
            <a:rect l="0" t="0" r="r" b="b"/>
            <a:pathLst>
              <a:path w="390" h="317">
                <a:moveTo>
                  <a:pt x="172" y="317"/>
                </a:moveTo>
                <a:cubicBezTo>
                  <a:pt x="126" y="317"/>
                  <a:pt x="126" y="317"/>
                  <a:pt x="126" y="317"/>
                </a:cubicBezTo>
                <a:cubicBezTo>
                  <a:pt x="127" y="316"/>
                  <a:pt x="128" y="315"/>
                  <a:pt x="129" y="314"/>
                </a:cubicBezTo>
                <a:cubicBezTo>
                  <a:pt x="137" y="306"/>
                  <a:pt x="141" y="297"/>
                  <a:pt x="141" y="285"/>
                </a:cubicBezTo>
                <a:cubicBezTo>
                  <a:pt x="141" y="274"/>
                  <a:pt x="137" y="264"/>
                  <a:pt x="129" y="256"/>
                </a:cubicBezTo>
                <a:cubicBezTo>
                  <a:pt x="121" y="249"/>
                  <a:pt x="111" y="245"/>
                  <a:pt x="100" y="245"/>
                </a:cubicBezTo>
                <a:cubicBezTo>
                  <a:pt x="89" y="245"/>
                  <a:pt x="79" y="249"/>
                  <a:pt x="71" y="256"/>
                </a:cubicBezTo>
                <a:cubicBezTo>
                  <a:pt x="63" y="264"/>
                  <a:pt x="59" y="274"/>
                  <a:pt x="59" y="285"/>
                </a:cubicBezTo>
                <a:cubicBezTo>
                  <a:pt x="59" y="297"/>
                  <a:pt x="63" y="306"/>
                  <a:pt x="71" y="314"/>
                </a:cubicBezTo>
                <a:cubicBezTo>
                  <a:pt x="72" y="315"/>
                  <a:pt x="73" y="316"/>
                  <a:pt x="74" y="317"/>
                </a:cubicBezTo>
                <a:cubicBezTo>
                  <a:pt x="0" y="317"/>
                  <a:pt x="0" y="317"/>
                  <a:pt x="0" y="317"/>
                </a:cubicBezTo>
                <a:cubicBezTo>
                  <a:pt x="0" y="239"/>
                  <a:pt x="25" y="171"/>
                  <a:pt x="74" y="114"/>
                </a:cubicBezTo>
                <a:cubicBezTo>
                  <a:pt x="73" y="114"/>
                  <a:pt x="73" y="114"/>
                  <a:pt x="72" y="114"/>
                </a:cubicBezTo>
                <a:cubicBezTo>
                  <a:pt x="61" y="114"/>
                  <a:pt x="51" y="110"/>
                  <a:pt x="43" y="102"/>
                </a:cubicBezTo>
                <a:cubicBezTo>
                  <a:pt x="35" y="94"/>
                  <a:pt x="31" y="84"/>
                  <a:pt x="31" y="73"/>
                </a:cubicBezTo>
                <a:cubicBezTo>
                  <a:pt x="31" y="62"/>
                  <a:pt x="35" y="52"/>
                  <a:pt x="43" y="44"/>
                </a:cubicBezTo>
                <a:cubicBezTo>
                  <a:pt x="51" y="36"/>
                  <a:pt x="61" y="32"/>
                  <a:pt x="72" y="32"/>
                </a:cubicBezTo>
                <a:cubicBezTo>
                  <a:pt x="83" y="32"/>
                  <a:pt x="93" y="36"/>
                  <a:pt x="101" y="44"/>
                </a:cubicBezTo>
                <a:cubicBezTo>
                  <a:pt x="109" y="52"/>
                  <a:pt x="113" y="62"/>
                  <a:pt x="113" y="73"/>
                </a:cubicBezTo>
                <a:cubicBezTo>
                  <a:pt x="113" y="74"/>
                  <a:pt x="113" y="74"/>
                  <a:pt x="113" y="75"/>
                </a:cubicBezTo>
                <a:cubicBezTo>
                  <a:pt x="170" y="25"/>
                  <a:pt x="239" y="0"/>
                  <a:pt x="318" y="0"/>
                </a:cubicBezTo>
                <a:cubicBezTo>
                  <a:pt x="319" y="0"/>
                  <a:pt x="319" y="0"/>
                  <a:pt x="320" y="0"/>
                </a:cubicBezTo>
                <a:cubicBezTo>
                  <a:pt x="320" y="70"/>
                  <a:pt x="320" y="70"/>
                  <a:pt x="320" y="70"/>
                </a:cubicBezTo>
                <a:cubicBezTo>
                  <a:pt x="328" y="62"/>
                  <a:pt x="338" y="58"/>
                  <a:pt x="349" y="58"/>
                </a:cubicBezTo>
                <a:cubicBezTo>
                  <a:pt x="361" y="58"/>
                  <a:pt x="370" y="62"/>
                  <a:pt x="378" y="70"/>
                </a:cubicBezTo>
                <a:cubicBezTo>
                  <a:pt x="386" y="78"/>
                  <a:pt x="390" y="88"/>
                  <a:pt x="390" y="99"/>
                </a:cubicBezTo>
                <a:cubicBezTo>
                  <a:pt x="390" y="110"/>
                  <a:pt x="386" y="120"/>
                  <a:pt x="378" y="128"/>
                </a:cubicBezTo>
                <a:cubicBezTo>
                  <a:pt x="370" y="136"/>
                  <a:pt x="361" y="140"/>
                  <a:pt x="349" y="140"/>
                </a:cubicBezTo>
                <a:cubicBezTo>
                  <a:pt x="338" y="140"/>
                  <a:pt x="328" y="136"/>
                  <a:pt x="320" y="128"/>
                </a:cubicBezTo>
                <a:cubicBezTo>
                  <a:pt x="320" y="171"/>
                  <a:pt x="320" y="171"/>
                  <a:pt x="320" y="171"/>
                </a:cubicBezTo>
                <a:cubicBezTo>
                  <a:pt x="320" y="171"/>
                  <a:pt x="319" y="171"/>
                  <a:pt x="318" y="171"/>
                </a:cubicBezTo>
                <a:cubicBezTo>
                  <a:pt x="277" y="171"/>
                  <a:pt x="243" y="186"/>
                  <a:pt x="214" y="214"/>
                </a:cubicBezTo>
                <a:cubicBezTo>
                  <a:pt x="186" y="242"/>
                  <a:pt x="172" y="277"/>
                  <a:pt x="172" y="317"/>
                </a:cubicBezTo>
                <a:close/>
              </a:path>
            </a:pathLst>
          </a:custGeom>
          <a:solidFill>
            <a:schemeClr val="accent2"/>
          </a:solidFill>
          <a:ln w="19050">
            <a:solidFill>
              <a:schemeClr val="bg1"/>
            </a:solidFill>
            <a:round/>
          </a:ln>
        </p:spPr>
        <p:txBody>
          <a:bodyPr vert="horz" wrap="square" lIns="91440" tIns="45720" rIns="91440" bIns="45720" numCol="1" anchor="t" anchorCtr="0" compatLnSpc="1"/>
          <a:lstStyle/>
          <a:p>
            <a:endParaRPr lang="en-US"/>
          </a:p>
        </p:txBody>
      </p:sp>
      <p:sp>
        <p:nvSpPr>
          <p:cNvPr id="63" name="Freeform 129"/>
          <p:cNvSpPr/>
          <p:nvPr/>
        </p:nvSpPr>
        <p:spPr bwMode="auto">
          <a:xfrm>
            <a:off x="1099226" y="1836697"/>
            <a:ext cx="327637" cy="400745"/>
          </a:xfrm>
          <a:custGeom>
            <a:avLst/>
            <a:gdLst/>
            <a:ahLst/>
            <a:cxnLst>
              <a:cxn ang="0">
                <a:pos x="53" y="58"/>
              </a:cxn>
              <a:cxn ang="0">
                <a:pos x="36" y="58"/>
              </a:cxn>
              <a:cxn ang="0">
                <a:pos x="36" y="65"/>
              </a:cxn>
              <a:cxn ang="0">
                <a:pos x="34" y="68"/>
              </a:cxn>
              <a:cxn ang="0">
                <a:pos x="22" y="68"/>
              </a:cxn>
              <a:cxn ang="0">
                <a:pos x="20" y="65"/>
              </a:cxn>
              <a:cxn ang="0">
                <a:pos x="20" y="58"/>
              </a:cxn>
              <a:cxn ang="0">
                <a:pos x="2" y="58"/>
              </a:cxn>
              <a:cxn ang="0">
                <a:pos x="0" y="56"/>
              </a:cxn>
              <a:cxn ang="0">
                <a:pos x="1" y="54"/>
              </a:cxn>
              <a:cxn ang="0">
                <a:pos x="16" y="39"/>
              </a:cxn>
              <a:cxn ang="0">
                <a:pos x="7" y="39"/>
              </a:cxn>
              <a:cxn ang="0">
                <a:pos x="5" y="36"/>
              </a:cxn>
              <a:cxn ang="0">
                <a:pos x="6" y="34"/>
              </a:cxn>
              <a:cxn ang="0">
                <a:pos x="21" y="19"/>
              </a:cxn>
              <a:cxn ang="0">
                <a:pos x="13" y="19"/>
              </a:cxn>
              <a:cxn ang="0">
                <a:pos x="11" y="17"/>
              </a:cxn>
              <a:cxn ang="0">
                <a:pos x="12" y="15"/>
              </a:cxn>
              <a:cxn ang="0">
                <a:pos x="26" y="0"/>
              </a:cxn>
              <a:cxn ang="0">
                <a:pos x="28" y="0"/>
              </a:cxn>
              <a:cxn ang="0">
                <a:pos x="30" y="0"/>
              </a:cxn>
              <a:cxn ang="0">
                <a:pos x="44" y="15"/>
              </a:cxn>
              <a:cxn ang="0">
                <a:pos x="45" y="17"/>
              </a:cxn>
              <a:cxn ang="0">
                <a:pos x="42" y="19"/>
              </a:cxn>
              <a:cxn ang="0">
                <a:pos x="35" y="19"/>
              </a:cxn>
              <a:cxn ang="0">
                <a:pos x="50" y="34"/>
              </a:cxn>
              <a:cxn ang="0">
                <a:pos x="51" y="36"/>
              </a:cxn>
              <a:cxn ang="0">
                <a:pos x="49" y="39"/>
              </a:cxn>
              <a:cxn ang="0">
                <a:pos x="40" y="39"/>
              </a:cxn>
              <a:cxn ang="0">
                <a:pos x="55" y="54"/>
              </a:cxn>
              <a:cxn ang="0">
                <a:pos x="56" y="56"/>
              </a:cxn>
              <a:cxn ang="0">
                <a:pos x="53" y="58"/>
              </a:cxn>
            </a:cxnLst>
            <a:rect l="0" t="0" r="r" b="b"/>
            <a:pathLst>
              <a:path w="56" h="68">
                <a:moveTo>
                  <a:pt x="53" y="58"/>
                </a:moveTo>
                <a:cubicBezTo>
                  <a:pt x="36" y="58"/>
                  <a:pt x="36" y="58"/>
                  <a:pt x="36" y="58"/>
                </a:cubicBezTo>
                <a:cubicBezTo>
                  <a:pt x="36" y="60"/>
                  <a:pt x="36" y="63"/>
                  <a:pt x="36" y="65"/>
                </a:cubicBezTo>
                <a:cubicBezTo>
                  <a:pt x="36" y="67"/>
                  <a:pt x="35" y="68"/>
                  <a:pt x="34" y="68"/>
                </a:cubicBezTo>
                <a:cubicBezTo>
                  <a:pt x="22" y="68"/>
                  <a:pt x="22" y="68"/>
                  <a:pt x="22" y="68"/>
                </a:cubicBezTo>
                <a:cubicBezTo>
                  <a:pt x="21" y="68"/>
                  <a:pt x="20" y="67"/>
                  <a:pt x="20" y="65"/>
                </a:cubicBezTo>
                <a:cubicBezTo>
                  <a:pt x="20" y="63"/>
                  <a:pt x="20" y="60"/>
                  <a:pt x="20" y="58"/>
                </a:cubicBezTo>
                <a:cubicBezTo>
                  <a:pt x="2" y="58"/>
                  <a:pt x="2" y="58"/>
                  <a:pt x="2" y="58"/>
                </a:cubicBezTo>
                <a:cubicBezTo>
                  <a:pt x="1" y="58"/>
                  <a:pt x="0" y="57"/>
                  <a:pt x="0" y="56"/>
                </a:cubicBezTo>
                <a:cubicBezTo>
                  <a:pt x="0" y="55"/>
                  <a:pt x="0" y="54"/>
                  <a:pt x="1" y="54"/>
                </a:cubicBezTo>
                <a:cubicBezTo>
                  <a:pt x="16" y="39"/>
                  <a:pt x="16" y="39"/>
                  <a:pt x="16" y="39"/>
                </a:cubicBezTo>
                <a:cubicBezTo>
                  <a:pt x="7" y="39"/>
                  <a:pt x="7" y="39"/>
                  <a:pt x="7" y="39"/>
                </a:cubicBezTo>
                <a:cubicBezTo>
                  <a:pt x="6" y="39"/>
                  <a:pt x="5" y="37"/>
                  <a:pt x="5" y="36"/>
                </a:cubicBezTo>
                <a:cubicBezTo>
                  <a:pt x="5" y="35"/>
                  <a:pt x="5" y="35"/>
                  <a:pt x="6" y="34"/>
                </a:cubicBezTo>
                <a:cubicBezTo>
                  <a:pt x="21" y="19"/>
                  <a:pt x="21" y="19"/>
                  <a:pt x="21" y="19"/>
                </a:cubicBezTo>
                <a:cubicBezTo>
                  <a:pt x="13" y="19"/>
                  <a:pt x="13" y="19"/>
                  <a:pt x="13" y="19"/>
                </a:cubicBezTo>
                <a:cubicBezTo>
                  <a:pt x="12" y="19"/>
                  <a:pt x="11" y="18"/>
                  <a:pt x="11" y="17"/>
                </a:cubicBezTo>
                <a:cubicBezTo>
                  <a:pt x="11" y="16"/>
                  <a:pt x="11" y="15"/>
                  <a:pt x="12" y="15"/>
                </a:cubicBezTo>
                <a:cubicBezTo>
                  <a:pt x="26" y="0"/>
                  <a:pt x="26" y="0"/>
                  <a:pt x="26" y="0"/>
                </a:cubicBezTo>
                <a:cubicBezTo>
                  <a:pt x="27" y="0"/>
                  <a:pt x="27" y="0"/>
                  <a:pt x="28" y="0"/>
                </a:cubicBezTo>
                <a:cubicBezTo>
                  <a:pt x="29" y="0"/>
                  <a:pt x="29" y="0"/>
                  <a:pt x="30" y="0"/>
                </a:cubicBezTo>
                <a:cubicBezTo>
                  <a:pt x="44" y="15"/>
                  <a:pt x="44" y="15"/>
                  <a:pt x="44" y="15"/>
                </a:cubicBezTo>
                <a:cubicBezTo>
                  <a:pt x="45" y="15"/>
                  <a:pt x="45" y="16"/>
                  <a:pt x="45" y="17"/>
                </a:cubicBezTo>
                <a:cubicBezTo>
                  <a:pt x="45" y="18"/>
                  <a:pt x="44" y="19"/>
                  <a:pt x="42" y="19"/>
                </a:cubicBezTo>
                <a:cubicBezTo>
                  <a:pt x="35" y="19"/>
                  <a:pt x="35" y="19"/>
                  <a:pt x="35" y="19"/>
                </a:cubicBezTo>
                <a:cubicBezTo>
                  <a:pt x="50" y="34"/>
                  <a:pt x="50" y="34"/>
                  <a:pt x="50" y="34"/>
                </a:cubicBezTo>
                <a:cubicBezTo>
                  <a:pt x="51" y="35"/>
                  <a:pt x="51" y="35"/>
                  <a:pt x="51" y="36"/>
                </a:cubicBezTo>
                <a:cubicBezTo>
                  <a:pt x="51" y="37"/>
                  <a:pt x="50" y="39"/>
                  <a:pt x="49" y="39"/>
                </a:cubicBezTo>
                <a:cubicBezTo>
                  <a:pt x="40" y="39"/>
                  <a:pt x="40" y="39"/>
                  <a:pt x="40" y="39"/>
                </a:cubicBezTo>
                <a:cubicBezTo>
                  <a:pt x="55" y="54"/>
                  <a:pt x="55" y="54"/>
                  <a:pt x="55" y="54"/>
                </a:cubicBezTo>
                <a:cubicBezTo>
                  <a:pt x="56" y="54"/>
                  <a:pt x="56" y="55"/>
                  <a:pt x="56" y="56"/>
                </a:cubicBezTo>
                <a:cubicBezTo>
                  <a:pt x="56" y="57"/>
                  <a:pt x="55" y="58"/>
                  <a:pt x="53" y="58"/>
                </a:cubicBez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4" name="Freeform 182"/>
          <p:cNvSpPr>
            <a:spLocks noEditPoints="1"/>
          </p:cNvSpPr>
          <p:nvPr/>
        </p:nvSpPr>
        <p:spPr bwMode="auto">
          <a:xfrm>
            <a:off x="881592" y="2931228"/>
            <a:ext cx="448060" cy="418624"/>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5" name="Freeform 211"/>
          <p:cNvSpPr>
            <a:spLocks noEditPoints="1"/>
          </p:cNvSpPr>
          <p:nvPr/>
        </p:nvSpPr>
        <p:spPr bwMode="auto">
          <a:xfrm>
            <a:off x="2923141" y="2254573"/>
            <a:ext cx="391728" cy="38862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6" name="Freeform 135"/>
          <p:cNvSpPr>
            <a:spLocks noEditPoints="1"/>
          </p:cNvSpPr>
          <p:nvPr/>
        </p:nvSpPr>
        <p:spPr bwMode="auto">
          <a:xfrm>
            <a:off x="2547179" y="3424896"/>
            <a:ext cx="395469" cy="37043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34" name="Freeform 239"/>
          <p:cNvSpPr>
            <a:spLocks noEditPoints="1"/>
          </p:cNvSpPr>
          <p:nvPr/>
        </p:nvSpPr>
        <p:spPr bwMode="auto">
          <a:xfrm>
            <a:off x="1814802" y="2548029"/>
            <a:ext cx="487265" cy="479592"/>
          </a:xfrm>
          <a:custGeom>
            <a:avLst/>
            <a:gdLst/>
            <a:ahLst/>
            <a:cxnLst>
              <a:cxn ang="0">
                <a:pos x="58" y="35"/>
              </a:cxn>
              <a:cxn ang="0">
                <a:pos x="29" y="58"/>
              </a:cxn>
              <a:cxn ang="0">
                <a:pos x="9" y="50"/>
              </a:cxn>
              <a:cxn ang="0">
                <a:pos x="5" y="55"/>
              </a:cxn>
              <a:cxn ang="0">
                <a:pos x="3" y="55"/>
              </a:cxn>
              <a:cxn ang="0">
                <a:pos x="0" y="53"/>
              </a:cxn>
              <a:cxn ang="0">
                <a:pos x="0" y="36"/>
              </a:cxn>
              <a:cxn ang="0">
                <a:pos x="3" y="34"/>
              </a:cxn>
              <a:cxn ang="0">
                <a:pos x="20" y="34"/>
              </a:cxn>
              <a:cxn ang="0">
                <a:pos x="22" y="36"/>
              </a:cxn>
              <a:cxn ang="0">
                <a:pos x="22" y="38"/>
              </a:cxn>
              <a:cxn ang="0">
                <a:pos x="16" y="43"/>
              </a:cxn>
              <a:cxn ang="0">
                <a:pos x="30" y="48"/>
              </a:cxn>
              <a:cxn ang="0">
                <a:pos x="46" y="39"/>
              </a:cxn>
              <a:cxn ang="0">
                <a:pos x="48" y="34"/>
              </a:cxn>
              <a:cxn ang="0">
                <a:pos x="49" y="34"/>
              </a:cxn>
              <a:cxn ang="0">
                <a:pos x="57" y="34"/>
              </a:cxn>
              <a:cxn ang="0">
                <a:pos x="58" y="35"/>
              </a:cxn>
              <a:cxn ang="0">
                <a:pos x="58" y="35"/>
              </a:cxn>
              <a:cxn ang="0">
                <a:pos x="59" y="21"/>
              </a:cxn>
              <a:cxn ang="0">
                <a:pos x="56" y="24"/>
              </a:cxn>
              <a:cxn ang="0">
                <a:pos x="39" y="24"/>
              </a:cxn>
              <a:cxn ang="0">
                <a:pos x="37" y="21"/>
              </a:cxn>
              <a:cxn ang="0">
                <a:pos x="38" y="20"/>
              </a:cxn>
              <a:cxn ang="0">
                <a:pos x="43" y="14"/>
              </a:cxn>
              <a:cxn ang="0">
                <a:pos x="30" y="9"/>
              </a:cxn>
              <a:cxn ang="0">
                <a:pos x="13" y="19"/>
              </a:cxn>
              <a:cxn ang="0">
                <a:pos x="11" y="23"/>
              </a:cxn>
              <a:cxn ang="0">
                <a:pos x="10" y="24"/>
              </a:cxn>
              <a:cxn ang="0">
                <a:pos x="2" y="24"/>
              </a:cxn>
              <a:cxn ang="0">
                <a:pos x="1" y="23"/>
              </a:cxn>
              <a:cxn ang="0">
                <a:pos x="1" y="22"/>
              </a:cxn>
              <a:cxn ang="0">
                <a:pos x="30" y="0"/>
              </a:cxn>
              <a:cxn ang="0">
                <a:pos x="50" y="8"/>
              </a:cxn>
              <a:cxn ang="0">
                <a:pos x="55" y="3"/>
              </a:cxn>
              <a:cxn ang="0">
                <a:pos x="56" y="2"/>
              </a:cxn>
              <a:cxn ang="0">
                <a:pos x="59" y="4"/>
              </a:cxn>
              <a:cxn ang="0">
                <a:pos x="59" y="21"/>
              </a:cxn>
            </a:cxnLst>
            <a:rect l="0" t="0" r="r" b="b"/>
            <a:pathLst>
              <a:path w="59" h="58">
                <a:moveTo>
                  <a:pt x="58" y="35"/>
                </a:moveTo>
                <a:cubicBezTo>
                  <a:pt x="55" y="48"/>
                  <a:pt x="43" y="58"/>
                  <a:pt x="29" y="58"/>
                </a:cubicBezTo>
                <a:cubicBezTo>
                  <a:pt x="22" y="58"/>
                  <a:pt x="15" y="55"/>
                  <a:pt x="9" y="50"/>
                </a:cubicBezTo>
                <a:cubicBezTo>
                  <a:pt x="5" y="55"/>
                  <a:pt x="5" y="55"/>
                  <a:pt x="5" y="55"/>
                </a:cubicBezTo>
                <a:cubicBezTo>
                  <a:pt x="4" y="55"/>
                  <a:pt x="4" y="55"/>
                  <a:pt x="3" y="55"/>
                </a:cubicBezTo>
                <a:cubicBezTo>
                  <a:pt x="2" y="55"/>
                  <a:pt x="0" y="54"/>
                  <a:pt x="0" y="53"/>
                </a:cubicBezTo>
                <a:cubicBezTo>
                  <a:pt x="0" y="36"/>
                  <a:pt x="0" y="36"/>
                  <a:pt x="0" y="36"/>
                </a:cubicBezTo>
                <a:cubicBezTo>
                  <a:pt x="0" y="35"/>
                  <a:pt x="2" y="34"/>
                  <a:pt x="3" y="34"/>
                </a:cubicBezTo>
                <a:cubicBezTo>
                  <a:pt x="20" y="34"/>
                  <a:pt x="20" y="34"/>
                  <a:pt x="20" y="34"/>
                </a:cubicBezTo>
                <a:cubicBezTo>
                  <a:pt x="21" y="34"/>
                  <a:pt x="22" y="35"/>
                  <a:pt x="22" y="36"/>
                </a:cubicBezTo>
                <a:cubicBezTo>
                  <a:pt x="22" y="37"/>
                  <a:pt x="22" y="37"/>
                  <a:pt x="22" y="38"/>
                </a:cubicBezTo>
                <a:cubicBezTo>
                  <a:pt x="16" y="43"/>
                  <a:pt x="16" y="43"/>
                  <a:pt x="16" y="43"/>
                </a:cubicBezTo>
                <a:cubicBezTo>
                  <a:pt x="20" y="46"/>
                  <a:pt x="25" y="48"/>
                  <a:pt x="30" y="48"/>
                </a:cubicBezTo>
                <a:cubicBezTo>
                  <a:pt x="36" y="48"/>
                  <a:pt x="43" y="45"/>
                  <a:pt x="46" y="39"/>
                </a:cubicBezTo>
                <a:cubicBezTo>
                  <a:pt x="47" y="37"/>
                  <a:pt x="48" y="36"/>
                  <a:pt x="48" y="34"/>
                </a:cubicBezTo>
                <a:cubicBezTo>
                  <a:pt x="48" y="34"/>
                  <a:pt x="49" y="34"/>
                  <a:pt x="49" y="34"/>
                </a:cubicBezTo>
                <a:cubicBezTo>
                  <a:pt x="57" y="34"/>
                  <a:pt x="57" y="34"/>
                  <a:pt x="57" y="34"/>
                </a:cubicBezTo>
                <a:cubicBezTo>
                  <a:pt x="57" y="34"/>
                  <a:pt x="58" y="34"/>
                  <a:pt x="58" y="35"/>
                </a:cubicBezTo>
                <a:cubicBezTo>
                  <a:pt x="58" y="35"/>
                  <a:pt x="58" y="35"/>
                  <a:pt x="58" y="35"/>
                </a:cubicBezTo>
                <a:close/>
                <a:moveTo>
                  <a:pt x="59" y="21"/>
                </a:moveTo>
                <a:cubicBezTo>
                  <a:pt x="59" y="23"/>
                  <a:pt x="58" y="24"/>
                  <a:pt x="56" y="24"/>
                </a:cubicBezTo>
                <a:cubicBezTo>
                  <a:pt x="39" y="24"/>
                  <a:pt x="39" y="24"/>
                  <a:pt x="39" y="24"/>
                </a:cubicBezTo>
                <a:cubicBezTo>
                  <a:pt x="38" y="24"/>
                  <a:pt x="37" y="23"/>
                  <a:pt x="37" y="21"/>
                </a:cubicBezTo>
                <a:cubicBezTo>
                  <a:pt x="37" y="21"/>
                  <a:pt x="37" y="20"/>
                  <a:pt x="38" y="20"/>
                </a:cubicBezTo>
                <a:cubicBezTo>
                  <a:pt x="43" y="14"/>
                  <a:pt x="43" y="14"/>
                  <a:pt x="43" y="14"/>
                </a:cubicBezTo>
                <a:cubicBezTo>
                  <a:pt x="39" y="11"/>
                  <a:pt x="34" y="9"/>
                  <a:pt x="30" y="9"/>
                </a:cubicBezTo>
                <a:cubicBezTo>
                  <a:pt x="23" y="9"/>
                  <a:pt x="17" y="13"/>
                  <a:pt x="13" y="19"/>
                </a:cubicBezTo>
                <a:cubicBezTo>
                  <a:pt x="12" y="20"/>
                  <a:pt x="12" y="21"/>
                  <a:pt x="11" y="23"/>
                </a:cubicBezTo>
                <a:cubicBezTo>
                  <a:pt x="11" y="24"/>
                  <a:pt x="10" y="24"/>
                  <a:pt x="10" y="24"/>
                </a:cubicBezTo>
                <a:cubicBezTo>
                  <a:pt x="2" y="24"/>
                  <a:pt x="2" y="24"/>
                  <a:pt x="2" y="24"/>
                </a:cubicBezTo>
                <a:cubicBezTo>
                  <a:pt x="2" y="24"/>
                  <a:pt x="1" y="23"/>
                  <a:pt x="1" y="23"/>
                </a:cubicBezTo>
                <a:cubicBezTo>
                  <a:pt x="1" y="23"/>
                  <a:pt x="1" y="22"/>
                  <a:pt x="1" y="22"/>
                </a:cubicBezTo>
                <a:cubicBezTo>
                  <a:pt x="4" y="9"/>
                  <a:pt x="16" y="0"/>
                  <a:pt x="30" y="0"/>
                </a:cubicBezTo>
                <a:cubicBezTo>
                  <a:pt x="37" y="0"/>
                  <a:pt x="44" y="3"/>
                  <a:pt x="50" y="8"/>
                </a:cubicBezTo>
                <a:cubicBezTo>
                  <a:pt x="55" y="3"/>
                  <a:pt x="55" y="3"/>
                  <a:pt x="55" y="3"/>
                </a:cubicBezTo>
                <a:cubicBezTo>
                  <a:pt x="55" y="2"/>
                  <a:pt x="56" y="2"/>
                  <a:pt x="56" y="2"/>
                </a:cubicBezTo>
                <a:cubicBezTo>
                  <a:pt x="58" y="2"/>
                  <a:pt x="59" y="3"/>
                  <a:pt x="59" y="4"/>
                </a:cubicBezTo>
                <a:lnTo>
                  <a:pt x="59" y="21"/>
                </a:lnTo>
                <a:close/>
              </a:path>
            </a:pathLst>
          </a:custGeom>
          <a:solidFill>
            <a:schemeClr val="bg1">
              <a:lumMod val="75000"/>
            </a:schemeClr>
          </a:solidFill>
          <a:ln w="9525">
            <a:noFill/>
            <a:round/>
          </a:ln>
        </p:spPr>
        <p:txBody>
          <a:bodyPr vert="horz" wrap="square" lIns="91440" tIns="45720" rIns="91440" bIns="45720" numCol="1" anchor="t" anchorCtr="0" compatLnSpc="1"/>
          <a:lstStyle/>
          <a:p>
            <a:endParaRPr lang="en-US"/>
          </a:p>
        </p:txBody>
      </p:sp>
      <p:sp>
        <p:nvSpPr>
          <p:cNvPr id="35" name="TextBox 34"/>
          <p:cNvSpPr txBox="1"/>
          <p:nvPr/>
        </p:nvSpPr>
        <p:spPr>
          <a:xfrm>
            <a:off x="4454390" y="1269829"/>
            <a:ext cx="4207709" cy="600164"/>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1050" dirty="0">
                <a:solidFill>
                  <a:schemeClr val="tx1">
                    <a:lumMod val="65000"/>
                    <a:lumOff val="35000"/>
                  </a:schemeClr>
                </a:solidFill>
              </a:rPr>
              <a:t>点击添加主要内容点击添加主要内容点击添加主要内容点击添加主要内容点击添加主要内容点击添加主要内容</a:t>
            </a:r>
            <a:endParaRPr lang="en-US" sz="1050" dirty="0">
              <a:solidFill>
                <a:schemeClr val="tx1">
                  <a:lumMod val="65000"/>
                  <a:lumOff val="35000"/>
                </a:schemeClr>
              </a:solidFill>
            </a:endParaRPr>
          </a:p>
        </p:txBody>
      </p:sp>
      <p:grpSp>
        <p:nvGrpSpPr>
          <p:cNvPr id="36" name="Group 134"/>
          <p:cNvGrpSpPr/>
          <p:nvPr/>
        </p:nvGrpSpPr>
        <p:grpSpPr>
          <a:xfrm>
            <a:off x="3827355" y="1260606"/>
            <a:ext cx="648499" cy="649042"/>
            <a:chOff x="3287425" y="1417883"/>
            <a:chExt cx="648499" cy="649042"/>
          </a:xfrm>
        </p:grpSpPr>
        <p:sp>
          <p:nvSpPr>
            <p:cNvPr id="37" name="Oval 36"/>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38" name="Oval 37"/>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01</a:t>
              </a:r>
              <a:endParaRPr lang="en-US" sz="100" b="1" dirty="0">
                <a:solidFill>
                  <a:schemeClr val="bg1"/>
                </a:solidFill>
                <a:latin typeface="+mj-lt"/>
              </a:endParaRPr>
            </a:p>
          </p:txBody>
        </p:sp>
      </p:grpSp>
      <p:grpSp>
        <p:nvGrpSpPr>
          <p:cNvPr id="39" name="Group 129"/>
          <p:cNvGrpSpPr/>
          <p:nvPr/>
        </p:nvGrpSpPr>
        <p:grpSpPr>
          <a:xfrm>
            <a:off x="3827355" y="2008203"/>
            <a:ext cx="648499" cy="649042"/>
            <a:chOff x="2779491" y="2517212"/>
            <a:chExt cx="648499" cy="649042"/>
          </a:xfrm>
        </p:grpSpPr>
        <p:sp>
          <p:nvSpPr>
            <p:cNvPr id="40" name="Oval 39"/>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1" name="Oval 4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02</a:t>
              </a:r>
              <a:endParaRPr lang="en-US" sz="1200" b="1" dirty="0">
                <a:latin typeface="+mj-lt"/>
              </a:endParaRPr>
            </a:p>
          </p:txBody>
        </p:sp>
      </p:grpSp>
      <p:grpSp>
        <p:nvGrpSpPr>
          <p:cNvPr id="42" name="Group 130"/>
          <p:cNvGrpSpPr/>
          <p:nvPr/>
        </p:nvGrpSpPr>
        <p:grpSpPr>
          <a:xfrm>
            <a:off x="3827355" y="2778264"/>
            <a:ext cx="648499" cy="649042"/>
            <a:chOff x="3287425" y="3613920"/>
            <a:chExt cx="648499" cy="649042"/>
          </a:xfrm>
        </p:grpSpPr>
        <p:sp>
          <p:nvSpPr>
            <p:cNvPr id="43" name="Oval 42"/>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4" name="Oval 43"/>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03</a:t>
              </a:r>
              <a:endParaRPr lang="en-US" sz="1200" b="1" dirty="0">
                <a:latin typeface="+mj-lt"/>
              </a:endParaRPr>
            </a:p>
          </p:txBody>
        </p:sp>
      </p:grpSp>
      <p:grpSp>
        <p:nvGrpSpPr>
          <p:cNvPr id="45" name="Group 133"/>
          <p:cNvGrpSpPr/>
          <p:nvPr/>
        </p:nvGrpSpPr>
        <p:grpSpPr>
          <a:xfrm>
            <a:off x="3827355" y="3554298"/>
            <a:ext cx="648499" cy="649042"/>
            <a:chOff x="5249342" y="1406453"/>
            <a:chExt cx="648499" cy="649042"/>
          </a:xfrm>
        </p:grpSpPr>
        <p:sp>
          <p:nvSpPr>
            <p:cNvPr id="46" name="Oval 45"/>
            <p:cNvSpPr>
              <a:spLocks noChangeAspect="1"/>
            </p:cNvSpPr>
            <p:nvPr/>
          </p:nvSpPr>
          <p:spPr>
            <a:xfrm>
              <a:off x="5249342" y="1406453"/>
              <a:ext cx="648499" cy="649042"/>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7" name="Oval 46"/>
            <p:cNvSpPr>
              <a:spLocks noChangeAspect="1"/>
            </p:cNvSpPr>
            <p:nvPr/>
          </p:nvSpPr>
          <p:spPr>
            <a:xfrm>
              <a:off x="5324169" y="1481343"/>
              <a:ext cx="498845" cy="499263"/>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04</a:t>
              </a:r>
              <a:endParaRPr lang="en-US" sz="1200" b="1" dirty="0">
                <a:latin typeface="+mj-lt"/>
              </a:endParaRPr>
            </a:p>
          </p:txBody>
        </p:sp>
      </p:grpSp>
      <p:sp>
        <p:nvSpPr>
          <p:cNvPr id="48" name="TextBox 47"/>
          <p:cNvSpPr txBox="1"/>
          <p:nvPr/>
        </p:nvSpPr>
        <p:spPr>
          <a:xfrm>
            <a:off x="4454390" y="2014537"/>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
        <p:nvSpPr>
          <p:cNvPr id="49" name="TextBox 48"/>
          <p:cNvSpPr txBox="1"/>
          <p:nvPr/>
        </p:nvSpPr>
        <p:spPr>
          <a:xfrm>
            <a:off x="4454390" y="2764843"/>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
        <p:nvSpPr>
          <p:cNvPr id="50" name="TextBox 49"/>
          <p:cNvSpPr txBox="1"/>
          <p:nvPr/>
        </p:nvSpPr>
        <p:spPr>
          <a:xfrm>
            <a:off x="4454390" y="3578977"/>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 calcmode="lin" valueType="num">
                                      <p:cBhvr>
                                        <p:cTn id="9" dur="500" fill="hold"/>
                                        <p:tgtEl>
                                          <p:spTgt spid="34"/>
                                        </p:tgtEl>
                                        <p:attrNameLst>
                                          <p:attrName>style.rotation</p:attrName>
                                        </p:attrNameLst>
                                      </p:cBhvr>
                                      <p:tavLst>
                                        <p:tav tm="0">
                                          <p:val>
                                            <p:fltVal val="360"/>
                                          </p:val>
                                        </p:tav>
                                        <p:tav tm="100000">
                                          <p:val>
                                            <p:fltVal val="0"/>
                                          </p:val>
                                        </p:tav>
                                      </p:tavLst>
                                    </p:anim>
                                    <p:animEffect transition="in" filter="fade">
                                      <p:cBhvr>
                                        <p:cTn id="10" dur="500"/>
                                        <p:tgtEl>
                                          <p:spTgt spid="34"/>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500" fill="hold"/>
                                        <p:tgtEl>
                                          <p:spTgt spid="27"/>
                                        </p:tgtEl>
                                        <p:attrNameLst>
                                          <p:attrName>ppt_w</p:attrName>
                                        </p:attrNameLst>
                                      </p:cBhvr>
                                      <p:tavLst>
                                        <p:tav tm="0">
                                          <p:val>
                                            <p:fltVal val="0"/>
                                          </p:val>
                                        </p:tav>
                                        <p:tav tm="100000">
                                          <p:val>
                                            <p:strVal val="#ppt_w"/>
                                          </p:val>
                                        </p:tav>
                                      </p:tavLst>
                                    </p:anim>
                                    <p:anim calcmode="lin" valueType="num">
                                      <p:cBhvr>
                                        <p:cTn id="15" dur="500" fill="hold"/>
                                        <p:tgtEl>
                                          <p:spTgt spid="27"/>
                                        </p:tgtEl>
                                        <p:attrNameLst>
                                          <p:attrName>ppt_h</p:attrName>
                                        </p:attrNameLst>
                                      </p:cBhvr>
                                      <p:tavLst>
                                        <p:tav tm="0">
                                          <p:val>
                                            <p:fltVal val="0"/>
                                          </p:val>
                                        </p:tav>
                                        <p:tav tm="100000">
                                          <p:val>
                                            <p:strVal val="#ppt_h"/>
                                          </p:val>
                                        </p:tav>
                                      </p:tavLst>
                                    </p:anim>
                                    <p:animEffect transition="in" filter="fade">
                                      <p:cBhvr>
                                        <p:cTn id="16" dur="500"/>
                                        <p:tgtEl>
                                          <p:spTgt spid="27"/>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500" fill="hold"/>
                                        <p:tgtEl>
                                          <p:spTgt spid="64"/>
                                        </p:tgtEl>
                                        <p:attrNameLst>
                                          <p:attrName>ppt_w</p:attrName>
                                        </p:attrNameLst>
                                      </p:cBhvr>
                                      <p:tavLst>
                                        <p:tav tm="0">
                                          <p:val>
                                            <p:fltVal val="0"/>
                                          </p:val>
                                        </p:tav>
                                        <p:tav tm="100000">
                                          <p:val>
                                            <p:strVal val="#ppt_w"/>
                                          </p:val>
                                        </p:tav>
                                      </p:tavLst>
                                    </p:anim>
                                    <p:anim calcmode="lin" valueType="num">
                                      <p:cBhvr>
                                        <p:cTn id="21" dur="500" fill="hold"/>
                                        <p:tgtEl>
                                          <p:spTgt spid="64"/>
                                        </p:tgtEl>
                                        <p:attrNameLst>
                                          <p:attrName>ppt_h</p:attrName>
                                        </p:attrNameLst>
                                      </p:cBhvr>
                                      <p:tavLst>
                                        <p:tav tm="0">
                                          <p:val>
                                            <p:fltVal val="0"/>
                                          </p:val>
                                        </p:tav>
                                        <p:tav tm="100000">
                                          <p:val>
                                            <p:strVal val="#ppt_h"/>
                                          </p:val>
                                        </p:tav>
                                      </p:tavLst>
                                    </p:anim>
                                    <p:animEffect transition="in" filter="fade">
                                      <p:cBhvr>
                                        <p:cTn id="22" dur="500"/>
                                        <p:tgtEl>
                                          <p:spTgt spid="64"/>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animEffect transition="in" filter="fade">
                                      <p:cBhvr>
                                        <p:cTn id="34" dur="500"/>
                                        <p:tgtEl>
                                          <p:spTgt spid="63"/>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fltVal val="0"/>
                                          </p:val>
                                        </p:tav>
                                        <p:tav tm="100000">
                                          <p:val>
                                            <p:strVal val="#ppt_h"/>
                                          </p:val>
                                        </p:tav>
                                      </p:tavLst>
                                    </p:anim>
                                    <p:animEffect transition="in" filter="fade">
                                      <p:cBhvr>
                                        <p:cTn id="40" dur="500"/>
                                        <p:tgtEl>
                                          <p:spTgt spid="25"/>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65"/>
                                        </p:tgtEl>
                                        <p:attrNameLst>
                                          <p:attrName>style.visibility</p:attrName>
                                        </p:attrNameLst>
                                      </p:cBhvr>
                                      <p:to>
                                        <p:strVal val="visible"/>
                                      </p:to>
                                    </p:set>
                                    <p:anim calcmode="lin" valueType="num">
                                      <p:cBhvr>
                                        <p:cTn id="44" dur="500" fill="hold"/>
                                        <p:tgtEl>
                                          <p:spTgt spid="65"/>
                                        </p:tgtEl>
                                        <p:attrNameLst>
                                          <p:attrName>ppt_w</p:attrName>
                                        </p:attrNameLst>
                                      </p:cBhvr>
                                      <p:tavLst>
                                        <p:tav tm="0">
                                          <p:val>
                                            <p:fltVal val="0"/>
                                          </p:val>
                                        </p:tav>
                                        <p:tav tm="100000">
                                          <p:val>
                                            <p:strVal val="#ppt_w"/>
                                          </p:val>
                                        </p:tav>
                                      </p:tavLst>
                                    </p:anim>
                                    <p:anim calcmode="lin" valueType="num">
                                      <p:cBhvr>
                                        <p:cTn id="45" dur="500" fill="hold"/>
                                        <p:tgtEl>
                                          <p:spTgt spid="65"/>
                                        </p:tgtEl>
                                        <p:attrNameLst>
                                          <p:attrName>ppt_h</p:attrName>
                                        </p:attrNameLst>
                                      </p:cBhvr>
                                      <p:tavLst>
                                        <p:tav tm="0">
                                          <p:val>
                                            <p:fltVal val="0"/>
                                          </p:val>
                                        </p:tav>
                                        <p:tav tm="100000">
                                          <p:val>
                                            <p:strVal val="#ppt_h"/>
                                          </p:val>
                                        </p:tav>
                                      </p:tavLst>
                                    </p:anim>
                                    <p:animEffect transition="in" filter="fade">
                                      <p:cBhvr>
                                        <p:cTn id="46" dur="500"/>
                                        <p:tgtEl>
                                          <p:spTgt spid="65"/>
                                        </p:tgtEl>
                                      </p:cBhvr>
                                    </p:animEffect>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Effect transition="in" filter="fade">
                                      <p:cBhvr>
                                        <p:cTn id="52" dur="500"/>
                                        <p:tgtEl>
                                          <p:spTgt spid="26"/>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childTnLst>
                          </p:cTn>
                        </p:par>
                        <p:par>
                          <p:cTn id="59" fill="hold">
                            <p:stCondLst>
                              <p:cond delay="4500"/>
                            </p:stCondLst>
                            <p:childTnLst>
                              <p:par>
                                <p:cTn id="60" presetID="53" presetClass="entr" presetSubtype="16" fill="hold" nodeType="after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p:cTn id="62" dur="500" fill="hold"/>
                                        <p:tgtEl>
                                          <p:spTgt spid="36"/>
                                        </p:tgtEl>
                                        <p:attrNameLst>
                                          <p:attrName>ppt_w</p:attrName>
                                        </p:attrNameLst>
                                      </p:cBhvr>
                                      <p:tavLst>
                                        <p:tav tm="0">
                                          <p:val>
                                            <p:fltVal val="0"/>
                                          </p:val>
                                        </p:tav>
                                        <p:tav tm="100000">
                                          <p:val>
                                            <p:strVal val="#ppt_w"/>
                                          </p:val>
                                        </p:tav>
                                      </p:tavLst>
                                    </p:anim>
                                    <p:anim calcmode="lin" valueType="num">
                                      <p:cBhvr>
                                        <p:cTn id="63" dur="500" fill="hold"/>
                                        <p:tgtEl>
                                          <p:spTgt spid="36"/>
                                        </p:tgtEl>
                                        <p:attrNameLst>
                                          <p:attrName>ppt_h</p:attrName>
                                        </p:attrNameLst>
                                      </p:cBhvr>
                                      <p:tavLst>
                                        <p:tav tm="0">
                                          <p:val>
                                            <p:fltVal val="0"/>
                                          </p:val>
                                        </p:tav>
                                        <p:tav tm="100000">
                                          <p:val>
                                            <p:strVal val="#ppt_h"/>
                                          </p:val>
                                        </p:tav>
                                      </p:tavLst>
                                    </p:anim>
                                    <p:animEffect transition="in" filter="fade">
                                      <p:cBhvr>
                                        <p:cTn id="64" dur="500"/>
                                        <p:tgtEl>
                                          <p:spTgt spid="36"/>
                                        </p:tgtEl>
                                      </p:cBhvr>
                                    </p:animEffect>
                                  </p:childTnLst>
                                </p:cTn>
                              </p:par>
                              <p:par>
                                <p:cTn id="65" presetID="2" presetClass="entr" presetSubtype="2" accel="50000" decel="50000"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1+#ppt_w/2"/>
                                          </p:val>
                                        </p:tav>
                                        <p:tav tm="100000">
                                          <p:val>
                                            <p:strVal val="#ppt_x"/>
                                          </p:val>
                                        </p:tav>
                                      </p:tavLst>
                                    </p:anim>
                                    <p:anim calcmode="lin" valueType="num">
                                      <p:cBhvr additive="base">
                                        <p:cTn id="68" dur="500" fill="hold"/>
                                        <p:tgtEl>
                                          <p:spTgt spid="35"/>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53" presetClass="entr" presetSubtype="16"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 calcmode="lin" valueType="num">
                                      <p:cBhvr>
                                        <p:cTn id="72" dur="500" fill="hold"/>
                                        <p:tgtEl>
                                          <p:spTgt spid="39"/>
                                        </p:tgtEl>
                                        <p:attrNameLst>
                                          <p:attrName>ppt_w</p:attrName>
                                        </p:attrNameLst>
                                      </p:cBhvr>
                                      <p:tavLst>
                                        <p:tav tm="0">
                                          <p:val>
                                            <p:fltVal val="0"/>
                                          </p:val>
                                        </p:tav>
                                        <p:tav tm="100000">
                                          <p:val>
                                            <p:strVal val="#ppt_w"/>
                                          </p:val>
                                        </p:tav>
                                      </p:tavLst>
                                    </p:anim>
                                    <p:anim calcmode="lin" valueType="num">
                                      <p:cBhvr>
                                        <p:cTn id="73" dur="500" fill="hold"/>
                                        <p:tgtEl>
                                          <p:spTgt spid="39"/>
                                        </p:tgtEl>
                                        <p:attrNameLst>
                                          <p:attrName>ppt_h</p:attrName>
                                        </p:attrNameLst>
                                      </p:cBhvr>
                                      <p:tavLst>
                                        <p:tav tm="0">
                                          <p:val>
                                            <p:fltVal val="0"/>
                                          </p:val>
                                        </p:tav>
                                        <p:tav tm="100000">
                                          <p:val>
                                            <p:strVal val="#ppt_h"/>
                                          </p:val>
                                        </p:tav>
                                      </p:tavLst>
                                    </p:anim>
                                    <p:animEffect transition="in" filter="fade">
                                      <p:cBhvr>
                                        <p:cTn id="74" dur="500"/>
                                        <p:tgtEl>
                                          <p:spTgt spid="39"/>
                                        </p:tgtEl>
                                      </p:cBhvr>
                                    </p:animEffect>
                                  </p:childTnLst>
                                </p:cTn>
                              </p:par>
                              <p:par>
                                <p:cTn id="75" presetID="2" presetClass="entr" presetSubtype="2" accel="50000" decel="5000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500" fill="hold"/>
                                        <p:tgtEl>
                                          <p:spTgt spid="48"/>
                                        </p:tgtEl>
                                        <p:attrNameLst>
                                          <p:attrName>ppt_x</p:attrName>
                                        </p:attrNameLst>
                                      </p:cBhvr>
                                      <p:tavLst>
                                        <p:tav tm="0">
                                          <p:val>
                                            <p:strVal val="1+#ppt_w/2"/>
                                          </p:val>
                                        </p:tav>
                                        <p:tav tm="100000">
                                          <p:val>
                                            <p:strVal val="#ppt_x"/>
                                          </p:val>
                                        </p:tav>
                                      </p:tavLst>
                                    </p:anim>
                                    <p:anim calcmode="lin" valueType="num">
                                      <p:cBhvr additive="base">
                                        <p:cTn id="78" dur="500" fill="hold"/>
                                        <p:tgtEl>
                                          <p:spTgt spid="48"/>
                                        </p:tgtEl>
                                        <p:attrNameLst>
                                          <p:attrName>ppt_y</p:attrName>
                                        </p:attrNameLst>
                                      </p:cBhvr>
                                      <p:tavLst>
                                        <p:tav tm="0">
                                          <p:val>
                                            <p:strVal val="#ppt_y"/>
                                          </p:val>
                                        </p:tav>
                                        <p:tav tm="100000">
                                          <p:val>
                                            <p:strVal val="#ppt_y"/>
                                          </p:val>
                                        </p:tav>
                                      </p:tavLst>
                                    </p:anim>
                                  </p:childTnLst>
                                </p:cTn>
                              </p:par>
                            </p:childTnLst>
                          </p:cTn>
                        </p:par>
                        <p:par>
                          <p:cTn id="79" fill="hold">
                            <p:stCondLst>
                              <p:cond delay="5500"/>
                            </p:stCondLst>
                            <p:childTnLst>
                              <p:par>
                                <p:cTn id="80" presetID="53" presetClass="entr" presetSubtype="16"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 calcmode="lin" valueType="num">
                                      <p:cBhvr>
                                        <p:cTn id="82" dur="500" fill="hold"/>
                                        <p:tgtEl>
                                          <p:spTgt spid="42"/>
                                        </p:tgtEl>
                                        <p:attrNameLst>
                                          <p:attrName>ppt_w</p:attrName>
                                        </p:attrNameLst>
                                      </p:cBhvr>
                                      <p:tavLst>
                                        <p:tav tm="0">
                                          <p:val>
                                            <p:fltVal val="0"/>
                                          </p:val>
                                        </p:tav>
                                        <p:tav tm="100000">
                                          <p:val>
                                            <p:strVal val="#ppt_w"/>
                                          </p:val>
                                        </p:tav>
                                      </p:tavLst>
                                    </p:anim>
                                    <p:anim calcmode="lin" valueType="num">
                                      <p:cBhvr>
                                        <p:cTn id="83" dur="500" fill="hold"/>
                                        <p:tgtEl>
                                          <p:spTgt spid="42"/>
                                        </p:tgtEl>
                                        <p:attrNameLst>
                                          <p:attrName>ppt_h</p:attrName>
                                        </p:attrNameLst>
                                      </p:cBhvr>
                                      <p:tavLst>
                                        <p:tav tm="0">
                                          <p:val>
                                            <p:fltVal val="0"/>
                                          </p:val>
                                        </p:tav>
                                        <p:tav tm="100000">
                                          <p:val>
                                            <p:strVal val="#ppt_h"/>
                                          </p:val>
                                        </p:tav>
                                      </p:tavLst>
                                    </p:anim>
                                    <p:animEffect transition="in" filter="fade">
                                      <p:cBhvr>
                                        <p:cTn id="84" dur="500"/>
                                        <p:tgtEl>
                                          <p:spTgt spid="42"/>
                                        </p:tgtEl>
                                      </p:cBhvr>
                                    </p:animEffect>
                                  </p:childTnLst>
                                </p:cTn>
                              </p:par>
                              <p:par>
                                <p:cTn id="85" presetID="2" presetClass="entr" presetSubtype="2" accel="50000" decel="50000" fill="hold" grpId="0" nodeType="withEffect">
                                  <p:stCondLst>
                                    <p:cond delay="0"/>
                                  </p:stCondLst>
                                  <p:childTnLst>
                                    <p:set>
                                      <p:cBhvr>
                                        <p:cTn id="86" dur="1" fill="hold">
                                          <p:stCondLst>
                                            <p:cond delay="0"/>
                                          </p:stCondLst>
                                        </p:cTn>
                                        <p:tgtEl>
                                          <p:spTgt spid="49"/>
                                        </p:tgtEl>
                                        <p:attrNameLst>
                                          <p:attrName>style.visibility</p:attrName>
                                        </p:attrNameLst>
                                      </p:cBhvr>
                                      <p:to>
                                        <p:strVal val="visible"/>
                                      </p:to>
                                    </p:set>
                                    <p:anim calcmode="lin" valueType="num">
                                      <p:cBhvr additive="base">
                                        <p:cTn id="87" dur="500" fill="hold"/>
                                        <p:tgtEl>
                                          <p:spTgt spid="49"/>
                                        </p:tgtEl>
                                        <p:attrNameLst>
                                          <p:attrName>ppt_x</p:attrName>
                                        </p:attrNameLst>
                                      </p:cBhvr>
                                      <p:tavLst>
                                        <p:tav tm="0">
                                          <p:val>
                                            <p:strVal val="1+#ppt_w/2"/>
                                          </p:val>
                                        </p:tav>
                                        <p:tav tm="100000">
                                          <p:val>
                                            <p:strVal val="#ppt_x"/>
                                          </p:val>
                                        </p:tav>
                                      </p:tavLst>
                                    </p:anim>
                                    <p:anim calcmode="lin" valueType="num">
                                      <p:cBhvr additive="base">
                                        <p:cTn id="88" dur="500" fill="hold"/>
                                        <p:tgtEl>
                                          <p:spTgt spid="49"/>
                                        </p:tgtEl>
                                        <p:attrNameLst>
                                          <p:attrName>ppt_y</p:attrName>
                                        </p:attrNameLst>
                                      </p:cBhvr>
                                      <p:tavLst>
                                        <p:tav tm="0">
                                          <p:val>
                                            <p:strVal val="#ppt_y"/>
                                          </p:val>
                                        </p:tav>
                                        <p:tav tm="100000">
                                          <p:val>
                                            <p:strVal val="#ppt_y"/>
                                          </p:val>
                                        </p:tav>
                                      </p:tavLst>
                                    </p:anim>
                                  </p:childTnLst>
                                </p:cTn>
                              </p:par>
                            </p:childTnLst>
                          </p:cTn>
                        </p:par>
                        <p:par>
                          <p:cTn id="89" fill="hold">
                            <p:stCondLst>
                              <p:cond delay="6000"/>
                            </p:stCondLst>
                            <p:childTnLst>
                              <p:par>
                                <p:cTn id="90" presetID="53" presetClass="entr" presetSubtype="16" fill="hold" nodeType="afterEffect">
                                  <p:stCondLst>
                                    <p:cond delay="0"/>
                                  </p:stCondLst>
                                  <p:childTnLst>
                                    <p:set>
                                      <p:cBhvr>
                                        <p:cTn id="91" dur="1" fill="hold">
                                          <p:stCondLst>
                                            <p:cond delay="0"/>
                                          </p:stCondLst>
                                        </p:cTn>
                                        <p:tgtEl>
                                          <p:spTgt spid="45"/>
                                        </p:tgtEl>
                                        <p:attrNameLst>
                                          <p:attrName>style.visibility</p:attrName>
                                        </p:attrNameLst>
                                      </p:cBhvr>
                                      <p:to>
                                        <p:strVal val="visible"/>
                                      </p:to>
                                    </p:set>
                                    <p:anim calcmode="lin" valueType="num">
                                      <p:cBhvr>
                                        <p:cTn id="92" dur="500" fill="hold"/>
                                        <p:tgtEl>
                                          <p:spTgt spid="45"/>
                                        </p:tgtEl>
                                        <p:attrNameLst>
                                          <p:attrName>ppt_w</p:attrName>
                                        </p:attrNameLst>
                                      </p:cBhvr>
                                      <p:tavLst>
                                        <p:tav tm="0">
                                          <p:val>
                                            <p:fltVal val="0"/>
                                          </p:val>
                                        </p:tav>
                                        <p:tav tm="100000">
                                          <p:val>
                                            <p:strVal val="#ppt_w"/>
                                          </p:val>
                                        </p:tav>
                                      </p:tavLst>
                                    </p:anim>
                                    <p:anim calcmode="lin" valueType="num">
                                      <p:cBhvr>
                                        <p:cTn id="93" dur="500" fill="hold"/>
                                        <p:tgtEl>
                                          <p:spTgt spid="45"/>
                                        </p:tgtEl>
                                        <p:attrNameLst>
                                          <p:attrName>ppt_h</p:attrName>
                                        </p:attrNameLst>
                                      </p:cBhvr>
                                      <p:tavLst>
                                        <p:tav tm="0">
                                          <p:val>
                                            <p:fltVal val="0"/>
                                          </p:val>
                                        </p:tav>
                                        <p:tav tm="100000">
                                          <p:val>
                                            <p:strVal val="#ppt_h"/>
                                          </p:val>
                                        </p:tav>
                                      </p:tavLst>
                                    </p:anim>
                                    <p:animEffect transition="in" filter="fade">
                                      <p:cBhvr>
                                        <p:cTn id="94" dur="500"/>
                                        <p:tgtEl>
                                          <p:spTgt spid="45"/>
                                        </p:tgtEl>
                                      </p:cBhvr>
                                    </p:animEffect>
                                  </p:childTnLst>
                                </p:cTn>
                              </p:par>
                              <p:par>
                                <p:cTn id="95" presetID="2" presetClass="entr" presetSubtype="2" accel="50000" decel="50000" fill="hold" grpId="0" nodeType="withEffect">
                                  <p:stCondLst>
                                    <p:cond delay="0"/>
                                  </p:stCondLst>
                                  <p:childTnLst>
                                    <p:set>
                                      <p:cBhvr>
                                        <p:cTn id="96" dur="1" fill="hold">
                                          <p:stCondLst>
                                            <p:cond delay="0"/>
                                          </p:stCondLst>
                                        </p:cTn>
                                        <p:tgtEl>
                                          <p:spTgt spid="50"/>
                                        </p:tgtEl>
                                        <p:attrNameLst>
                                          <p:attrName>style.visibility</p:attrName>
                                        </p:attrNameLst>
                                      </p:cBhvr>
                                      <p:to>
                                        <p:strVal val="visible"/>
                                      </p:to>
                                    </p:set>
                                    <p:anim calcmode="lin" valueType="num">
                                      <p:cBhvr additive="base">
                                        <p:cTn id="97" dur="500" fill="hold"/>
                                        <p:tgtEl>
                                          <p:spTgt spid="50"/>
                                        </p:tgtEl>
                                        <p:attrNameLst>
                                          <p:attrName>ppt_x</p:attrName>
                                        </p:attrNameLst>
                                      </p:cBhvr>
                                      <p:tavLst>
                                        <p:tav tm="0">
                                          <p:val>
                                            <p:strVal val="1+#ppt_w/2"/>
                                          </p:val>
                                        </p:tav>
                                        <p:tav tm="100000">
                                          <p:val>
                                            <p:strVal val="#ppt_x"/>
                                          </p:val>
                                        </p:tav>
                                      </p:tavLst>
                                    </p:anim>
                                    <p:anim calcmode="lin" valueType="num">
                                      <p:cBhvr additive="base">
                                        <p:cTn id="98"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63" grpId="0" animBg="1"/>
      <p:bldP spid="64" grpId="0" animBg="1"/>
      <p:bldP spid="65" grpId="0" animBg="1"/>
      <p:bldP spid="66" grpId="0" animBg="1"/>
      <p:bldP spid="34" grpId="0" animBg="1"/>
      <p:bldP spid="48" grpId="0"/>
      <p:bldP spid="4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18135" y="1271625"/>
            <a:ext cx="1151845" cy="1151845"/>
            <a:chOff x="2856410" y="1314993"/>
            <a:chExt cx="1152000" cy="1152000"/>
          </a:xfrm>
        </p:grpSpPr>
        <p:sp>
          <p:nvSpPr>
            <p:cNvPr id="4" name="矩形 3"/>
            <p:cNvSpPr/>
            <p:nvPr/>
          </p:nvSpPr>
          <p:spPr>
            <a:xfrm>
              <a:off x="2856410" y="1314993"/>
              <a:ext cx="1152000" cy="11520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5" name="矩形 4"/>
            <p:cNvSpPr/>
            <p:nvPr/>
          </p:nvSpPr>
          <p:spPr>
            <a:xfrm>
              <a:off x="2946410" y="1404993"/>
              <a:ext cx="972000" cy="9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2946382" y="1404993"/>
              <a:ext cx="394713" cy="523290"/>
            </a:xfrm>
            <a:prstGeom prst="rect">
              <a:avLst/>
            </a:prstGeom>
            <a:noFill/>
          </p:spPr>
          <p:txBody>
            <a:bodyPr wrap="none" rtlCol="0">
              <a:spAutoFit/>
            </a:bodyPr>
            <a:lstStyle/>
            <a:p>
              <a:pPr algn="ctr"/>
              <a:r>
                <a:rPr lang="en-US" altLang="zh-CN" sz="2800" dirty="0">
                  <a:solidFill>
                    <a:schemeClr val="bg1"/>
                  </a:solidFill>
                  <a:latin typeface="+mn-ea"/>
                </a:rPr>
                <a:t>1</a:t>
              </a:r>
              <a:endParaRPr lang="zh-CN" altLang="en-US" sz="2800" dirty="0">
                <a:solidFill>
                  <a:schemeClr val="bg1"/>
                </a:solidFill>
                <a:latin typeface="+mn-ea"/>
              </a:endParaRPr>
            </a:p>
          </p:txBody>
        </p:sp>
      </p:grpSp>
      <p:grpSp>
        <p:nvGrpSpPr>
          <p:cNvPr id="7" name="组合 6"/>
          <p:cNvGrpSpPr/>
          <p:nvPr/>
        </p:nvGrpSpPr>
        <p:grpSpPr>
          <a:xfrm>
            <a:off x="4715673" y="1271625"/>
            <a:ext cx="1151845" cy="1151845"/>
            <a:chOff x="4254136" y="1314993"/>
            <a:chExt cx="1152000" cy="1152000"/>
          </a:xfrm>
        </p:grpSpPr>
        <p:sp>
          <p:nvSpPr>
            <p:cNvPr id="8" name="矩形 7"/>
            <p:cNvSpPr/>
            <p:nvPr/>
          </p:nvSpPr>
          <p:spPr>
            <a:xfrm>
              <a:off x="4254136" y="1314993"/>
              <a:ext cx="1152000" cy="1152000"/>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9" name="矩形 8"/>
            <p:cNvSpPr/>
            <p:nvPr/>
          </p:nvSpPr>
          <p:spPr>
            <a:xfrm>
              <a:off x="4344136" y="1404993"/>
              <a:ext cx="972000" cy="9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4921449" y="1410083"/>
              <a:ext cx="394713" cy="523290"/>
            </a:xfrm>
            <a:prstGeom prst="rect">
              <a:avLst/>
            </a:prstGeom>
            <a:noFill/>
          </p:spPr>
          <p:txBody>
            <a:bodyPr wrap="none" rtlCol="0">
              <a:spAutoFit/>
            </a:bodyPr>
            <a:lstStyle/>
            <a:p>
              <a:pPr algn="ctr"/>
              <a:r>
                <a:rPr lang="en-US" altLang="zh-CN" sz="2800" dirty="0">
                  <a:solidFill>
                    <a:schemeClr val="bg1"/>
                  </a:solidFill>
                  <a:latin typeface="+mn-ea"/>
                </a:rPr>
                <a:t>2</a:t>
              </a:r>
              <a:endParaRPr lang="zh-CN" altLang="en-US" sz="2800" dirty="0">
                <a:solidFill>
                  <a:schemeClr val="bg1"/>
                </a:solidFill>
                <a:latin typeface="+mn-ea"/>
              </a:endParaRPr>
            </a:p>
          </p:txBody>
        </p:sp>
      </p:grpSp>
      <p:grpSp>
        <p:nvGrpSpPr>
          <p:cNvPr id="11" name="组合 10"/>
          <p:cNvGrpSpPr/>
          <p:nvPr/>
        </p:nvGrpSpPr>
        <p:grpSpPr>
          <a:xfrm>
            <a:off x="3318135" y="2669162"/>
            <a:ext cx="1151845" cy="1151844"/>
            <a:chOff x="2856410" y="2712719"/>
            <a:chExt cx="1152000" cy="1152000"/>
          </a:xfrm>
        </p:grpSpPr>
        <p:sp>
          <p:nvSpPr>
            <p:cNvPr id="12" name="矩形 11"/>
            <p:cNvSpPr/>
            <p:nvPr/>
          </p:nvSpPr>
          <p:spPr>
            <a:xfrm>
              <a:off x="2856410" y="2712719"/>
              <a:ext cx="1152000" cy="1152000"/>
            </a:xfrm>
            <a:prstGeom prst="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3" name="矩形 12"/>
            <p:cNvSpPr/>
            <p:nvPr/>
          </p:nvSpPr>
          <p:spPr>
            <a:xfrm>
              <a:off x="2946410" y="2802719"/>
              <a:ext cx="972000" cy="9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2946382" y="3251499"/>
              <a:ext cx="394713" cy="523291"/>
            </a:xfrm>
            <a:prstGeom prst="rect">
              <a:avLst/>
            </a:prstGeom>
            <a:noFill/>
          </p:spPr>
          <p:txBody>
            <a:bodyPr wrap="none" rtlCol="0">
              <a:spAutoFit/>
            </a:bodyPr>
            <a:lstStyle/>
            <a:p>
              <a:pPr algn="ctr"/>
              <a:r>
                <a:rPr lang="en-US" altLang="zh-CN" sz="2800" dirty="0">
                  <a:solidFill>
                    <a:schemeClr val="bg1"/>
                  </a:solidFill>
                  <a:latin typeface="+mn-ea"/>
                </a:rPr>
                <a:t>3</a:t>
              </a:r>
              <a:endParaRPr lang="zh-CN" altLang="en-US" sz="2800" dirty="0">
                <a:solidFill>
                  <a:schemeClr val="bg1"/>
                </a:solidFill>
                <a:latin typeface="+mn-ea"/>
              </a:endParaRPr>
            </a:p>
          </p:txBody>
        </p:sp>
      </p:grpSp>
      <p:grpSp>
        <p:nvGrpSpPr>
          <p:cNvPr id="15" name="组合 14"/>
          <p:cNvGrpSpPr/>
          <p:nvPr/>
        </p:nvGrpSpPr>
        <p:grpSpPr>
          <a:xfrm>
            <a:off x="4715673" y="2669162"/>
            <a:ext cx="1151845" cy="1151844"/>
            <a:chOff x="4254136" y="2712719"/>
            <a:chExt cx="1152000" cy="1152000"/>
          </a:xfrm>
        </p:grpSpPr>
        <p:sp>
          <p:nvSpPr>
            <p:cNvPr id="16" name="矩形 15"/>
            <p:cNvSpPr/>
            <p:nvPr/>
          </p:nvSpPr>
          <p:spPr>
            <a:xfrm>
              <a:off x="4254136" y="2712719"/>
              <a:ext cx="1152000" cy="11520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n w="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7" name="矩形 16"/>
            <p:cNvSpPr/>
            <p:nvPr/>
          </p:nvSpPr>
          <p:spPr>
            <a:xfrm>
              <a:off x="4344136" y="2802719"/>
              <a:ext cx="972000" cy="9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921449" y="3229281"/>
              <a:ext cx="394713" cy="523291"/>
            </a:xfrm>
            <a:prstGeom prst="rect">
              <a:avLst/>
            </a:prstGeom>
            <a:noFill/>
          </p:spPr>
          <p:txBody>
            <a:bodyPr wrap="none" rtlCol="0">
              <a:spAutoFit/>
            </a:bodyPr>
            <a:lstStyle/>
            <a:p>
              <a:pPr algn="ctr"/>
              <a:r>
                <a:rPr lang="en-US" altLang="zh-CN" sz="2800" dirty="0">
                  <a:solidFill>
                    <a:schemeClr val="bg1"/>
                  </a:solidFill>
                  <a:latin typeface="+mn-ea"/>
                </a:rPr>
                <a:t>4</a:t>
              </a:r>
              <a:endParaRPr lang="zh-CN" altLang="en-US" sz="2800" dirty="0">
                <a:solidFill>
                  <a:schemeClr val="bg1"/>
                </a:solidFill>
                <a:latin typeface="+mn-ea"/>
              </a:endParaRPr>
            </a:p>
          </p:txBody>
        </p:sp>
      </p:grpSp>
      <p:grpSp>
        <p:nvGrpSpPr>
          <p:cNvPr id="19" name="组合 18"/>
          <p:cNvGrpSpPr/>
          <p:nvPr/>
        </p:nvGrpSpPr>
        <p:grpSpPr>
          <a:xfrm>
            <a:off x="3926917" y="1880407"/>
            <a:ext cx="1331820" cy="1331820"/>
            <a:chOff x="3465273" y="1923856"/>
            <a:chExt cx="1332000" cy="1332000"/>
          </a:xfrm>
        </p:grpSpPr>
        <p:sp>
          <p:nvSpPr>
            <p:cNvPr id="20" name="椭圆 19"/>
            <p:cNvSpPr/>
            <p:nvPr/>
          </p:nvSpPr>
          <p:spPr>
            <a:xfrm>
              <a:off x="3465273" y="1923856"/>
              <a:ext cx="1332000" cy="1332000"/>
            </a:xfrm>
            <a:prstGeom prst="ellipse">
              <a:avLst/>
            </a:prstGeom>
            <a:solidFill>
              <a:schemeClr val="bg1"/>
            </a:solidFill>
            <a:ln w="762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3654154" y="2254993"/>
              <a:ext cx="954236" cy="646033"/>
            </a:xfrm>
            <a:prstGeom prst="rect">
              <a:avLst/>
            </a:prstGeom>
            <a:noFill/>
          </p:spPr>
          <p:txBody>
            <a:bodyPr wrap="none" rtlCol="0">
              <a:spAutoFit/>
            </a:bodyPr>
            <a:lstStyle/>
            <a:p>
              <a:pPr algn="ctr">
                <a:lnSpc>
                  <a:spcPct val="150000"/>
                </a:lnSpc>
              </a:pPr>
              <a:r>
                <a:rPr lang="zh-CN" altLang="en-US" sz="1200">
                  <a:solidFill>
                    <a:schemeClr val="tx1">
                      <a:lumMod val="85000"/>
                      <a:lumOff val="15000"/>
                    </a:schemeClr>
                  </a:solidFill>
                  <a:latin typeface="+mn-ea"/>
                </a:rPr>
                <a:t>请在此处</a:t>
              </a:r>
              <a:endParaRPr lang="en-US" altLang="zh-CN" sz="1200">
                <a:solidFill>
                  <a:schemeClr val="tx1">
                    <a:lumMod val="85000"/>
                    <a:lumOff val="15000"/>
                  </a:schemeClr>
                </a:solidFill>
                <a:latin typeface="+mn-ea"/>
              </a:endParaRPr>
            </a:p>
            <a:p>
              <a:pPr algn="ctr">
                <a:lnSpc>
                  <a:spcPct val="150000"/>
                </a:lnSpc>
              </a:pPr>
              <a:r>
                <a:rPr lang="zh-CN" altLang="en-US" sz="1200">
                  <a:solidFill>
                    <a:schemeClr val="tx1">
                      <a:lumMod val="85000"/>
                      <a:lumOff val="15000"/>
                    </a:schemeClr>
                  </a:solidFill>
                  <a:latin typeface="+mn-ea"/>
                </a:rPr>
                <a:t>添加关键字</a:t>
              </a:r>
              <a:endParaRPr lang="zh-CN" altLang="en-US" sz="1200" dirty="0">
                <a:solidFill>
                  <a:schemeClr val="tx1">
                    <a:lumMod val="85000"/>
                    <a:lumOff val="15000"/>
                  </a:schemeClr>
                </a:solidFill>
                <a:latin typeface="+mn-ea"/>
              </a:endParaRPr>
            </a:p>
          </p:txBody>
        </p:sp>
      </p:grpSp>
      <p:grpSp>
        <p:nvGrpSpPr>
          <p:cNvPr id="22" name="组合 21"/>
          <p:cNvGrpSpPr/>
          <p:nvPr/>
        </p:nvGrpSpPr>
        <p:grpSpPr>
          <a:xfrm>
            <a:off x="6210835" y="1271625"/>
            <a:ext cx="2380172" cy="1050957"/>
            <a:chOff x="5243359" y="1010092"/>
            <a:chExt cx="2380493" cy="1051099"/>
          </a:xfrm>
        </p:grpSpPr>
        <p:sp>
          <p:nvSpPr>
            <p:cNvPr id="23" name="矩形 22"/>
            <p:cNvSpPr/>
            <p:nvPr/>
          </p:nvSpPr>
          <p:spPr bwMode="auto">
            <a:xfrm>
              <a:off x="5243359" y="1057718"/>
              <a:ext cx="180000" cy="180000"/>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4" name="说明文字"/>
            <p:cNvGrpSpPr/>
            <p:nvPr/>
          </p:nvGrpSpPr>
          <p:grpSpPr>
            <a:xfrm>
              <a:off x="5466165" y="1010092"/>
              <a:ext cx="2157687" cy="1051099"/>
              <a:chOff x="905241" y="1379053"/>
              <a:chExt cx="2236468" cy="1089476"/>
            </a:xfrm>
          </p:grpSpPr>
          <p:sp>
            <p:nvSpPr>
              <p:cNvPr id="25"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26" name="TextBox 36"/>
              <p:cNvSpPr txBox="1"/>
              <p:nvPr/>
            </p:nvSpPr>
            <p:spPr>
              <a:xfrm>
                <a:off x="905241" y="1619040"/>
                <a:ext cx="2236468"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27" name="组合 26"/>
          <p:cNvGrpSpPr/>
          <p:nvPr/>
        </p:nvGrpSpPr>
        <p:grpSpPr>
          <a:xfrm>
            <a:off x="6210835" y="2669163"/>
            <a:ext cx="2380172" cy="1050957"/>
            <a:chOff x="5243359" y="1010092"/>
            <a:chExt cx="2380493" cy="1051099"/>
          </a:xfrm>
        </p:grpSpPr>
        <p:sp>
          <p:nvSpPr>
            <p:cNvPr id="28" name="矩形 27"/>
            <p:cNvSpPr/>
            <p:nvPr/>
          </p:nvSpPr>
          <p:spPr bwMode="auto">
            <a:xfrm>
              <a:off x="5243359" y="1057718"/>
              <a:ext cx="180000" cy="18000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9" name="说明文字"/>
            <p:cNvGrpSpPr/>
            <p:nvPr/>
          </p:nvGrpSpPr>
          <p:grpSpPr>
            <a:xfrm>
              <a:off x="5466165" y="1010092"/>
              <a:ext cx="2157687" cy="1051099"/>
              <a:chOff x="905241" y="1379053"/>
              <a:chExt cx="2236468" cy="1089476"/>
            </a:xfrm>
          </p:grpSpPr>
          <p:sp>
            <p:nvSpPr>
              <p:cNvPr id="30"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1" name="TextBox 36"/>
              <p:cNvSpPr txBox="1"/>
              <p:nvPr/>
            </p:nvSpPr>
            <p:spPr>
              <a:xfrm>
                <a:off x="905241" y="1619040"/>
                <a:ext cx="2236468"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2" name="组合 31"/>
          <p:cNvGrpSpPr/>
          <p:nvPr/>
        </p:nvGrpSpPr>
        <p:grpSpPr>
          <a:xfrm>
            <a:off x="507400" y="1275412"/>
            <a:ext cx="2466988" cy="1058182"/>
            <a:chOff x="5068138" y="1002868"/>
            <a:chExt cx="2467321" cy="1058325"/>
          </a:xfrm>
        </p:grpSpPr>
        <p:sp>
          <p:nvSpPr>
            <p:cNvPr id="33" name="矩形 32"/>
            <p:cNvSpPr/>
            <p:nvPr/>
          </p:nvSpPr>
          <p:spPr bwMode="auto">
            <a:xfrm rot="5400000">
              <a:off x="7355459" y="1050676"/>
              <a:ext cx="180000" cy="1800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4" name="说明文字"/>
            <p:cNvGrpSpPr/>
            <p:nvPr/>
          </p:nvGrpSpPr>
          <p:grpSpPr>
            <a:xfrm>
              <a:off x="5068138" y="1002868"/>
              <a:ext cx="2245081" cy="1058325"/>
              <a:chOff x="492681" y="1371564"/>
              <a:chExt cx="2327052" cy="1096964"/>
            </a:xfrm>
          </p:grpSpPr>
          <p:sp>
            <p:nvSpPr>
              <p:cNvPr id="35" name="TextBox 35"/>
              <p:cNvSpPr txBox="1"/>
              <p:nvPr/>
            </p:nvSpPr>
            <p:spPr>
              <a:xfrm>
                <a:off x="905241" y="1371564"/>
                <a:ext cx="1908752"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6" name="TextBox 36"/>
              <p:cNvSpPr txBox="1"/>
              <p:nvPr/>
            </p:nvSpPr>
            <p:spPr>
              <a:xfrm>
                <a:off x="492681" y="1619040"/>
                <a:ext cx="2327052"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7" name="组合 36"/>
          <p:cNvGrpSpPr/>
          <p:nvPr/>
        </p:nvGrpSpPr>
        <p:grpSpPr>
          <a:xfrm>
            <a:off x="507400" y="2664265"/>
            <a:ext cx="2466988" cy="1058182"/>
            <a:chOff x="5068138" y="1002868"/>
            <a:chExt cx="2467321" cy="1058325"/>
          </a:xfrm>
        </p:grpSpPr>
        <p:sp>
          <p:nvSpPr>
            <p:cNvPr id="38" name="矩形 37"/>
            <p:cNvSpPr/>
            <p:nvPr/>
          </p:nvSpPr>
          <p:spPr bwMode="auto">
            <a:xfrm rot="5400000">
              <a:off x="7355459" y="1050676"/>
              <a:ext cx="180000" cy="1800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9" name="说明文字"/>
            <p:cNvGrpSpPr/>
            <p:nvPr/>
          </p:nvGrpSpPr>
          <p:grpSpPr>
            <a:xfrm>
              <a:off x="5068138" y="1002868"/>
              <a:ext cx="2245081" cy="1058325"/>
              <a:chOff x="492681" y="1371564"/>
              <a:chExt cx="2327052" cy="1096964"/>
            </a:xfrm>
          </p:grpSpPr>
          <p:sp>
            <p:nvSpPr>
              <p:cNvPr id="40" name="TextBox 35"/>
              <p:cNvSpPr txBox="1"/>
              <p:nvPr/>
            </p:nvSpPr>
            <p:spPr>
              <a:xfrm>
                <a:off x="905241" y="1371564"/>
                <a:ext cx="1908752"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41" name="TextBox 36"/>
              <p:cNvSpPr txBox="1"/>
              <p:nvPr/>
            </p:nvSpPr>
            <p:spPr>
              <a:xfrm>
                <a:off x="492681" y="1619040"/>
                <a:ext cx="2327052"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sp>
        <p:nvSpPr>
          <p:cNvPr id="42" name="矩形 41"/>
          <p:cNvSpPr/>
          <p:nvPr/>
        </p:nvSpPr>
        <p:spPr>
          <a:xfrm>
            <a:off x="1735666" y="4256994"/>
            <a:ext cx="5672637" cy="253916"/>
          </a:xfrm>
          <a:prstGeom prst="rect">
            <a:avLst/>
          </a:prstGeom>
        </p:spPr>
        <p:txBody>
          <a:bodyPr wrap="square">
            <a:spAutoFit/>
          </a:bodyPr>
          <a:lstStyle/>
          <a:p>
            <a:pPr algn="ctr"/>
            <a:r>
              <a:rPr lang="zh-CN" altLang="en-US" sz="1050" dirty="0">
                <a:solidFill>
                  <a:schemeClr val="tx1">
                    <a:lumMod val="65000"/>
                    <a:lumOff val="35000"/>
                  </a:schemeClr>
                </a:solidFill>
                <a:latin typeface="+mn-ea"/>
              </a:rPr>
              <a:t>请在此处添加正文内容，根据需要调整字体与字号，建议采用两端对齐方式。</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 fill="hold"/>
                                        <p:tgtEl>
                                          <p:spTgt spid="3"/>
                                        </p:tgtEl>
                                        <p:attrNameLst>
                                          <p:attrName>ppt_x</p:attrName>
                                        </p:attrNameLst>
                                      </p:cBhvr>
                                      <p:tavLst>
                                        <p:tav tm="0">
                                          <p:val>
                                            <p:strVal val="0-#ppt_w/2"/>
                                          </p:val>
                                        </p:tav>
                                        <p:tav tm="100000">
                                          <p:val>
                                            <p:strVal val="#ppt_x"/>
                                          </p:val>
                                        </p:tav>
                                      </p:tavLst>
                                    </p:anim>
                                    <p:anim calcmode="lin" valueType="num">
                                      <p:cBhvr additive="base">
                                        <p:cTn id="8" dur="3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300" fill="hold"/>
                                        <p:tgtEl>
                                          <p:spTgt spid="7"/>
                                        </p:tgtEl>
                                        <p:attrNameLst>
                                          <p:attrName>ppt_x</p:attrName>
                                        </p:attrNameLst>
                                      </p:cBhvr>
                                      <p:tavLst>
                                        <p:tav tm="0">
                                          <p:val>
                                            <p:strVal val="1+#ppt_w/2"/>
                                          </p:val>
                                        </p:tav>
                                        <p:tav tm="100000">
                                          <p:val>
                                            <p:strVal val="#ppt_x"/>
                                          </p:val>
                                        </p:tav>
                                      </p:tavLst>
                                    </p:anim>
                                    <p:anim calcmode="lin" valueType="num">
                                      <p:cBhvr additive="base">
                                        <p:cTn id="12" dur="30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300" fill="hold"/>
                                        <p:tgtEl>
                                          <p:spTgt spid="11"/>
                                        </p:tgtEl>
                                        <p:attrNameLst>
                                          <p:attrName>ppt_x</p:attrName>
                                        </p:attrNameLst>
                                      </p:cBhvr>
                                      <p:tavLst>
                                        <p:tav tm="0">
                                          <p:val>
                                            <p:strVal val="0-#ppt_w/2"/>
                                          </p:val>
                                        </p:tav>
                                        <p:tav tm="100000">
                                          <p:val>
                                            <p:strVal val="#ppt_x"/>
                                          </p:val>
                                        </p:tav>
                                      </p:tavLst>
                                    </p:anim>
                                    <p:anim calcmode="lin" valueType="num">
                                      <p:cBhvr additive="base">
                                        <p:cTn id="16" dur="3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300" fill="hold"/>
                                        <p:tgtEl>
                                          <p:spTgt spid="15"/>
                                        </p:tgtEl>
                                        <p:attrNameLst>
                                          <p:attrName>ppt_x</p:attrName>
                                        </p:attrNameLst>
                                      </p:cBhvr>
                                      <p:tavLst>
                                        <p:tav tm="0">
                                          <p:val>
                                            <p:strVal val="1+#ppt_w/2"/>
                                          </p:val>
                                        </p:tav>
                                        <p:tav tm="100000">
                                          <p:val>
                                            <p:strVal val="#ppt_x"/>
                                          </p:val>
                                        </p:tav>
                                      </p:tavLst>
                                    </p:anim>
                                    <p:anim calcmode="lin" valueType="num">
                                      <p:cBhvr additive="base">
                                        <p:cTn id="20" dur="300" fill="hold"/>
                                        <p:tgtEl>
                                          <p:spTgt spid="15"/>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1000"/>
                            </p:stCondLst>
                            <p:childTnLst>
                              <p:par>
                                <p:cTn id="28" presetID="2" presetClass="entr" presetSubtype="8" fill="hold"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200" fill="hold"/>
                                        <p:tgtEl>
                                          <p:spTgt spid="32"/>
                                        </p:tgtEl>
                                        <p:attrNameLst>
                                          <p:attrName>ppt_x</p:attrName>
                                        </p:attrNameLst>
                                      </p:cBhvr>
                                      <p:tavLst>
                                        <p:tav tm="0">
                                          <p:val>
                                            <p:strVal val="0-#ppt_w/2"/>
                                          </p:val>
                                        </p:tav>
                                        <p:tav tm="100000">
                                          <p:val>
                                            <p:strVal val="#ppt_x"/>
                                          </p:val>
                                        </p:tav>
                                      </p:tavLst>
                                    </p:anim>
                                    <p:anim calcmode="lin" valueType="num">
                                      <p:cBhvr additive="base">
                                        <p:cTn id="31" dur="2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1500"/>
                            </p:stCondLst>
                            <p:childTnLst>
                              <p:par>
                                <p:cTn id="33" presetID="2" presetClass="entr" presetSubtype="2"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200" fill="hold"/>
                                        <p:tgtEl>
                                          <p:spTgt spid="22"/>
                                        </p:tgtEl>
                                        <p:attrNameLst>
                                          <p:attrName>ppt_x</p:attrName>
                                        </p:attrNameLst>
                                      </p:cBhvr>
                                      <p:tavLst>
                                        <p:tav tm="0">
                                          <p:val>
                                            <p:strVal val="1+#ppt_w/2"/>
                                          </p:val>
                                        </p:tav>
                                        <p:tav tm="100000">
                                          <p:val>
                                            <p:strVal val="#ppt_x"/>
                                          </p:val>
                                        </p:tav>
                                      </p:tavLst>
                                    </p:anim>
                                    <p:anim calcmode="lin" valueType="num">
                                      <p:cBhvr additive="base">
                                        <p:cTn id="36" dur="2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 presetClass="entr" presetSubtype="8" fill="hold" nodeType="after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200" fill="hold"/>
                                        <p:tgtEl>
                                          <p:spTgt spid="37"/>
                                        </p:tgtEl>
                                        <p:attrNameLst>
                                          <p:attrName>ppt_x</p:attrName>
                                        </p:attrNameLst>
                                      </p:cBhvr>
                                      <p:tavLst>
                                        <p:tav tm="0">
                                          <p:val>
                                            <p:strVal val="0-#ppt_w/2"/>
                                          </p:val>
                                        </p:tav>
                                        <p:tav tm="100000">
                                          <p:val>
                                            <p:strVal val="#ppt_x"/>
                                          </p:val>
                                        </p:tav>
                                      </p:tavLst>
                                    </p:anim>
                                    <p:anim calcmode="lin" valueType="num">
                                      <p:cBhvr additive="base">
                                        <p:cTn id="41" dur="200" fill="hold"/>
                                        <p:tgtEl>
                                          <p:spTgt spid="37"/>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2" presetClass="entr" presetSubtype="2"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200" fill="hold"/>
                                        <p:tgtEl>
                                          <p:spTgt spid="27"/>
                                        </p:tgtEl>
                                        <p:attrNameLst>
                                          <p:attrName>ppt_x</p:attrName>
                                        </p:attrNameLst>
                                      </p:cBhvr>
                                      <p:tavLst>
                                        <p:tav tm="0">
                                          <p:val>
                                            <p:strVal val="1+#ppt_w/2"/>
                                          </p:val>
                                        </p:tav>
                                        <p:tav tm="100000">
                                          <p:val>
                                            <p:strVal val="#ppt_x"/>
                                          </p:val>
                                        </p:tav>
                                      </p:tavLst>
                                    </p:anim>
                                    <p:anim calcmode="lin" valueType="num">
                                      <p:cBhvr additive="base">
                                        <p:cTn id="46" dur="200" fill="hold"/>
                                        <p:tgtEl>
                                          <p:spTgt spid="27"/>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42" presetClass="entr" presetSubtype="0"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smtClean="0">
                <a:solidFill>
                  <a:schemeClr val="bg1"/>
                </a:solidFill>
              </a:rPr>
              <a:t>03</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关键技术难点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380742" y="1318317"/>
            <a:ext cx="1917311" cy="531322"/>
            <a:chOff x="3172851" y="1758163"/>
            <a:chExt cx="2557007" cy="708593"/>
          </a:xfrm>
        </p:grpSpPr>
        <p:sp>
          <p:nvSpPr>
            <p:cNvPr id="74" name="Freeform 52"/>
            <p:cNvSpPr/>
            <p:nvPr/>
          </p:nvSpPr>
          <p:spPr bwMode="auto">
            <a:xfrm>
              <a:off x="3333593" y="1758163"/>
              <a:ext cx="2396265" cy="708593"/>
            </a:xfrm>
            <a:custGeom>
              <a:avLst/>
              <a:gdLst>
                <a:gd name="T0" fmla="*/ 0 w 1258"/>
                <a:gd name="T1" fmla="*/ 0 h 372"/>
                <a:gd name="T2" fmla="*/ 886 w 1258"/>
                <a:gd name="T3" fmla="*/ 0 h 372"/>
                <a:gd name="T4" fmla="*/ 1258 w 1258"/>
                <a:gd name="T5" fmla="*/ 372 h 372"/>
              </a:gdLst>
              <a:ahLst/>
              <a:cxnLst>
                <a:cxn ang="0">
                  <a:pos x="T0" y="T1"/>
                </a:cxn>
                <a:cxn ang="0">
                  <a:pos x="T2" y="T3"/>
                </a:cxn>
                <a:cxn ang="0">
                  <a:pos x="T4" y="T5"/>
                </a:cxn>
              </a:cxnLst>
              <a:rect l="0" t="0" r="r" b="b"/>
              <a:pathLst>
                <a:path w="1258" h="372">
                  <a:moveTo>
                    <a:pt x="0" y="0"/>
                  </a:moveTo>
                  <a:lnTo>
                    <a:pt x="886" y="0"/>
                  </a:lnTo>
                  <a:lnTo>
                    <a:pt x="1258" y="372"/>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81" name="Straight Connector 8"/>
            <p:cNvCxnSpPr/>
            <p:nvPr/>
          </p:nvCxnSpPr>
          <p:spPr>
            <a:xfrm>
              <a:off x="3172851" y="1758163"/>
              <a:ext cx="215980" cy="0"/>
            </a:xfrm>
            <a:prstGeom prst="line">
              <a:avLst/>
            </a:prstGeom>
            <a:ln w="25400" cap="rnd"/>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2380741" y="2599528"/>
            <a:ext cx="1480255" cy="0"/>
            <a:chOff x="3172851" y="3466840"/>
            <a:chExt cx="1974130" cy="0"/>
          </a:xfrm>
        </p:grpSpPr>
        <p:sp>
          <p:nvSpPr>
            <p:cNvPr id="76" name="Line 54"/>
            <p:cNvSpPr>
              <a:spLocks noChangeShapeType="1"/>
            </p:cNvSpPr>
            <p:nvPr/>
          </p:nvSpPr>
          <p:spPr bwMode="auto">
            <a:xfrm>
              <a:off x="3333592" y="3466840"/>
              <a:ext cx="1813389" cy="0"/>
            </a:xfrm>
            <a:prstGeom prst="line">
              <a:avLst/>
            </a:prstGeom>
            <a:noFill/>
            <a:ln w="3175" cap="flat">
              <a:solidFill>
                <a:schemeClr val="accent2"/>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84" name="Straight Connector 12"/>
            <p:cNvCxnSpPr/>
            <p:nvPr/>
          </p:nvCxnSpPr>
          <p:spPr>
            <a:xfrm>
              <a:off x="3172851" y="3466840"/>
              <a:ext cx="215980" cy="0"/>
            </a:xfrm>
            <a:prstGeom prst="line">
              <a:avLst/>
            </a:prstGeom>
            <a:ln w="25400" cap="rnd">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2380742" y="3880738"/>
            <a:ext cx="1154606" cy="0"/>
            <a:chOff x="3172851" y="5175515"/>
            <a:chExt cx="1539831" cy="0"/>
          </a:xfrm>
        </p:grpSpPr>
        <p:sp>
          <p:nvSpPr>
            <p:cNvPr id="78" name="Line 56"/>
            <p:cNvSpPr>
              <a:spLocks noChangeShapeType="1"/>
            </p:cNvSpPr>
            <p:nvPr/>
          </p:nvSpPr>
          <p:spPr bwMode="auto">
            <a:xfrm>
              <a:off x="3333592" y="5175515"/>
              <a:ext cx="1379090" cy="0"/>
            </a:xfrm>
            <a:prstGeom prst="line">
              <a:avLst/>
            </a:prstGeom>
            <a:noFill/>
            <a:ln w="3175" cap="flat">
              <a:solidFill>
                <a:schemeClr val="tx1">
                  <a:lumMod val="65000"/>
                  <a:lumOff val="35000"/>
                </a:schemeClr>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87" name="Straight Connector 16"/>
            <p:cNvCxnSpPr/>
            <p:nvPr/>
          </p:nvCxnSpPr>
          <p:spPr>
            <a:xfrm>
              <a:off x="3172851" y="5175515"/>
              <a:ext cx="215980" cy="0"/>
            </a:xfrm>
            <a:prstGeom prst="line">
              <a:avLst/>
            </a:prstGeom>
            <a:ln w="254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5215011" y="1318317"/>
            <a:ext cx="1440262" cy="0"/>
            <a:chOff x="6952751" y="1758163"/>
            <a:chExt cx="1920794" cy="0"/>
          </a:xfrm>
        </p:grpSpPr>
        <p:sp>
          <p:nvSpPr>
            <p:cNvPr id="75" name="Line 53"/>
            <p:cNvSpPr>
              <a:spLocks noChangeShapeType="1"/>
            </p:cNvSpPr>
            <p:nvPr/>
          </p:nvSpPr>
          <p:spPr bwMode="auto">
            <a:xfrm flipH="1">
              <a:off x="6952751" y="1758163"/>
              <a:ext cx="1760055" cy="0"/>
            </a:xfrm>
            <a:prstGeom prst="line">
              <a:avLst/>
            </a:prstGeom>
            <a:noFill/>
            <a:ln w="3175" cap="flat">
              <a:solidFill>
                <a:schemeClr val="accent3"/>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90" name="Straight Connector 20"/>
            <p:cNvCxnSpPr/>
            <p:nvPr/>
          </p:nvCxnSpPr>
          <p:spPr>
            <a:xfrm>
              <a:off x="8657565" y="1758163"/>
              <a:ext cx="215980" cy="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5377836" y="1959656"/>
            <a:ext cx="1277436" cy="639872"/>
            <a:chOff x="7169903" y="2613480"/>
            <a:chExt cx="1703642" cy="853359"/>
          </a:xfrm>
        </p:grpSpPr>
        <p:sp>
          <p:nvSpPr>
            <p:cNvPr id="77" name="Freeform 55"/>
            <p:cNvSpPr/>
            <p:nvPr/>
          </p:nvSpPr>
          <p:spPr bwMode="auto">
            <a:xfrm>
              <a:off x="7169903" y="2613480"/>
              <a:ext cx="1542906" cy="853359"/>
            </a:xfrm>
            <a:custGeom>
              <a:avLst/>
              <a:gdLst>
                <a:gd name="T0" fmla="*/ 810 w 810"/>
                <a:gd name="T1" fmla="*/ 448 h 448"/>
                <a:gd name="T2" fmla="*/ 448 w 810"/>
                <a:gd name="T3" fmla="*/ 448 h 448"/>
                <a:gd name="T4" fmla="*/ 0 w 810"/>
                <a:gd name="T5" fmla="*/ 0 h 448"/>
              </a:gdLst>
              <a:ahLst/>
              <a:cxnLst>
                <a:cxn ang="0">
                  <a:pos x="T0" y="T1"/>
                </a:cxn>
                <a:cxn ang="0">
                  <a:pos x="T2" y="T3"/>
                </a:cxn>
                <a:cxn ang="0">
                  <a:pos x="T4" y="T5"/>
                </a:cxn>
              </a:cxnLst>
              <a:rect l="0" t="0" r="r" b="b"/>
              <a:pathLst>
                <a:path w="810" h="448">
                  <a:moveTo>
                    <a:pt x="810" y="448"/>
                  </a:moveTo>
                  <a:lnTo>
                    <a:pt x="448" y="448"/>
                  </a:lnTo>
                  <a:lnTo>
                    <a:pt x="0" y="0"/>
                  </a:lnTo>
                </a:path>
              </a:pathLst>
            </a:custGeom>
            <a:noFill/>
            <a:ln w="3175" cap="flat">
              <a:solidFill>
                <a:schemeClr val="accent4"/>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93" name="Straight Connector 24"/>
            <p:cNvCxnSpPr/>
            <p:nvPr/>
          </p:nvCxnSpPr>
          <p:spPr>
            <a:xfrm>
              <a:off x="8657565" y="3466839"/>
              <a:ext cx="215980" cy="0"/>
            </a:xfrm>
            <a:prstGeom prst="line">
              <a:avLst/>
            </a:prstGeom>
            <a:ln w="25400" cap="rnd">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5112174" y="2969494"/>
            <a:ext cx="1543099" cy="911246"/>
            <a:chOff x="6815604" y="3960242"/>
            <a:chExt cx="2057941" cy="1215276"/>
          </a:xfrm>
        </p:grpSpPr>
        <p:sp>
          <p:nvSpPr>
            <p:cNvPr id="79" name="Freeform 57"/>
            <p:cNvSpPr/>
            <p:nvPr/>
          </p:nvSpPr>
          <p:spPr bwMode="auto">
            <a:xfrm>
              <a:off x="6815604" y="3960242"/>
              <a:ext cx="1897202" cy="1215276"/>
            </a:xfrm>
            <a:custGeom>
              <a:avLst/>
              <a:gdLst>
                <a:gd name="T0" fmla="*/ 996 w 996"/>
                <a:gd name="T1" fmla="*/ 638 h 638"/>
                <a:gd name="T2" fmla="*/ 638 w 996"/>
                <a:gd name="T3" fmla="*/ 638 h 638"/>
                <a:gd name="T4" fmla="*/ 0 w 996"/>
                <a:gd name="T5" fmla="*/ 0 h 638"/>
              </a:gdLst>
              <a:ahLst/>
              <a:cxnLst>
                <a:cxn ang="0">
                  <a:pos x="T0" y="T1"/>
                </a:cxn>
                <a:cxn ang="0">
                  <a:pos x="T2" y="T3"/>
                </a:cxn>
                <a:cxn ang="0">
                  <a:pos x="T4" y="T5"/>
                </a:cxn>
              </a:cxnLst>
              <a:rect l="0" t="0" r="r" b="b"/>
              <a:pathLst>
                <a:path w="996" h="638">
                  <a:moveTo>
                    <a:pt x="996" y="638"/>
                  </a:moveTo>
                  <a:lnTo>
                    <a:pt x="638" y="638"/>
                  </a:lnTo>
                  <a:lnTo>
                    <a:pt x="0" y="0"/>
                  </a:lnTo>
                </a:path>
              </a:pathLst>
            </a:custGeom>
            <a:noFill/>
            <a:ln w="3175" cap="flat">
              <a:solidFill>
                <a:schemeClr val="accent5"/>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97" name="Straight Connector 28"/>
            <p:cNvCxnSpPr/>
            <p:nvPr/>
          </p:nvCxnSpPr>
          <p:spPr>
            <a:xfrm>
              <a:off x="8657565" y="5175515"/>
              <a:ext cx="215980" cy="0"/>
            </a:xfrm>
            <a:prstGeom prst="line">
              <a:avLst/>
            </a:prstGeom>
            <a:ln w="25400" cap="rnd">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99" name="Freeform 59"/>
          <p:cNvSpPr/>
          <p:nvPr/>
        </p:nvSpPr>
        <p:spPr bwMode="auto">
          <a:xfrm>
            <a:off x="4600850" y="2345671"/>
            <a:ext cx="922672" cy="802697"/>
          </a:xfrm>
          <a:custGeom>
            <a:avLst/>
            <a:gdLst>
              <a:gd name="T0" fmla="*/ 0 w 323"/>
              <a:gd name="T1" fmla="*/ 247 h 281"/>
              <a:gd name="T2" fmla="*/ 84 w 323"/>
              <a:gd name="T3" fmla="*/ 63 h 281"/>
              <a:gd name="T4" fmla="*/ 314 w 323"/>
              <a:gd name="T5" fmla="*/ 17 h 281"/>
              <a:gd name="T6" fmla="*/ 22 w 323"/>
              <a:gd name="T7" fmla="*/ 272 h 281"/>
              <a:gd name="T8" fmla="*/ 203 w 323"/>
              <a:gd name="T9" fmla="*/ 120 h 281"/>
              <a:gd name="T10" fmla="*/ 0 w 323"/>
              <a:gd name="T11" fmla="*/ 247 h 281"/>
            </a:gdLst>
            <a:ahLst/>
            <a:cxnLst>
              <a:cxn ang="0">
                <a:pos x="T0" y="T1"/>
              </a:cxn>
              <a:cxn ang="0">
                <a:pos x="T2" y="T3"/>
              </a:cxn>
              <a:cxn ang="0">
                <a:pos x="T4" y="T5"/>
              </a:cxn>
              <a:cxn ang="0">
                <a:pos x="T6" y="T7"/>
              </a:cxn>
              <a:cxn ang="0">
                <a:pos x="T8" y="T9"/>
              </a:cxn>
              <a:cxn ang="0">
                <a:pos x="T10" y="T11"/>
              </a:cxn>
            </a:cxnLst>
            <a:rect l="0" t="0" r="r" b="b"/>
            <a:pathLst>
              <a:path w="323" h="281">
                <a:moveTo>
                  <a:pt x="0" y="247"/>
                </a:moveTo>
                <a:cubicBezTo>
                  <a:pt x="0" y="247"/>
                  <a:pt x="7" y="126"/>
                  <a:pt x="84" y="63"/>
                </a:cubicBezTo>
                <a:cubicBezTo>
                  <a:pt x="161" y="0"/>
                  <a:pt x="213" y="60"/>
                  <a:pt x="314" y="17"/>
                </a:cubicBezTo>
                <a:cubicBezTo>
                  <a:pt x="314" y="17"/>
                  <a:pt x="323" y="281"/>
                  <a:pt x="22" y="272"/>
                </a:cubicBezTo>
                <a:cubicBezTo>
                  <a:pt x="22" y="272"/>
                  <a:pt x="167" y="199"/>
                  <a:pt x="203" y="120"/>
                </a:cubicBezTo>
                <a:cubicBezTo>
                  <a:pt x="203" y="120"/>
                  <a:pt x="141" y="200"/>
                  <a:pt x="0" y="247"/>
                </a:cubicBezTo>
                <a:close/>
              </a:path>
            </a:pathLst>
          </a:custGeom>
          <a:solidFill>
            <a:schemeClr val="accent5"/>
          </a:solidFill>
          <a:ln>
            <a:noFill/>
          </a:ln>
        </p:spPr>
        <p:txBody>
          <a:bodyPr vert="horz" wrap="square" lIns="68555" tIns="34277" rIns="68555" bIns="34277" numCol="1" anchor="t" anchorCtr="0" compatLnSpc="1"/>
          <a:lstStyle/>
          <a:p>
            <a:endParaRPr lang="en-US" sz="1350"/>
          </a:p>
        </p:txBody>
      </p:sp>
      <p:sp>
        <p:nvSpPr>
          <p:cNvPr id="100" name="Freeform 60"/>
          <p:cNvSpPr/>
          <p:nvPr/>
        </p:nvSpPr>
        <p:spPr bwMode="auto">
          <a:xfrm>
            <a:off x="3641041" y="1962892"/>
            <a:ext cx="894107" cy="1088353"/>
          </a:xfrm>
          <a:custGeom>
            <a:avLst/>
            <a:gdLst>
              <a:gd name="T0" fmla="*/ 281 w 313"/>
              <a:gd name="T1" fmla="*/ 381 h 381"/>
              <a:gd name="T2" fmla="*/ 95 w 313"/>
              <a:gd name="T3" fmla="*/ 280 h 381"/>
              <a:gd name="T4" fmla="*/ 15 w 313"/>
              <a:gd name="T5" fmla="*/ 0 h 381"/>
              <a:gd name="T6" fmla="*/ 112 w 313"/>
              <a:gd name="T7" fmla="*/ 67 h 381"/>
              <a:gd name="T8" fmla="*/ 313 w 313"/>
              <a:gd name="T9" fmla="*/ 355 h 381"/>
              <a:gd name="T10" fmla="*/ 108 w 313"/>
              <a:gd name="T11" fmla="*/ 157 h 381"/>
              <a:gd name="T12" fmla="*/ 281 w 313"/>
              <a:gd name="T13" fmla="*/ 381 h 381"/>
            </a:gdLst>
            <a:ahLst/>
            <a:cxnLst>
              <a:cxn ang="0">
                <a:pos x="T0" y="T1"/>
              </a:cxn>
              <a:cxn ang="0">
                <a:pos x="T2" y="T3"/>
              </a:cxn>
              <a:cxn ang="0">
                <a:pos x="T4" y="T5"/>
              </a:cxn>
              <a:cxn ang="0">
                <a:pos x="T6" y="T7"/>
              </a:cxn>
              <a:cxn ang="0">
                <a:pos x="T8" y="T9"/>
              </a:cxn>
              <a:cxn ang="0">
                <a:pos x="T10" y="T11"/>
              </a:cxn>
              <a:cxn ang="0">
                <a:pos x="T12" y="T13"/>
              </a:cxn>
            </a:cxnLst>
            <a:rect l="0" t="0" r="r" b="b"/>
            <a:pathLst>
              <a:path w="313" h="381">
                <a:moveTo>
                  <a:pt x="281" y="381"/>
                </a:moveTo>
                <a:cubicBezTo>
                  <a:pt x="281" y="381"/>
                  <a:pt x="164" y="378"/>
                  <a:pt x="95" y="280"/>
                </a:cubicBezTo>
                <a:cubicBezTo>
                  <a:pt x="26" y="182"/>
                  <a:pt x="0" y="110"/>
                  <a:pt x="15" y="0"/>
                </a:cubicBezTo>
                <a:cubicBezTo>
                  <a:pt x="15" y="0"/>
                  <a:pt x="36" y="43"/>
                  <a:pt x="112" y="67"/>
                </a:cubicBezTo>
                <a:cubicBezTo>
                  <a:pt x="188" y="90"/>
                  <a:pt x="291" y="146"/>
                  <a:pt x="313" y="355"/>
                </a:cubicBezTo>
                <a:cubicBezTo>
                  <a:pt x="313" y="355"/>
                  <a:pt x="171" y="253"/>
                  <a:pt x="108" y="157"/>
                </a:cubicBezTo>
                <a:cubicBezTo>
                  <a:pt x="108" y="157"/>
                  <a:pt x="154" y="276"/>
                  <a:pt x="281" y="381"/>
                </a:cubicBezTo>
                <a:close/>
              </a:path>
            </a:pathLst>
          </a:custGeom>
          <a:solidFill>
            <a:schemeClr val="accent2"/>
          </a:solidFill>
          <a:ln>
            <a:noFill/>
          </a:ln>
        </p:spPr>
        <p:txBody>
          <a:bodyPr vert="horz" wrap="square" lIns="68555" tIns="34277" rIns="68555" bIns="34277" numCol="1" anchor="t" anchorCtr="0" compatLnSpc="1"/>
          <a:lstStyle/>
          <a:p>
            <a:endParaRPr lang="en-US" sz="1350"/>
          </a:p>
        </p:txBody>
      </p:sp>
      <p:sp>
        <p:nvSpPr>
          <p:cNvPr id="101" name="Freeform 61"/>
          <p:cNvSpPr/>
          <p:nvPr/>
        </p:nvSpPr>
        <p:spPr bwMode="auto">
          <a:xfrm>
            <a:off x="4803665" y="1731508"/>
            <a:ext cx="705573" cy="608450"/>
          </a:xfrm>
          <a:custGeom>
            <a:avLst/>
            <a:gdLst>
              <a:gd name="T0" fmla="*/ 3 w 247"/>
              <a:gd name="T1" fmla="*/ 196 h 213"/>
              <a:gd name="T2" fmla="*/ 54 w 247"/>
              <a:gd name="T3" fmla="*/ 52 h 213"/>
              <a:gd name="T4" fmla="*/ 223 w 247"/>
              <a:gd name="T5" fmla="*/ 3 h 213"/>
              <a:gd name="T6" fmla="*/ 21 w 247"/>
              <a:gd name="T7" fmla="*/ 213 h 213"/>
              <a:gd name="T8" fmla="*/ 147 w 247"/>
              <a:gd name="T9" fmla="*/ 87 h 213"/>
              <a:gd name="T10" fmla="*/ 3 w 247"/>
              <a:gd name="T11" fmla="*/ 196 h 213"/>
            </a:gdLst>
            <a:ahLst/>
            <a:cxnLst>
              <a:cxn ang="0">
                <a:pos x="T0" y="T1"/>
              </a:cxn>
              <a:cxn ang="0">
                <a:pos x="T2" y="T3"/>
              </a:cxn>
              <a:cxn ang="0">
                <a:pos x="T4" y="T5"/>
              </a:cxn>
              <a:cxn ang="0">
                <a:pos x="T6" y="T7"/>
              </a:cxn>
              <a:cxn ang="0">
                <a:pos x="T8" y="T9"/>
              </a:cxn>
              <a:cxn ang="0">
                <a:pos x="T10" y="T11"/>
              </a:cxn>
            </a:cxnLst>
            <a:rect l="0" t="0" r="r" b="b"/>
            <a:pathLst>
              <a:path w="247" h="213">
                <a:moveTo>
                  <a:pt x="3" y="196"/>
                </a:moveTo>
                <a:cubicBezTo>
                  <a:pt x="3" y="196"/>
                  <a:pt x="0" y="105"/>
                  <a:pt x="54" y="52"/>
                </a:cubicBezTo>
                <a:cubicBezTo>
                  <a:pt x="108" y="0"/>
                  <a:pt x="150" y="42"/>
                  <a:pt x="223" y="3"/>
                </a:cubicBezTo>
                <a:cubicBezTo>
                  <a:pt x="223" y="3"/>
                  <a:pt x="247" y="200"/>
                  <a:pt x="21" y="213"/>
                </a:cubicBezTo>
                <a:cubicBezTo>
                  <a:pt x="21" y="213"/>
                  <a:pt x="125" y="149"/>
                  <a:pt x="147" y="87"/>
                </a:cubicBezTo>
                <a:cubicBezTo>
                  <a:pt x="147" y="87"/>
                  <a:pt x="105" y="151"/>
                  <a:pt x="3" y="196"/>
                </a:cubicBezTo>
                <a:close/>
              </a:path>
            </a:pathLst>
          </a:custGeom>
          <a:solidFill>
            <a:schemeClr val="accent4"/>
          </a:solidFill>
          <a:ln>
            <a:noFill/>
          </a:ln>
        </p:spPr>
        <p:txBody>
          <a:bodyPr vert="horz" wrap="square" lIns="68555" tIns="34277" rIns="68555" bIns="34277" numCol="1" anchor="t" anchorCtr="0" compatLnSpc="1"/>
          <a:lstStyle/>
          <a:p>
            <a:endParaRPr lang="en-US" sz="1350"/>
          </a:p>
        </p:txBody>
      </p:sp>
      <p:sp>
        <p:nvSpPr>
          <p:cNvPr id="102" name="Freeform 62"/>
          <p:cNvSpPr/>
          <p:nvPr/>
        </p:nvSpPr>
        <p:spPr bwMode="auto">
          <a:xfrm>
            <a:off x="4677978" y="1005938"/>
            <a:ext cx="756991" cy="782700"/>
          </a:xfrm>
          <a:custGeom>
            <a:avLst/>
            <a:gdLst>
              <a:gd name="T0" fmla="*/ 40 w 265"/>
              <a:gd name="T1" fmla="*/ 266 h 274"/>
              <a:gd name="T2" fmla="*/ 28 w 265"/>
              <a:gd name="T3" fmla="*/ 114 h 274"/>
              <a:gd name="T4" fmla="*/ 162 w 265"/>
              <a:gd name="T5" fmla="*/ 0 h 274"/>
              <a:gd name="T6" fmla="*/ 63 w 265"/>
              <a:gd name="T7" fmla="*/ 274 h 274"/>
              <a:gd name="T8" fmla="*/ 127 w 265"/>
              <a:gd name="T9" fmla="*/ 108 h 274"/>
              <a:gd name="T10" fmla="*/ 40 w 265"/>
              <a:gd name="T11" fmla="*/ 266 h 274"/>
            </a:gdLst>
            <a:ahLst/>
            <a:cxnLst>
              <a:cxn ang="0">
                <a:pos x="T0" y="T1"/>
              </a:cxn>
              <a:cxn ang="0">
                <a:pos x="T2" y="T3"/>
              </a:cxn>
              <a:cxn ang="0">
                <a:pos x="T4" y="T5"/>
              </a:cxn>
              <a:cxn ang="0">
                <a:pos x="T6" y="T7"/>
              </a:cxn>
              <a:cxn ang="0">
                <a:pos x="T8" y="T9"/>
              </a:cxn>
              <a:cxn ang="0">
                <a:pos x="T10" y="T11"/>
              </a:cxn>
            </a:cxnLst>
            <a:rect l="0" t="0" r="r" b="b"/>
            <a:pathLst>
              <a:path w="265" h="274">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3"/>
          </a:solidFill>
          <a:ln>
            <a:noFill/>
          </a:ln>
        </p:spPr>
        <p:txBody>
          <a:bodyPr vert="horz" wrap="square" lIns="68555" tIns="34277" rIns="68555" bIns="34277" numCol="1" anchor="t" anchorCtr="0" compatLnSpc="1"/>
          <a:lstStyle/>
          <a:p>
            <a:endParaRPr lang="en-US" sz="1350"/>
          </a:p>
        </p:txBody>
      </p:sp>
      <p:sp>
        <p:nvSpPr>
          <p:cNvPr id="103" name="Freeform 63"/>
          <p:cNvSpPr/>
          <p:nvPr/>
        </p:nvSpPr>
        <p:spPr bwMode="auto">
          <a:xfrm>
            <a:off x="4243776" y="1468704"/>
            <a:ext cx="548462" cy="985517"/>
          </a:xfrm>
          <a:custGeom>
            <a:avLst/>
            <a:gdLst>
              <a:gd name="T0" fmla="*/ 109 w 192"/>
              <a:gd name="T1" fmla="*/ 345 h 345"/>
              <a:gd name="T2" fmla="*/ 15 w 192"/>
              <a:gd name="T3" fmla="*/ 217 h 345"/>
              <a:gd name="T4" fmla="*/ 51 w 192"/>
              <a:gd name="T5" fmla="*/ 0 h 345"/>
              <a:gd name="T6" fmla="*/ 95 w 192"/>
              <a:gd name="T7" fmla="*/ 77 h 345"/>
              <a:gd name="T8" fmla="*/ 139 w 192"/>
              <a:gd name="T9" fmla="*/ 338 h 345"/>
              <a:gd name="T10" fmla="*/ 64 w 192"/>
              <a:gd name="T11" fmla="*/ 137 h 345"/>
              <a:gd name="T12" fmla="*/ 109 w 192"/>
              <a:gd name="T13" fmla="*/ 345 h 345"/>
            </a:gdLst>
            <a:ahLst/>
            <a:cxnLst>
              <a:cxn ang="0">
                <a:pos x="T0" y="T1"/>
              </a:cxn>
              <a:cxn ang="0">
                <a:pos x="T2" y="T3"/>
              </a:cxn>
              <a:cxn ang="0">
                <a:pos x="T4" y="T5"/>
              </a:cxn>
              <a:cxn ang="0">
                <a:pos x="T6" y="T7"/>
              </a:cxn>
              <a:cxn ang="0">
                <a:pos x="T8" y="T9"/>
              </a:cxn>
              <a:cxn ang="0">
                <a:pos x="T10" y="T11"/>
              </a:cxn>
              <a:cxn ang="0">
                <a:pos x="T12" y="T13"/>
              </a:cxn>
            </a:cxnLst>
            <a:rect l="0" t="0" r="r" b="b"/>
            <a:pathLst>
              <a:path w="192" h="345">
                <a:moveTo>
                  <a:pt x="109" y="345"/>
                </a:moveTo>
                <a:cubicBezTo>
                  <a:pt x="109" y="345"/>
                  <a:pt x="31" y="306"/>
                  <a:pt x="15" y="217"/>
                </a:cubicBezTo>
                <a:cubicBezTo>
                  <a:pt x="0" y="128"/>
                  <a:pt x="5" y="71"/>
                  <a:pt x="51" y="0"/>
                </a:cubicBezTo>
                <a:cubicBezTo>
                  <a:pt x="51" y="0"/>
                  <a:pt x="51" y="36"/>
                  <a:pt x="95" y="77"/>
                </a:cubicBezTo>
                <a:cubicBezTo>
                  <a:pt x="139" y="117"/>
                  <a:pt x="192" y="188"/>
                  <a:pt x="139" y="338"/>
                </a:cubicBezTo>
                <a:cubicBezTo>
                  <a:pt x="139" y="338"/>
                  <a:pt x="76" y="222"/>
                  <a:pt x="64" y="137"/>
                </a:cubicBezTo>
                <a:cubicBezTo>
                  <a:pt x="64" y="137"/>
                  <a:pt x="56" y="233"/>
                  <a:pt x="109" y="345"/>
                </a:cubicBezTo>
                <a:close/>
              </a:path>
            </a:pathLst>
          </a:custGeom>
          <a:solidFill>
            <a:schemeClr val="accent1"/>
          </a:solidFill>
          <a:ln>
            <a:noFill/>
          </a:ln>
        </p:spPr>
        <p:txBody>
          <a:bodyPr vert="horz" wrap="square" lIns="68555" tIns="34277" rIns="68555" bIns="34277" numCol="1" anchor="t" anchorCtr="0" compatLnSpc="1"/>
          <a:lstStyle/>
          <a:p>
            <a:endParaRPr lang="en-US" sz="1350"/>
          </a:p>
        </p:txBody>
      </p:sp>
      <p:grpSp>
        <p:nvGrpSpPr>
          <p:cNvPr id="3" name="组合 2"/>
          <p:cNvGrpSpPr/>
          <p:nvPr/>
        </p:nvGrpSpPr>
        <p:grpSpPr>
          <a:xfrm>
            <a:off x="3346814" y="3242634"/>
            <a:ext cx="1862483" cy="1479704"/>
            <a:chOff x="4461246" y="4324512"/>
            <a:chExt cx="2483886" cy="1973395"/>
          </a:xfrm>
        </p:grpSpPr>
        <p:sp>
          <p:nvSpPr>
            <p:cNvPr id="104" name="Freeform 64"/>
            <p:cNvSpPr/>
            <p:nvPr/>
          </p:nvSpPr>
          <p:spPr bwMode="auto">
            <a:xfrm>
              <a:off x="4461246" y="4324512"/>
              <a:ext cx="2483886" cy="1973395"/>
            </a:xfrm>
            <a:custGeom>
              <a:avLst/>
              <a:gdLst>
                <a:gd name="T0" fmla="*/ 222 w 652"/>
                <a:gd name="T1" fmla="*/ 0 h 518"/>
                <a:gd name="T2" fmla="*/ 170 w 652"/>
                <a:gd name="T3" fmla="*/ 67 h 518"/>
                <a:gd name="T4" fmla="*/ 13 w 652"/>
                <a:gd name="T5" fmla="*/ 278 h 518"/>
                <a:gd name="T6" fmla="*/ 117 w 652"/>
                <a:gd name="T7" fmla="*/ 518 h 518"/>
                <a:gd name="T8" fmla="*/ 233 w 652"/>
                <a:gd name="T9" fmla="*/ 347 h 518"/>
                <a:gd name="T10" fmla="*/ 497 w 652"/>
                <a:gd name="T11" fmla="*/ 231 h 518"/>
                <a:gd name="T12" fmla="*/ 637 w 652"/>
                <a:gd name="T13" fmla="*/ 40 h 518"/>
                <a:gd name="T14" fmla="*/ 608 w 652"/>
                <a:gd name="T15" fmla="*/ 30 h 518"/>
                <a:gd name="T16" fmla="*/ 539 w 652"/>
                <a:gd name="T17" fmla="*/ 116 h 518"/>
                <a:gd name="T18" fmla="*/ 387 w 652"/>
                <a:gd name="T19" fmla="*/ 223 h 518"/>
                <a:gd name="T20" fmla="*/ 195 w 652"/>
                <a:gd name="T21" fmla="*/ 213 h 518"/>
                <a:gd name="T22" fmla="*/ 210 w 652"/>
                <a:gd name="T23" fmla="*/ 118 h 518"/>
                <a:gd name="T24" fmla="*/ 222 w 652"/>
                <a:gd name="T25"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2" h="518">
                  <a:moveTo>
                    <a:pt x="222" y="0"/>
                  </a:moveTo>
                  <a:cubicBezTo>
                    <a:pt x="222" y="0"/>
                    <a:pt x="226" y="20"/>
                    <a:pt x="170" y="67"/>
                  </a:cubicBezTo>
                  <a:cubicBezTo>
                    <a:pt x="113" y="114"/>
                    <a:pt x="26" y="197"/>
                    <a:pt x="13" y="278"/>
                  </a:cubicBezTo>
                  <a:cubicBezTo>
                    <a:pt x="0" y="359"/>
                    <a:pt x="35" y="430"/>
                    <a:pt x="117" y="518"/>
                  </a:cubicBezTo>
                  <a:cubicBezTo>
                    <a:pt x="117" y="518"/>
                    <a:pt x="116" y="391"/>
                    <a:pt x="233" y="347"/>
                  </a:cubicBezTo>
                  <a:cubicBezTo>
                    <a:pt x="350" y="303"/>
                    <a:pt x="427" y="295"/>
                    <a:pt x="497" y="231"/>
                  </a:cubicBezTo>
                  <a:cubicBezTo>
                    <a:pt x="568" y="167"/>
                    <a:pt x="623" y="55"/>
                    <a:pt x="637" y="40"/>
                  </a:cubicBezTo>
                  <a:cubicBezTo>
                    <a:pt x="652" y="25"/>
                    <a:pt x="628" y="23"/>
                    <a:pt x="608" y="30"/>
                  </a:cubicBezTo>
                  <a:cubicBezTo>
                    <a:pt x="588" y="37"/>
                    <a:pt x="561" y="83"/>
                    <a:pt x="539" y="116"/>
                  </a:cubicBezTo>
                  <a:cubicBezTo>
                    <a:pt x="516" y="149"/>
                    <a:pt x="477" y="190"/>
                    <a:pt x="387" y="223"/>
                  </a:cubicBezTo>
                  <a:cubicBezTo>
                    <a:pt x="297" y="256"/>
                    <a:pt x="240" y="244"/>
                    <a:pt x="195" y="213"/>
                  </a:cubicBezTo>
                  <a:cubicBezTo>
                    <a:pt x="150" y="182"/>
                    <a:pt x="193" y="135"/>
                    <a:pt x="210" y="118"/>
                  </a:cubicBezTo>
                  <a:cubicBezTo>
                    <a:pt x="227" y="100"/>
                    <a:pt x="279" y="56"/>
                    <a:pt x="222" y="0"/>
                  </a:cubicBezTo>
                  <a:close/>
                </a:path>
              </a:pathLst>
            </a:custGeom>
            <a:solidFill>
              <a:schemeClr val="accent1"/>
            </a:solidFill>
            <a:ln>
              <a:noFill/>
            </a:ln>
          </p:spPr>
          <p:txBody>
            <a:bodyPr vert="horz" wrap="square" lIns="68555" tIns="34277" rIns="68555" bIns="34277" numCol="1" anchor="t" anchorCtr="0" compatLnSpc="1"/>
            <a:lstStyle/>
            <a:p>
              <a:endParaRPr lang="en-US" sz="1350"/>
            </a:p>
          </p:txBody>
        </p:sp>
        <p:sp>
          <p:nvSpPr>
            <p:cNvPr id="105" name="Freeform 65"/>
            <p:cNvSpPr/>
            <p:nvPr/>
          </p:nvSpPr>
          <p:spPr bwMode="auto">
            <a:xfrm>
              <a:off x="5383178" y="4347372"/>
              <a:ext cx="1188608" cy="857169"/>
            </a:xfrm>
            <a:custGeom>
              <a:avLst/>
              <a:gdLst>
                <a:gd name="T0" fmla="*/ 0 w 312"/>
                <a:gd name="T1" fmla="*/ 196 h 225"/>
                <a:gd name="T2" fmla="*/ 92 w 312"/>
                <a:gd name="T3" fmla="*/ 93 h 225"/>
                <a:gd name="T4" fmla="*/ 173 w 312"/>
                <a:gd name="T5" fmla="*/ 31 h 225"/>
                <a:gd name="T6" fmla="*/ 133 w 312"/>
                <a:gd name="T7" fmla="*/ 96 h 225"/>
                <a:gd name="T8" fmla="*/ 74 w 312"/>
                <a:gd name="T9" fmla="*/ 177 h 225"/>
                <a:gd name="T10" fmla="*/ 137 w 312"/>
                <a:gd name="T11" fmla="*/ 117 h 225"/>
                <a:gd name="T12" fmla="*/ 207 w 312"/>
                <a:gd name="T13" fmla="*/ 10 h 225"/>
                <a:gd name="T14" fmla="*/ 246 w 312"/>
                <a:gd name="T15" fmla="*/ 14 h 225"/>
                <a:gd name="T16" fmla="*/ 207 w 312"/>
                <a:gd name="T17" fmla="*/ 74 h 225"/>
                <a:gd name="T18" fmla="*/ 132 w 312"/>
                <a:gd name="T19" fmla="*/ 179 h 225"/>
                <a:gd name="T20" fmla="*/ 200 w 312"/>
                <a:gd name="T21" fmla="*/ 123 h 225"/>
                <a:gd name="T22" fmla="*/ 270 w 312"/>
                <a:gd name="T23" fmla="*/ 10 h 225"/>
                <a:gd name="T24" fmla="*/ 312 w 312"/>
                <a:gd name="T25" fmla="*/ 15 h 225"/>
                <a:gd name="T26" fmla="*/ 274 w 312"/>
                <a:gd name="T27" fmla="*/ 72 h 225"/>
                <a:gd name="T28" fmla="*/ 182 w 312"/>
                <a:gd name="T29" fmla="*/ 192 h 225"/>
                <a:gd name="T30" fmla="*/ 0 w 312"/>
                <a:gd name="T31" fmla="*/ 196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2" h="225">
                  <a:moveTo>
                    <a:pt x="0" y="196"/>
                  </a:moveTo>
                  <a:cubicBezTo>
                    <a:pt x="0" y="196"/>
                    <a:pt x="54" y="175"/>
                    <a:pt x="92" y="93"/>
                  </a:cubicBezTo>
                  <a:cubicBezTo>
                    <a:pt x="130" y="11"/>
                    <a:pt x="164" y="25"/>
                    <a:pt x="173" y="31"/>
                  </a:cubicBezTo>
                  <a:cubicBezTo>
                    <a:pt x="173" y="31"/>
                    <a:pt x="148" y="65"/>
                    <a:pt x="133" y="96"/>
                  </a:cubicBezTo>
                  <a:cubicBezTo>
                    <a:pt x="119" y="128"/>
                    <a:pt x="96" y="162"/>
                    <a:pt x="74" y="177"/>
                  </a:cubicBezTo>
                  <a:cubicBezTo>
                    <a:pt x="74" y="177"/>
                    <a:pt x="109" y="165"/>
                    <a:pt x="137" y="117"/>
                  </a:cubicBezTo>
                  <a:cubicBezTo>
                    <a:pt x="166" y="69"/>
                    <a:pt x="193" y="18"/>
                    <a:pt x="207" y="10"/>
                  </a:cubicBezTo>
                  <a:cubicBezTo>
                    <a:pt x="222" y="1"/>
                    <a:pt x="244" y="9"/>
                    <a:pt x="246" y="14"/>
                  </a:cubicBezTo>
                  <a:cubicBezTo>
                    <a:pt x="246" y="14"/>
                    <a:pt x="220" y="40"/>
                    <a:pt x="207" y="74"/>
                  </a:cubicBezTo>
                  <a:cubicBezTo>
                    <a:pt x="193" y="107"/>
                    <a:pt x="166" y="158"/>
                    <a:pt x="132" y="179"/>
                  </a:cubicBezTo>
                  <a:cubicBezTo>
                    <a:pt x="132" y="179"/>
                    <a:pt x="176" y="158"/>
                    <a:pt x="200" y="123"/>
                  </a:cubicBezTo>
                  <a:cubicBezTo>
                    <a:pt x="223" y="87"/>
                    <a:pt x="250" y="19"/>
                    <a:pt x="270" y="10"/>
                  </a:cubicBezTo>
                  <a:cubicBezTo>
                    <a:pt x="289" y="0"/>
                    <a:pt x="307" y="7"/>
                    <a:pt x="312" y="15"/>
                  </a:cubicBezTo>
                  <a:cubicBezTo>
                    <a:pt x="312" y="15"/>
                    <a:pt x="286" y="42"/>
                    <a:pt x="274" y="72"/>
                  </a:cubicBezTo>
                  <a:cubicBezTo>
                    <a:pt x="262" y="101"/>
                    <a:pt x="228" y="171"/>
                    <a:pt x="182" y="192"/>
                  </a:cubicBezTo>
                  <a:cubicBezTo>
                    <a:pt x="137" y="214"/>
                    <a:pt x="59" y="225"/>
                    <a:pt x="0" y="196"/>
                  </a:cubicBezTo>
                  <a:close/>
                </a:path>
              </a:pathLst>
            </a:custGeom>
            <a:solidFill>
              <a:schemeClr val="accent2">
                <a:alpha val="50000"/>
              </a:schemeClr>
            </a:solidFill>
            <a:ln>
              <a:noFill/>
            </a:ln>
          </p:spPr>
          <p:txBody>
            <a:bodyPr vert="horz" wrap="square" lIns="68555" tIns="34277" rIns="68555" bIns="34277" numCol="1" anchor="t" anchorCtr="0" compatLnSpc="1"/>
            <a:lstStyle/>
            <a:p>
              <a:endParaRPr lang="en-US" sz="1350"/>
            </a:p>
          </p:txBody>
        </p:sp>
      </p:grpSp>
      <p:grpSp>
        <p:nvGrpSpPr>
          <p:cNvPr id="107" name="Group 10"/>
          <p:cNvGrpSpPr/>
          <p:nvPr/>
        </p:nvGrpSpPr>
        <p:grpSpPr>
          <a:xfrm>
            <a:off x="954436" y="1060631"/>
            <a:ext cx="1610319" cy="706562"/>
            <a:chOff x="1169482" y="2100909"/>
            <a:chExt cx="1795539" cy="787829"/>
          </a:xfrm>
        </p:grpSpPr>
        <p:sp>
          <p:nvSpPr>
            <p:cNvPr id="108"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0"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1" name="Group 10"/>
          <p:cNvGrpSpPr/>
          <p:nvPr/>
        </p:nvGrpSpPr>
        <p:grpSpPr>
          <a:xfrm>
            <a:off x="954436" y="2211052"/>
            <a:ext cx="1610319" cy="706562"/>
            <a:chOff x="1169482" y="2100909"/>
            <a:chExt cx="1795539" cy="787829"/>
          </a:xfrm>
        </p:grpSpPr>
        <p:sp>
          <p:nvSpPr>
            <p:cNvPr id="112"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3"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4" name="Group 10"/>
          <p:cNvGrpSpPr/>
          <p:nvPr/>
        </p:nvGrpSpPr>
        <p:grpSpPr>
          <a:xfrm>
            <a:off x="954436" y="3497261"/>
            <a:ext cx="1610319" cy="706562"/>
            <a:chOff x="1169482" y="2100909"/>
            <a:chExt cx="1795539" cy="787829"/>
          </a:xfrm>
        </p:grpSpPr>
        <p:sp>
          <p:nvSpPr>
            <p:cNvPr id="115"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6"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7" name="Group 10"/>
          <p:cNvGrpSpPr/>
          <p:nvPr/>
        </p:nvGrpSpPr>
        <p:grpSpPr>
          <a:xfrm>
            <a:off x="6461773" y="1106080"/>
            <a:ext cx="1588198" cy="706562"/>
            <a:chOff x="1000927" y="2100909"/>
            <a:chExt cx="1770873" cy="787829"/>
          </a:xfrm>
        </p:grpSpPr>
        <p:sp>
          <p:nvSpPr>
            <p:cNvPr id="118"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9" name="TextBox 9"/>
            <p:cNvSpPr txBox="1"/>
            <p:nvPr/>
          </p:nvSpPr>
          <p:spPr>
            <a:xfrm>
              <a:off x="1000927"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20" name="Group 10"/>
          <p:cNvGrpSpPr/>
          <p:nvPr/>
        </p:nvGrpSpPr>
        <p:grpSpPr>
          <a:xfrm>
            <a:off x="6461773" y="2256501"/>
            <a:ext cx="1581691" cy="706562"/>
            <a:chOff x="1008182" y="2100909"/>
            <a:chExt cx="1763618" cy="787829"/>
          </a:xfrm>
        </p:grpSpPr>
        <p:sp>
          <p:nvSpPr>
            <p:cNvPr id="121"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2" name="TextBox 9"/>
            <p:cNvSpPr txBox="1"/>
            <p:nvPr/>
          </p:nvSpPr>
          <p:spPr>
            <a:xfrm>
              <a:off x="1008182"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23" name="Group 10"/>
          <p:cNvGrpSpPr/>
          <p:nvPr/>
        </p:nvGrpSpPr>
        <p:grpSpPr>
          <a:xfrm>
            <a:off x="6461773" y="3552245"/>
            <a:ext cx="1580312" cy="697029"/>
            <a:chOff x="1009720" y="2111539"/>
            <a:chExt cx="1762080" cy="777200"/>
          </a:xfrm>
        </p:grpSpPr>
        <p:sp>
          <p:nvSpPr>
            <p:cNvPr id="124" name="TextBox 7"/>
            <p:cNvSpPr txBox="1"/>
            <p:nvPr/>
          </p:nvSpPr>
          <p:spPr>
            <a:xfrm>
              <a:off x="1169482" y="2309628"/>
              <a:ext cx="1602318" cy="579111"/>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5" name="TextBox 9"/>
            <p:cNvSpPr txBox="1"/>
            <p:nvPr/>
          </p:nvSpPr>
          <p:spPr>
            <a:xfrm>
              <a:off x="1009720" y="211153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fade">
                                      <p:cBhvr>
                                        <p:cTn id="13" dur="500"/>
                                        <p:tgtEl>
                                          <p:spTgt spid="99"/>
                                        </p:tgtEl>
                                      </p:cBhvr>
                                    </p:animEffect>
                                    <p:anim calcmode="lin" valueType="num">
                                      <p:cBhvr>
                                        <p:cTn id="14" dur="500" fill="hold"/>
                                        <p:tgtEl>
                                          <p:spTgt spid="99"/>
                                        </p:tgtEl>
                                        <p:attrNameLst>
                                          <p:attrName>ppt_x</p:attrName>
                                        </p:attrNameLst>
                                      </p:cBhvr>
                                      <p:tavLst>
                                        <p:tav tm="0">
                                          <p:val>
                                            <p:strVal val="#ppt_x"/>
                                          </p:val>
                                        </p:tav>
                                        <p:tav tm="100000">
                                          <p:val>
                                            <p:strVal val="#ppt_x"/>
                                          </p:val>
                                        </p:tav>
                                      </p:tavLst>
                                    </p:anim>
                                    <p:anim calcmode="lin" valueType="num">
                                      <p:cBhvr>
                                        <p:cTn id="15" dur="500" fill="hold"/>
                                        <p:tgtEl>
                                          <p:spTgt spid="9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250"/>
                                  </p:stCondLst>
                                  <p:childTnLst>
                                    <p:set>
                                      <p:cBhvr>
                                        <p:cTn id="17" dur="1" fill="hold">
                                          <p:stCondLst>
                                            <p:cond delay="0"/>
                                          </p:stCondLst>
                                        </p:cTn>
                                        <p:tgtEl>
                                          <p:spTgt spid="100"/>
                                        </p:tgtEl>
                                        <p:attrNameLst>
                                          <p:attrName>style.visibility</p:attrName>
                                        </p:attrNameLst>
                                      </p:cBhvr>
                                      <p:to>
                                        <p:strVal val="visible"/>
                                      </p:to>
                                    </p:set>
                                    <p:animEffect transition="in" filter="fade">
                                      <p:cBhvr>
                                        <p:cTn id="18" dur="500"/>
                                        <p:tgtEl>
                                          <p:spTgt spid="100"/>
                                        </p:tgtEl>
                                      </p:cBhvr>
                                    </p:animEffect>
                                    <p:anim calcmode="lin" valueType="num">
                                      <p:cBhvr>
                                        <p:cTn id="19" dur="500" fill="hold"/>
                                        <p:tgtEl>
                                          <p:spTgt spid="100"/>
                                        </p:tgtEl>
                                        <p:attrNameLst>
                                          <p:attrName>ppt_x</p:attrName>
                                        </p:attrNameLst>
                                      </p:cBhvr>
                                      <p:tavLst>
                                        <p:tav tm="0">
                                          <p:val>
                                            <p:strVal val="#ppt_x"/>
                                          </p:val>
                                        </p:tav>
                                        <p:tav tm="100000">
                                          <p:val>
                                            <p:strVal val="#ppt_x"/>
                                          </p:val>
                                        </p:tav>
                                      </p:tavLst>
                                    </p:anim>
                                    <p:anim calcmode="lin" valueType="num">
                                      <p:cBhvr>
                                        <p:cTn id="20" dur="500" fill="hold"/>
                                        <p:tgtEl>
                                          <p:spTgt spid="10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500"/>
                                  </p:stCondLst>
                                  <p:childTnLst>
                                    <p:set>
                                      <p:cBhvr>
                                        <p:cTn id="22" dur="1" fill="hold">
                                          <p:stCondLst>
                                            <p:cond delay="0"/>
                                          </p:stCondLst>
                                        </p:cTn>
                                        <p:tgtEl>
                                          <p:spTgt spid="103"/>
                                        </p:tgtEl>
                                        <p:attrNameLst>
                                          <p:attrName>style.visibility</p:attrName>
                                        </p:attrNameLst>
                                      </p:cBhvr>
                                      <p:to>
                                        <p:strVal val="visible"/>
                                      </p:to>
                                    </p:set>
                                    <p:animEffect transition="in" filter="fade">
                                      <p:cBhvr>
                                        <p:cTn id="23" dur="500"/>
                                        <p:tgtEl>
                                          <p:spTgt spid="103"/>
                                        </p:tgtEl>
                                      </p:cBhvr>
                                    </p:animEffect>
                                    <p:anim calcmode="lin" valueType="num">
                                      <p:cBhvr>
                                        <p:cTn id="24" dur="500" fill="hold"/>
                                        <p:tgtEl>
                                          <p:spTgt spid="103"/>
                                        </p:tgtEl>
                                        <p:attrNameLst>
                                          <p:attrName>ppt_x</p:attrName>
                                        </p:attrNameLst>
                                      </p:cBhvr>
                                      <p:tavLst>
                                        <p:tav tm="0">
                                          <p:val>
                                            <p:strVal val="#ppt_x"/>
                                          </p:val>
                                        </p:tav>
                                        <p:tav tm="100000">
                                          <p:val>
                                            <p:strVal val="#ppt_x"/>
                                          </p:val>
                                        </p:tav>
                                      </p:tavLst>
                                    </p:anim>
                                    <p:anim calcmode="lin" valueType="num">
                                      <p:cBhvr>
                                        <p:cTn id="25" dur="500" fill="hold"/>
                                        <p:tgtEl>
                                          <p:spTgt spid="103"/>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750"/>
                                  </p:stCondLst>
                                  <p:childTnLst>
                                    <p:set>
                                      <p:cBhvr>
                                        <p:cTn id="27" dur="1" fill="hold">
                                          <p:stCondLst>
                                            <p:cond delay="0"/>
                                          </p:stCondLst>
                                        </p:cTn>
                                        <p:tgtEl>
                                          <p:spTgt spid="101"/>
                                        </p:tgtEl>
                                        <p:attrNameLst>
                                          <p:attrName>style.visibility</p:attrName>
                                        </p:attrNameLst>
                                      </p:cBhvr>
                                      <p:to>
                                        <p:strVal val="visible"/>
                                      </p:to>
                                    </p:set>
                                    <p:animEffect transition="in" filter="fade">
                                      <p:cBhvr>
                                        <p:cTn id="28" dur="500"/>
                                        <p:tgtEl>
                                          <p:spTgt spid="101"/>
                                        </p:tgtEl>
                                      </p:cBhvr>
                                    </p:animEffect>
                                    <p:anim calcmode="lin" valueType="num">
                                      <p:cBhvr>
                                        <p:cTn id="29" dur="500" fill="hold"/>
                                        <p:tgtEl>
                                          <p:spTgt spid="101"/>
                                        </p:tgtEl>
                                        <p:attrNameLst>
                                          <p:attrName>ppt_x</p:attrName>
                                        </p:attrNameLst>
                                      </p:cBhvr>
                                      <p:tavLst>
                                        <p:tav tm="0">
                                          <p:val>
                                            <p:strVal val="#ppt_x"/>
                                          </p:val>
                                        </p:tav>
                                        <p:tav tm="100000">
                                          <p:val>
                                            <p:strVal val="#ppt_x"/>
                                          </p:val>
                                        </p:tav>
                                      </p:tavLst>
                                    </p:anim>
                                    <p:anim calcmode="lin" valueType="num">
                                      <p:cBhvr>
                                        <p:cTn id="30" dur="500" fill="hold"/>
                                        <p:tgtEl>
                                          <p:spTgt spid="101"/>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000"/>
                                  </p:stCondLst>
                                  <p:childTnLst>
                                    <p:set>
                                      <p:cBhvr>
                                        <p:cTn id="32" dur="1" fill="hold">
                                          <p:stCondLst>
                                            <p:cond delay="0"/>
                                          </p:stCondLst>
                                        </p:cTn>
                                        <p:tgtEl>
                                          <p:spTgt spid="102"/>
                                        </p:tgtEl>
                                        <p:attrNameLst>
                                          <p:attrName>style.visibility</p:attrName>
                                        </p:attrNameLst>
                                      </p:cBhvr>
                                      <p:to>
                                        <p:strVal val="visible"/>
                                      </p:to>
                                    </p:set>
                                    <p:animEffect transition="in" filter="fade">
                                      <p:cBhvr>
                                        <p:cTn id="33" dur="500"/>
                                        <p:tgtEl>
                                          <p:spTgt spid="102"/>
                                        </p:tgtEl>
                                      </p:cBhvr>
                                    </p:animEffect>
                                    <p:anim calcmode="lin" valueType="num">
                                      <p:cBhvr>
                                        <p:cTn id="34" dur="500" fill="hold"/>
                                        <p:tgtEl>
                                          <p:spTgt spid="102"/>
                                        </p:tgtEl>
                                        <p:attrNameLst>
                                          <p:attrName>ppt_x</p:attrName>
                                        </p:attrNameLst>
                                      </p:cBhvr>
                                      <p:tavLst>
                                        <p:tav tm="0">
                                          <p:val>
                                            <p:strVal val="#ppt_x"/>
                                          </p:val>
                                        </p:tav>
                                        <p:tav tm="100000">
                                          <p:val>
                                            <p:strVal val="#ppt_x"/>
                                          </p:val>
                                        </p:tav>
                                      </p:tavLst>
                                    </p:anim>
                                    <p:anim calcmode="lin" valueType="num">
                                      <p:cBhvr>
                                        <p:cTn id="35" dur="500" fill="hold"/>
                                        <p:tgtEl>
                                          <p:spTgt spid="102"/>
                                        </p:tgtEl>
                                        <p:attrNameLst>
                                          <p:attrName>ppt_y</p:attrName>
                                        </p:attrNameLst>
                                      </p:cBhvr>
                                      <p:tavLst>
                                        <p:tav tm="0">
                                          <p:val>
                                            <p:strVal val="#ppt_y+.1"/>
                                          </p:val>
                                        </p:tav>
                                        <p:tav tm="100000">
                                          <p:val>
                                            <p:strVal val="#ppt_y"/>
                                          </p:val>
                                        </p:tav>
                                      </p:tavLst>
                                    </p:anim>
                                  </p:childTnLst>
                                </p:cTn>
                              </p:par>
                            </p:childTnLst>
                          </p:cTn>
                        </p:par>
                        <p:par>
                          <p:cTn id="36" fill="hold">
                            <p:stCondLst>
                              <p:cond delay="1500"/>
                            </p:stCondLst>
                            <p:childTnLst>
                              <p:par>
                                <p:cTn id="37" presetID="22" presetClass="entr" presetSubtype="2"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right)">
                                      <p:cBhvr>
                                        <p:cTn id="39" dur="500"/>
                                        <p:tgtEl>
                                          <p:spTgt spid="4"/>
                                        </p:tgtEl>
                                      </p:cBhvr>
                                    </p:animEffect>
                                  </p:childTnLst>
                                </p:cTn>
                              </p:par>
                              <p:par>
                                <p:cTn id="40" presetID="22" presetClass="entr" presetSubtype="8"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par>
                                <p:cTn id="43" presetID="22" presetClass="entr" presetSubtype="2"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right)">
                                      <p:cBhvr>
                                        <p:cTn id="45" dur="500"/>
                                        <p:tgtEl>
                                          <p:spTgt spid="6"/>
                                        </p:tgtEl>
                                      </p:cBhvr>
                                    </p:animEffect>
                                  </p:childTnLst>
                                </p:cTn>
                              </p:par>
                              <p:par>
                                <p:cTn id="46" presetID="22" presetClass="entr" presetSubtype="8"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500"/>
                                        <p:tgtEl>
                                          <p:spTgt spid="7"/>
                                        </p:tgtEl>
                                      </p:cBhvr>
                                    </p:animEffect>
                                  </p:childTnLst>
                                </p:cTn>
                              </p:par>
                              <p:par>
                                <p:cTn id="49" presetID="22" presetClass="entr" presetSubtype="2" fill="hold"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right)">
                                      <p:cBhvr>
                                        <p:cTn id="51" dur="500"/>
                                        <p:tgtEl>
                                          <p:spTgt spid="8"/>
                                        </p:tgtEl>
                                      </p:cBhvr>
                                    </p:animEffect>
                                  </p:childTnLst>
                                </p:cTn>
                              </p:par>
                              <p:par>
                                <p:cTn id="52" presetID="22" presetClass="entr" presetSubtype="8"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2000"/>
                            </p:stCondLst>
                            <p:childTnLst>
                              <p:par>
                                <p:cTn id="56" presetID="22" presetClass="entr" presetSubtype="1" fill="hold" nodeType="afterEffect">
                                  <p:stCondLst>
                                    <p:cond delay="0"/>
                                  </p:stCondLst>
                                  <p:childTnLst>
                                    <p:set>
                                      <p:cBhvr>
                                        <p:cTn id="57" dur="1" fill="hold">
                                          <p:stCondLst>
                                            <p:cond delay="0"/>
                                          </p:stCondLst>
                                        </p:cTn>
                                        <p:tgtEl>
                                          <p:spTgt spid="107"/>
                                        </p:tgtEl>
                                        <p:attrNameLst>
                                          <p:attrName>style.visibility</p:attrName>
                                        </p:attrNameLst>
                                      </p:cBhvr>
                                      <p:to>
                                        <p:strVal val="visible"/>
                                      </p:to>
                                    </p:set>
                                    <p:animEffect transition="in" filter="wipe(up)">
                                      <p:cBhvr>
                                        <p:cTn id="58" dur="500"/>
                                        <p:tgtEl>
                                          <p:spTgt spid="107"/>
                                        </p:tgtEl>
                                      </p:cBhvr>
                                    </p:animEffect>
                                  </p:childTnLst>
                                </p:cTn>
                              </p:par>
                              <p:par>
                                <p:cTn id="59" presetID="22" presetClass="entr" presetSubtype="1" fill="hold" nodeType="withEffect">
                                  <p:stCondLst>
                                    <p:cond delay="0"/>
                                  </p:stCondLst>
                                  <p:childTnLst>
                                    <p:set>
                                      <p:cBhvr>
                                        <p:cTn id="60" dur="1" fill="hold">
                                          <p:stCondLst>
                                            <p:cond delay="0"/>
                                          </p:stCondLst>
                                        </p:cTn>
                                        <p:tgtEl>
                                          <p:spTgt spid="111"/>
                                        </p:tgtEl>
                                        <p:attrNameLst>
                                          <p:attrName>style.visibility</p:attrName>
                                        </p:attrNameLst>
                                      </p:cBhvr>
                                      <p:to>
                                        <p:strVal val="visible"/>
                                      </p:to>
                                    </p:set>
                                    <p:animEffect transition="in" filter="wipe(up)">
                                      <p:cBhvr>
                                        <p:cTn id="61" dur="500"/>
                                        <p:tgtEl>
                                          <p:spTgt spid="111"/>
                                        </p:tgtEl>
                                      </p:cBhvr>
                                    </p:animEffect>
                                  </p:childTnLst>
                                </p:cTn>
                              </p:par>
                              <p:par>
                                <p:cTn id="62" presetID="22" presetClass="entr" presetSubtype="1" fill="hold"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wipe(up)">
                                      <p:cBhvr>
                                        <p:cTn id="64" dur="500"/>
                                        <p:tgtEl>
                                          <p:spTgt spid="114"/>
                                        </p:tgtEl>
                                      </p:cBhvr>
                                    </p:animEffect>
                                  </p:childTnLst>
                                </p:cTn>
                              </p:par>
                              <p:par>
                                <p:cTn id="65" presetID="22" presetClass="entr" presetSubtype="1" fill="hold" nodeType="withEffect">
                                  <p:stCondLst>
                                    <p:cond delay="0"/>
                                  </p:stCondLst>
                                  <p:childTnLst>
                                    <p:set>
                                      <p:cBhvr>
                                        <p:cTn id="66" dur="1" fill="hold">
                                          <p:stCondLst>
                                            <p:cond delay="0"/>
                                          </p:stCondLst>
                                        </p:cTn>
                                        <p:tgtEl>
                                          <p:spTgt spid="117"/>
                                        </p:tgtEl>
                                        <p:attrNameLst>
                                          <p:attrName>style.visibility</p:attrName>
                                        </p:attrNameLst>
                                      </p:cBhvr>
                                      <p:to>
                                        <p:strVal val="visible"/>
                                      </p:to>
                                    </p:set>
                                    <p:animEffect transition="in" filter="wipe(up)">
                                      <p:cBhvr>
                                        <p:cTn id="67" dur="500"/>
                                        <p:tgtEl>
                                          <p:spTgt spid="117"/>
                                        </p:tgtEl>
                                      </p:cBhvr>
                                    </p:animEffect>
                                  </p:childTnLst>
                                </p:cTn>
                              </p:par>
                              <p:par>
                                <p:cTn id="68" presetID="22" presetClass="entr" presetSubtype="1" fill="hold" nodeType="withEffect">
                                  <p:stCondLst>
                                    <p:cond delay="0"/>
                                  </p:stCondLst>
                                  <p:childTnLst>
                                    <p:set>
                                      <p:cBhvr>
                                        <p:cTn id="69" dur="1" fill="hold">
                                          <p:stCondLst>
                                            <p:cond delay="0"/>
                                          </p:stCondLst>
                                        </p:cTn>
                                        <p:tgtEl>
                                          <p:spTgt spid="120"/>
                                        </p:tgtEl>
                                        <p:attrNameLst>
                                          <p:attrName>style.visibility</p:attrName>
                                        </p:attrNameLst>
                                      </p:cBhvr>
                                      <p:to>
                                        <p:strVal val="visible"/>
                                      </p:to>
                                    </p:set>
                                    <p:animEffect transition="in" filter="wipe(up)">
                                      <p:cBhvr>
                                        <p:cTn id="70" dur="500"/>
                                        <p:tgtEl>
                                          <p:spTgt spid="120"/>
                                        </p:tgtEl>
                                      </p:cBhvr>
                                    </p:animEffect>
                                  </p:childTnLst>
                                </p:cTn>
                              </p:par>
                              <p:par>
                                <p:cTn id="71" presetID="22" presetClass="entr" presetSubtype="1" fill="hold" nodeType="withEffect">
                                  <p:stCondLst>
                                    <p:cond delay="0"/>
                                  </p:stCondLst>
                                  <p:childTnLst>
                                    <p:set>
                                      <p:cBhvr>
                                        <p:cTn id="72" dur="1" fill="hold">
                                          <p:stCondLst>
                                            <p:cond delay="0"/>
                                          </p:stCondLst>
                                        </p:cTn>
                                        <p:tgtEl>
                                          <p:spTgt spid="123"/>
                                        </p:tgtEl>
                                        <p:attrNameLst>
                                          <p:attrName>style.visibility</p:attrName>
                                        </p:attrNameLst>
                                      </p:cBhvr>
                                      <p:to>
                                        <p:strVal val="visible"/>
                                      </p:to>
                                    </p:set>
                                    <p:animEffect transition="in" filter="wipe(up)">
                                      <p:cBhvr>
                                        <p:cTn id="73"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02" grpId="0" animBg="1"/>
      <p:bldP spid="10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00603" y="850367"/>
            <a:ext cx="1767366" cy="1497576"/>
            <a:chOff x="1500187" y="792983"/>
            <a:chExt cx="1767605" cy="1497778"/>
          </a:xfrm>
        </p:grpSpPr>
        <p:grpSp>
          <p:nvGrpSpPr>
            <p:cNvPr id="8" name="组合 7"/>
            <p:cNvGrpSpPr/>
            <p:nvPr/>
          </p:nvGrpSpPr>
          <p:grpSpPr>
            <a:xfrm>
              <a:off x="1657350" y="792983"/>
              <a:ext cx="1610442" cy="1310308"/>
              <a:chOff x="407294" y="1148792"/>
              <a:chExt cx="1610442" cy="1310308"/>
            </a:xfrm>
          </p:grpSpPr>
          <p:sp>
            <p:nvSpPr>
              <p:cNvPr id="10" name="矩形 9"/>
              <p:cNvSpPr/>
              <p:nvPr/>
            </p:nvSpPr>
            <p:spPr>
              <a:xfrm>
                <a:off x="407294" y="1148792"/>
                <a:ext cx="954236" cy="276908"/>
              </a:xfrm>
              <a:prstGeom prst="rect">
                <a:avLst/>
              </a:prstGeom>
            </p:spPr>
            <p:txBody>
              <a:bodyPr wrap="none">
                <a:spAutoFit/>
              </a:bodyPr>
              <a:lstStyle/>
              <a:p>
                <a:r>
                  <a:rPr lang="zh-CN" altLang="en-US" sz="1200" dirty="0">
                    <a:solidFill>
                      <a:schemeClr val="tx1">
                        <a:lumMod val="85000"/>
                        <a:lumOff val="15000"/>
                      </a:schemeClr>
                    </a:solidFill>
                    <a:latin typeface="+mn-ea"/>
                  </a:rPr>
                  <a:t>添加小标题</a:t>
                </a:r>
              </a:p>
            </p:txBody>
          </p:sp>
          <p:sp>
            <p:nvSpPr>
              <p:cNvPr id="11" name="矩形 10"/>
              <p:cNvSpPr/>
              <p:nvPr/>
            </p:nvSpPr>
            <p:spPr>
              <a:xfrm>
                <a:off x="415916" y="1397128"/>
                <a:ext cx="1601820"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9" name="肘形连接符 8"/>
            <p:cNvCxnSpPr>
              <a:stCxn id="5" idx="0"/>
              <a:endCxn id="10" idx="1"/>
            </p:cNvCxnSpPr>
            <p:nvPr/>
          </p:nvCxnSpPr>
          <p:spPr>
            <a:xfrm rot="5400000" flipH="1" flipV="1">
              <a:off x="899107" y="1532518"/>
              <a:ext cx="1359323" cy="157163"/>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2750739" y="3062219"/>
            <a:ext cx="1716502" cy="1514438"/>
            <a:chOff x="2750492" y="3128960"/>
            <a:chExt cx="1716734" cy="1514642"/>
          </a:xfrm>
        </p:grpSpPr>
        <p:grpSp>
          <p:nvGrpSpPr>
            <p:cNvPr id="25" name="组合 24"/>
            <p:cNvGrpSpPr/>
            <p:nvPr/>
          </p:nvGrpSpPr>
          <p:grpSpPr>
            <a:xfrm>
              <a:off x="2908688" y="3333294"/>
              <a:ext cx="1558538" cy="1310308"/>
              <a:chOff x="407294" y="1148792"/>
              <a:chExt cx="1558538" cy="1310308"/>
            </a:xfrm>
          </p:grpSpPr>
          <p:sp>
            <p:nvSpPr>
              <p:cNvPr id="27" name="矩形 26"/>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28" name="矩形 27"/>
              <p:cNvSpPr/>
              <p:nvPr/>
            </p:nvSpPr>
            <p:spPr>
              <a:xfrm>
                <a:off x="415916" y="1397128"/>
                <a:ext cx="1549916"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26" name="肘形连接符 25"/>
            <p:cNvCxnSpPr>
              <a:stCxn id="13" idx="4"/>
              <a:endCxn id="27" idx="1"/>
            </p:cNvCxnSpPr>
            <p:nvPr/>
          </p:nvCxnSpPr>
          <p:spPr>
            <a:xfrm rot="16200000" flipH="1">
              <a:off x="2658197" y="3221255"/>
              <a:ext cx="342787" cy="158197"/>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4000871" y="842503"/>
            <a:ext cx="1732865" cy="1505436"/>
            <a:chOff x="4000794" y="785119"/>
            <a:chExt cx="1733099" cy="1505639"/>
          </a:xfrm>
        </p:grpSpPr>
        <p:grpSp>
          <p:nvGrpSpPr>
            <p:cNvPr id="30" name="组合 29"/>
            <p:cNvGrpSpPr/>
            <p:nvPr/>
          </p:nvGrpSpPr>
          <p:grpSpPr>
            <a:xfrm>
              <a:off x="4172675" y="785119"/>
              <a:ext cx="1561218" cy="1310308"/>
              <a:chOff x="407294" y="1148792"/>
              <a:chExt cx="1561218" cy="1310308"/>
            </a:xfrm>
          </p:grpSpPr>
          <p:sp>
            <p:nvSpPr>
              <p:cNvPr id="32" name="矩形 31"/>
              <p:cNvSpPr/>
              <p:nvPr/>
            </p:nvSpPr>
            <p:spPr>
              <a:xfrm>
                <a:off x="407294" y="1148792"/>
                <a:ext cx="954236" cy="276908"/>
              </a:xfrm>
              <a:prstGeom prst="rect">
                <a:avLst/>
              </a:prstGeom>
            </p:spPr>
            <p:txBody>
              <a:bodyPr wrap="none">
                <a:spAutoFit/>
              </a:bodyPr>
              <a:lstStyle/>
              <a:p>
                <a:r>
                  <a:rPr lang="zh-CN" altLang="en-US" sz="1200" dirty="0">
                    <a:solidFill>
                      <a:schemeClr val="tx1">
                        <a:lumMod val="85000"/>
                        <a:lumOff val="15000"/>
                      </a:schemeClr>
                    </a:solidFill>
                    <a:latin typeface="+mn-ea"/>
                  </a:rPr>
                  <a:t>添加小标题</a:t>
                </a:r>
              </a:p>
            </p:txBody>
          </p:sp>
          <p:sp>
            <p:nvSpPr>
              <p:cNvPr id="33" name="矩形 32"/>
              <p:cNvSpPr/>
              <p:nvPr/>
            </p:nvSpPr>
            <p:spPr>
              <a:xfrm>
                <a:off x="415915" y="1397128"/>
                <a:ext cx="1552597"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31" name="肘形连接符 30"/>
            <p:cNvCxnSpPr>
              <a:stCxn id="16" idx="0"/>
              <a:endCxn id="32" idx="1"/>
            </p:cNvCxnSpPr>
            <p:nvPr/>
          </p:nvCxnSpPr>
          <p:spPr>
            <a:xfrm rot="5400000" flipH="1" flipV="1">
              <a:off x="3403142" y="1521226"/>
              <a:ext cx="1367184" cy="171880"/>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5251006" y="3062215"/>
            <a:ext cx="1730498" cy="1514442"/>
            <a:chOff x="5251095" y="3128956"/>
            <a:chExt cx="1730731" cy="1514646"/>
          </a:xfrm>
        </p:grpSpPr>
        <p:grpSp>
          <p:nvGrpSpPr>
            <p:cNvPr id="35" name="组合 34"/>
            <p:cNvGrpSpPr/>
            <p:nvPr/>
          </p:nvGrpSpPr>
          <p:grpSpPr>
            <a:xfrm>
              <a:off x="5416554" y="3333294"/>
              <a:ext cx="1565272" cy="1310308"/>
              <a:chOff x="407294" y="1148792"/>
              <a:chExt cx="1565272" cy="1310308"/>
            </a:xfrm>
          </p:grpSpPr>
          <p:sp>
            <p:nvSpPr>
              <p:cNvPr id="37" name="矩形 36"/>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38" name="矩形 37"/>
              <p:cNvSpPr/>
              <p:nvPr/>
            </p:nvSpPr>
            <p:spPr>
              <a:xfrm>
                <a:off x="415916" y="1397128"/>
                <a:ext cx="1556650" cy="1061972"/>
              </a:xfrm>
              <a:prstGeom prst="rect">
                <a:avLst/>
              </a:prstGeom>
            </p:spPr>
            <p:txBody>
              <a:bodyPr wrap="square">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cxnSp>
          <p:nvCxnSpPr>
            <p:cNvPr id="36" name="肘形连接符 35"/>
            <p:cNvCxnSpPr>
              <a:stCxn id="19" idx="4"/>
              <a:endCxn id="37" idx="1"/>
            </p:cNvCxnSpPr>
            <p:nvPr/>
          </p:nvCxnSpPr>
          <p:spPr>
            <a:xfrm rot="16200000" flipH="1">
              <a:off x="5162429" y="3217622"/>
              <a:ext cx="342791" cy="165459"/>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6501140" y="850366"/>
            <a:ext cx="1747585" cy="1497570"/>
            <a:chOff x="6501399" y="792983"/>
            <a:chExt cx="1747821" cy="1497772"/>
          </a:xfrm>
        </p:grpSpPr>
        <p:grpSp>
          <p:nvGrpSpPr>
            <p:cNvPr id="40" name="组合 39"/>
            <p:cNvGrpSpPr/>
            <p:nvPr/>
          </p:nvGrpSpPr>
          <p:grpSpPr>
            <a:xfrm>
              <a:off x="6688000" y="792983"/>
              <a:ext cx="1561220" cy="1310308"/>
              <a:chOff x="407294" y="1148792"/>
              <a:chExt cx="1561220" cy="1310308"/>
            </a:xfrm>
          </p:grpSpPr>
          <p:sp>
            <p:nvSpPr>
              <p:cNvPr id="42" name="矩形 41"/>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43" name="矩形 42"/>
              <p:cNvSpPr/>
              <p:nvPr/>
            </p:nvSpPr>
            <p:spPr>
              <a:xfrm>
                <a:off x="415916" y="1397128"/>
                <a:ext cx="1552598"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41" name="肘形连接符 40"/>
            <p:cNvCxnSpPr>
              <a:stCxn id="22" idx="0"/>
              <a:endCxn id="42" idx="1"/>
            </p:cNvCxnSpPr>
            <p:nvPr/>
          </p:nvCxnSpPr>
          <p:spPr>
            <a:xfrm rot="5400000" flipH="1" flipV="1">
              <a:off x="5915042" y="1517796"/>
              <a:ext cx="1359316" cy="186601"/>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 name="五边形 2"/>
          <p:cNvSpPr/>
          <p:nvPr/>
        </p:nvSpPr>
        <p:spPr>
          <a:xfrm>
            <a:off x="791085" y="2562226"/>
            <a:ext cx="7618972" cy="285712"/>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1143464" y="2347943"/>
            <a:ext cx="714278" cy="714278"/>
            <a:chOff x="1152525" y="2185987"/>
            <a:chExt cx="714375" cy="714375"/>
          </a:xfrm>
        </p:grpSpPr>
        <p:sp>
          <p:nvSpPr>
            <p:cNvPr id="5" name="椭圆 4"/>
            <p:cNvSpPr/>
            <p:nvPr/>
          </p:nvSpPr>
          <p:spPr>
            <a:xfrm>
              <a:off x="1152525" y="2185987"/>
              <a:ext cx="714375" cy="714375"/>
            </a:xfrm>
            <a:prstGeom prst="ellipse">
              <a:avLst/>
            </a:prstGeom>
            <a:solidFill>
              <a:schemeClr val="accent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1</a:t>
              </a:r>
              <a:endParaRPr lang="zh-CN" altLang="en-US" sz="3200" dirty="0">
                <a:solidFill>
                  <a:schemeClr val="bg1"/>
                </a:solidFill>
                <a:latin typeface="+mn-ea"/>
              </a:endParaRPr>
            </a:p>
          </p:txBody>
        </p:sp>
      </p:grpSp>
      <p:grpSp>
        <p:nvGrpSpPr>
          <p:cNvPr id="12" name="组合 11"/>
          <p:cNvGrpSpPr/>
          <p:nvPr/>
        </p:nvGrpSpPr>
        <p:grpSpPr>
          <a:xfrm>
            <a:off x="2393599" y="2347941"/>
            <a:ext cx="714278" cy="714278"/>
            <a:chOff x="1152525" y="2185987"/>
            <a:chExt cx="714375" cy="714375"/>
          </a:xfrm>
        </p:grpSpPr>
        <p:sp>
          <p:nvSpPr>
            <p:cNvPr id="13" name="椭圆 12"/>
            <p:cNvSpPr/>
            <p:nvPr/>
          </p:nvSpPr>
          <p:spPr>
            <a:xfrm>
              <a:off x="1152525" y="2185987"/>
              <a:ext cx="714375" cy="714375"/>
            </a:xfrm>
            <a:prstGeom prst="ellipse">
              <a:avLst/>
            </a:prstGeom>
            <a:solidFill>
              <a:schemeClr val="accent2"/>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2</a:t>
              </a:r>
              <a:endParaRPr lang="zh-CN" altLang="en-US" sz="3200" dirty="0">
                <a:solidFill>
                  <a:schemeClr val="bg1"/>
                </a:solidFill>
                <a:latin typeface="+mn-ea"/>
              </a:endParaRPr>
            </a:p>
          </p:txBody>
        </p:sp>
      </p:grpSp>
      <p:grpSp>
        <p:nvGrpSpPr>
          <p:cNvPr id="15" name="组合 14"/>
          <p:cNvGrpSpPr/>
          <p:nvPr/>
        </p:nvGrpSpPr>
        <p:grpSpPr>
          <a:xfrm>
            <a:off x="3643733" y="2347939"/>
            <a:ext cx="714278" cy="714278"/>
            <a:chOff x="1152525" y="2185987"/>
            <a:chExt cx="714375" cy="714375"/>
          </a:xfrm>
        </p:grpSpPr>
        <p:sp>
          <p:nvSpPr>
            <p:cNvPr id="16" name="椭圆 15"/>
            <p:cNvSpPr/>
            <p:nvPr/>
          </p:nvSpPr>
          <p:spPr>
            <a:xfrm>
              <a:off x="1152525" y="2185987"/>
              <a:ext cx="714375" cy="714375"/>
            </a:xfrm>
            <a:prstGeom prst="ellipse">
              <a:avLst/>
            </a:prstGeom>
            <a:solidFill>
              <a:schemeClr val="accent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3</a:t>
              </a:r>
              <a:endParaRPr lang="zh-CN" altLang="en-US" sz="3200" dirty="0">
                <a:solidFill>
                  <a:schemeClr val="bg1"/>
                </a:solidFill>
                <a:latin typeface="+mn-ea"/>
              </a:endParaRPr>
            </a:p>
          </p:txBody>
        </p:sp>
      </p:grpSp>
      <p:grpSp>
        <p:nvGrpSpPr>
          <p:cNvPr id="18" name="组合 17"/>
          <p:cNvGrpSpPr/>
          <p:nvPr/>
        </p:nvGrpSpPr>
        <p:grpSpPr>
          <a:xfrm>
            <a:off x="4893867" y="2347937"/>
            <a:ext cx="714278" cy="714278"/>
            <a:chOff x="1152525" y="2185987"/>
            <a:chExt cx="714375" cy="714375"/>
          </a:xfrm>
          <a:solidFill>
            <a:schemeClr val="accent2"/>
          </a:solidFill>
        </p:grpSpPr>
        <p:sp>
          <p:nvSpPr>
            <p:cNvPr id="19" name="椭圆 18"/>
            <p:cNvSpPr/>
            <p:nvPr/>
          </p:nvSpPr>
          <p:spPr>
            <a:xfrm>
              <a:off x="1152525" y="2185987"/>
              <a:ext cx="714375" cy="714375"/>
            </a:xfrm>
            <a:prstGeom prst="ellipse">
              <a:avLst/>
            </a:prstGeom>
            <a:grp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4</a:t>
              </a:r>
              <a:endParaRPr lang="zh-CN" altLang="en-US" sz="3200" dirty="0">
                <a:solidFill>
                  <a:schemeClr val="bg1"/>
                </a:solidFill>
                <a:latin typeface="+mn-ea"/>
              </a:endParaRPr>
            </a:p>
          </p:txBody>
        </p:sp>
      </p:grpSp>
      <p:grpSp>
        <p:nvGrpSpPr>
          <p:cNvPr id="21" name="组合 20"/>
          <p:cNvGrpSpPr/>
          <p:nvPr/>
        </p:nvGrpSpPr>
        <p:grpSpPr>
          <a:xfrm>
            <a:off x="6144001" y="2347935"/>
            <a:ext cx="714278" cy="714278"/>
            <a:chOff x="1152525" y="2185987"/>
            <a:chExt cx="714375" cy="714375"/>
          </a:xfrm>
        </p:grpSpPr>
        <p:sp>
          <p:nvSpPr>
            <p:cNvPr id="22" name="椭圆 21"/>
            <p:cNvSpPr/>
            <p:nvPr/>
          </p:nvSpPr>
          <p:spPr>
            <a:xfrm>
              <a:off x="1152525" y="2185987"/>
              <a:ext cx="714375" cy="714375"/>
            </a:xfrm>
            <a:prstGeom prst="ellipse">
              <a:avLst/>
            </a:prstGeom>
            <a:solidFill>
              <a:schemeClr val="accent2"/>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5</a:t>
              </a:r>
              <a:endParaRPr lang="zh-CN" altLang="en-US" sz="3200" dirty="0">
                <a:solidFill>
                  <a:schemeClr val="bg1"/>
                </a:solidFill>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0-#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22" presetClass="entr" presetSubtype="4"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par>
                                <p:cTn id="33" presetID="22" presetClass="entr" presetSubtype="1"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up)">
                                      <p:cBhvr>
                                        <p:cTn id="35" dur="500"/>
                                        <p:tgtEl>
                                          <p:spTgt spid="24"/>
                                        </p:tgtEl>
                                      </p:cBhvr>
                                    </p:animEffect>
                                  </p:childTnLst>
                                </p:cTn>
                              </p:par>
                            </p:childTnLst>
                          </p:cTn>
                        </p:par>
                        <p:par>
                          <p:cTn id="36" fill="hold">
                            <p:stCondLst>
                              <p:cond delay="1500"/>
                            </p:stCondLst>
                            <p:childTnLst>
                              <p:par>
                                <p:cTn id="37" presetID="22" presetClass="entr" presetSubtype="4"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down)">
                                      <p:cBhvr>
                                        <p:cTn id="39" dur="500"/>
                                        <p:tgtEl>
                                          <p:spTgt spid="29"/>
                                        </p:tgtEl>
                                      </p:cBhvr>
                                    </p:animEffect>
                                  </p:childTnLst>
                                </p:cTn>
                              </p:par>
                              <p:par>
                                <p:cTn id="40" presetID="22" presetClass="entr" presetSubtype="1"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500"/>
                                        <p:tgtEl>
                                          <p:spTgt spid="34"/>
                                        </p:tgtEl>
                                      </p:cBhvr>
                                    </p:animEffect>
                                  </p:childTnLst>
                                </p:cTn>
                              </p:par>
                            </p:childTnLst>
                          </p:cTn>
                        </p:par>
                        <p:par>
                          <p:cTn id="43" fill="hold">
                            <p:stCondLst>
                              <p:cond delay="2000"/>
                            </p:stCondLst>
                            <p:childTnLst>
                              <p:par>
                                <p:cTn id="44" presetID="22" presetClass="entr" presetSubtype="4"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down)">
                                      <p:cBhvr>
                                        <p:cTn id="4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6028877" y="1622023"/>
            <a:ext cx="2266252" cy="2862322"/>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a:lnSpc>
                <a:spcPct val="150000"/>
              </a:lnSpc>
            </a:pP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grpSp>
        <p:nvGrpSpPr>
          <p:cNvPr id="13" name="组合 12"/>
          <p:cNvGrpSpPr/>
          <p:nvPr/>
        </p:nvGrpSpPr>
        <p:grpSpPr>
          <a:xfrm flipH="1">
            <a:off x="630474" y="1113926"/>
            <a:ext cx="3545724" cy="3413019"/>
            <a:chOff x="3806368" y="1533832"/>
            <a:chExt cx="4729342" cy="4552338"/>
          </a:xfrm>
        </p:grpSpPr>
        <p:sp>
          <p:nvSpPr>
            <p:cNvPr id="18" name="Freeform 5"/>
            <p:cNvSpPr/>
            <p:nvPr/>
          </p:nvSpPr>
          <p:spPr bwMode="auto">
            <a:xfrm>
              <a:off x="3899018" y="1533832"/>
              <a:ext cx="2776760" cy="1533580"/>
            </a:xfrm>
            <a:custGeom>
              <a:avLst/>
              <a:gdLst>
                <a:gd name="T0" fmla="*/ 2008 w 2008"/>
                <a:gd name="T1" fmla="*/ 657 h 1109"/>
                <a:gd name="T2" fmla="*/ 2002 w 2008"/>
                <a:gd name="T3" fmla="*/ 0 h 1109"/>
                <a:gd name="T4" fmla="*/ 15 w 2008"/>
                <a:gd name="T5" fmla="*/ 632 h 1109"/>
                <a:gd name="T6" fmla="*/ 0 w 2008"/>
                <a:gd name="T7" fmla="*/ 1109 h 1109"/>
                <a:gd name="T8" fmla="*/ 2008 w 2008"/>
                <a:gd name="T9" fmla="*/ 657 h 1109"/>
                <a:gd name="T10" fmla="*/ 2008 w 2008"/>
                <a:gd name="T11" fmla="*/ 657 h 1109"/>
              </a:gdLst>
              <a:ahLst/>
              <a:cxnLst>
                <a:cxn ang="0">
                  <a:pos x="T0" y="T1"/>
                </a:cxn>
                <a:cxn ang="0">
                  <a:pos x="T2" y="T3"/>
                </a:cxn>
                <a:cxn ang="0">
                  <a:pos x="T4" y="T5"/>
                </a:cxn>
                <a:cxn ang="0">
                  <a:pos x="T6" y="T7"/>
                </a:cxn>
                <a:cxn ang="0">
                  <a:pos x="T8" y="T9"/>
                </a:cxn>
                <a:cxn ang="0">
                  <a:pos x="T10" y="T11"/>
                </a:cxn>
              </a:cxnLst>
              <a:rect l="0" t="0" r="r" b="b"/>
              <a:pathLst>
                <a:path w="2008" h="1109">
                  <a:moveTo>
                    <a:pt x="2008" y="657"/>
                  </a:moveTo>
                  <a:lnTo>
                    <a:pt x="2002" y="0"/>
                  </a:lnTo>
                  <a:lnTo>
                    <a:pt x="15" y="632"/>
                  </a:lnTo>
                  <a:lnTo>
                    <a:pt x="0" y="1109"/>
                  </a:lnTo>
                  <a:lnTo>
                    <a:pt x="2008" y="657"/>
                  </a:lnTo>
                  <a:lnTo>
                    <a:pt x="2008" y="65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19" name="Freeform 6"/>
            <p:cNvSpPr/>
            <p:nvPr/>
          </p:nvSpPr>
          <p:spPr bwMode="auto">
            <a:xfrm>
              <a:off x="3940504" y="1597443"/>
              <a:ext cx="2692407" cy="1413271"/>
            </a:xfrm>
            <a:custGeom>
              <a:avLst/>
              <a:gdLst>
                <a:gd name="T0" fmla="*/ 16 w 1947"/>
                <a:gd name="T1" fmla="*/ 611 h 1022"/>
                <a:gd name="T2" fmla="*/ 1942 w 1947"/>
                <a:gd name="T3" fmla="*/ 0 h 1022"/>
                <a:gd name="T4" fmla="*/ 1947 w 1947"/>
                <a:gd name="T5" fmla="*/ 586 h 1022"/>
                <a:gd name="T6" fmla="*/ 0 w 1947"/>
                <a:gd name="T7" fmla="*/ 1022 h 1022"/>
                <a:gd name="T8" fmla="*/ 16 w 1947"/>
                <a:gd name="T9" fmla="*/ 611 h 1022"/>
              </a:gdLst>
              <a:ahLst/>
              <a:cxnLst>
                <a:cxn ang="0">
                  <a:pos x="T0" y="T1"/>
                </a:cxn>
                <a:cxn ang="0">
                  <a:pos x="T2" y="T3"/>
                </a:cxn>
                <a:cxn ang="0">
                  <a:pos x="T4" y="T5"/>
                </a:cxn>
                <a:cxn ang="0">
                  <a:pos x="T6" y="T7"/>
                </a:cxn>
                <a:cxn ang="0">
                  <a:pos x="T8" y="T9"/>
                </a:cxn>
              </a:cxnLst>
              <a:rect l="0" t="0" r="r" b="b"/>
              <a:pathLst>
                <a:path w="1947" h="1022">
                  <a:moveTo>
                    <a:pt x="16" y="611"/>
                  </a:moveTo>
                  <a:lnTo>
                    <a:pt x="1942" y="0"/>
                  </a:lnTo>
                  <a:lnTo>
                    <a:pt x="1947" y="586"/>
                  </a:lnTo>
                  <a:lnTo>
                    <a:pt x="0" y="1022"/>
                  </a:lnTo>
                  <a:lnTo>
                    <a:pt x="16" y="611"/>
                  </a:lnTo>
                  <a:close/>
                </a:path>
              </a:pathLst>
            </a:custGeom>
            <a:solidFill>
              <a:schemeClr val="accent2"/>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1" name="Freeform 7"/>
            <p:cNvSpPr/>
            <p:nvPr/>
          </p:nvSpPr>
          <p:spPr bwMode="auto">
            <a:xfrm>
              <a:off x="6667481" y="1533832"/>
              <a:ext cx="1548790" cy="1682927"/>
            </a:xfrm>
            <a:custGeom>
              <a:avLst/>
              <a:gdLst>
                <a:gd name="T0" fmla="*/ 6 w 1120"/>
                <a:gd name="T1" fmla="*/ 657 h 1217"/>
                <a:gd name="T2" fmla="*/ 0 w 1120"/>
                <a:gd name="T3" fmla="*/ 0 h 1217"/>
                <a:gd name="T4" fmla="*/ 1105 w 1120"/>
                <a:gd name="T5" fmla="*/ 775 h 1217"/>
                <a:gd name="T6" fmla="*/ 1120 w 1120"/>
                <a:gd name="T7" fmla="*/ 1217 h 1217"/>
                <a:gd name="T8" fmla="*/ 119 w 1120"/>
                <a:gd name="T9" fmla="*/ 714 h 1217"/>
                <a:gd name="T10" fmla="*/ 6 w 1120"/>
                <a:gd name="T11" fmla="*/ 657 h 1217"/>
                <a:gd name="T12" fmla="*/ 6 w 1120"/>
                <a:gd name="T13" fmla="*/ 657 h 1217"/>
              </a:gdLst>
              <a:ahLst/>
              <a:cxnLst>
                <a:cxn ang="0">
                  <a:pos x="T0" y="T1"/>
                </a:cxn>
                <a:cxn ang="0">
                  <a:pos x="T2" y="T3"/>
                </a:cxn>
                <a:cxn ang="0">
                  <a:pos x="T4" y="T5"/>
                </a:cxn>
                <a:cxn ang="0">
                  <a:pos x="T6" y="T7"/>
                </a:cxn>
                <a:cxn ang="0">
                  <a:pos x="T8" y="T9"/>
                </a:cxn>
                <a:cxn ang="0">
                  <a:pos x="T10" y="T11"/>
                </a:cxn>
                <a:cxn ang="0">
                  <a:pos x="T12" y="T13"/>
                </a:cxn>
              </a:cxnLst>
              <a:rect l="0" t="0" r="r" b="b"/>
              <a:pathLst>
                <a:path w="1120" h="1217">
                  <a:moveTo>
                    <a:pt x="6" y="657"/>
                  </a:moveTo>
                  <a:lnTo>
                    <a:pt x="0" y="0"/>
                  </a:lnTo>
                  <a:lnTo>
                    <a:pt x="1105" y="775"/>
                  </a:lnTo>
                  <a:lnTo>
                    <a:pt x="1120" y="1217"/>
                  </a:lnTo>
                  <a:lnTo>
                    <a:pt x="119" y="714"/>
                  </a:lnTo>
                  <a:lnTo>
                    <a:pt x="6" y="657"/>
                  </a:lnTo>
                  <a:lnTo>
                    <a:pt x="6" y="65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2" name="Freeform 8"/>
            <p:cNvSpPr/>
            <p:nvPr/>
          </p:nvSpPr>
          <p:spPr bwMode="auto">
            <a:xfrm>
              <a:off x="6717264" y="1626482"/>
              <a:ext cx="1456140" cy="1512837"/>
            </a:xfrm>
            <a:custGeom>
              <a:avLst/>
              <a:gdLst>
                <a:gd name="T0" fmla="*/ 98 w 1053"/>
                <a:gd name="T1" fmla="*/ 616 h 1094"/>
                <a:gd name="T2" fmla="*/ 6 w 1053"/>
                <a:gd name="T3" fmla="*/ 570 h 1094"/>
                <a:gd name="T4" fmla="*/ 0 w 1053"/>
                <a:gd name="T5" fmla="*/ 0 h 1094"/>
                <a:gd name="T6" fmla="*/ 1038 w 1053"/>
                <a:gd name="T7" fmla="*/ 724 h 1094"/>
                <a:gd name="T8" fmla="*/ 1053 w 1053"/>
                <a:gd name="T9" fmla="*/ 1094 h 1094"/>
                <a:gd name="T10" fmla="*/ 98 w 1053"/>
                <a:gd name="T11" fmla="*/ 616 h 1094"/>
              </a:gdLst>
              <a:ahLst/>
              <a:cxnLst>
                <a:cxn ang="0">
                  <a:pos x="T0" y="T1"/>
                </a:cxn>
                <a:cxn ang="0">
                  <a:pos x="T2" y="T3"/>
                </a:cxn>
                <a:cxn ang="0">
                  <a:pos x="T4" y="T5"/>
                </a:cxn>
                <a:cxn ang="0">
                  <a:pos x="T6" y="T7"/>
                </a:cxn>
                <a:cxn ang="0">
                  <a:pos x="T8" y="T9"/>
                </a:cxn>
                <a:cxn ang="0">
                  <a:pos x="T10" y="T11"/>
                </a:cxn>
              </a:cxnLst>
              <a:rect l="0" t="0" r="r" b="b"/>
              <a:pathLst>
                <a:path w="1053" h="1094">
                  <a:moveTo>
                    <a:pt x="98" y="616"/>
                  </a:moveTo>
                  <a:lnTo>
                    <a:pt x="6" y="570"/>
                  </a:lnTo>
                  <a:lnTo>
                    <a:pt x="0" y="0"/>
                  </a:lnTo>
                  <a:lnTo>
                    <a:pt x="1038" y="724"/>
                  </a:lnTo>
                  <a:lnTo>
                    <a:pt x="1053" y="1094"/>
                  </a:lnTo>
                  <a:lnTo>
                    <a:pt x="98" y="616"/>
                  </a:lnTo>
                  <a:close/>
                </a:path>
              </a:pathLst>
            </a:custGeom>
            <a:solidFill>
              <a:schemeClr val="accent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4" name="Freeform 9"/>
            <p:cNvSpPr/>
            <p:nvPr/>
          </p:nvSpPr>
          <p:spPr bwMode="auto">
            <a:xfrm>
              <a:off x="3899018" y="2442363"/>
              <a:ext cx="4317253" cy="788224"/>
            </a:xfrm>
            <a:custGeom>
              <a:avLst/>
              <a:gdLst>
                <a:gd name="T0" fmla="*/ 2008 w 3122"/>
                <a:gd name="T1" fmla="*/ 0 h 570"/>
                <a:gd name="T2" fmla="*/ 0 w 3122"/>
                <a:gd name="T3" fmla="*/ 452 h 570"/>
                <a:gd name="T4" fmla="*/ 138 w 3122"/>
                <a:gd name="T5" fmla="*/ 483 h 570"/>
                <a:gd name="T6" fmla="*/ 2013 w 3122"/>
                <a:gd name="T7" fmla="*/ 83 h 570"/>
                <a:gd name="T8" fmla="*/ 2013 w 3122"/>
                <a:gd name="T9" fmla="*/ 88 h 570"/>
                <a:gd name="T10" fmla="*/ 3035 w 3122"/>
                <a:gd name="T11" fmla="*/ 570 h 570"/>
                <a:gd name="T12" fmla="*/ 3122 w 3122"/>
                <a:gd name="T13" fmla="*/ 560 h 570"/>
                <a:gd name="T14" fmla="*/ 2008 w 3122"/>
                <a:gd name="T15" fmla="*/ 0 h 570"/>
                <a:gd name="T16" fmla="*/ 2008 w 3122"/>
                <a:gd name="T1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2" h="570">
                  <a:moveTo>
                    <a:pt x="2008" y="0"/>
                  </a:moveTo>
                  <a:lnTo>
                    <a:pt x="0" y="452"/>
                  </a:lnTo>
                  <a:lnTo>
                    <a:pt x="138" y="483"/>
                  </a:lnTo>
                  <a:lnTo>
                    <a:pt x="2013" y="83"/>
                  </a:lnTo>
                  <a:lnTo>
                    <a:pt x="2013" y="88"/>
                  </a:lnTo>
                  <a:lnTo>
                    <a:pt x="3035" y="570"/>
                  </a:lnTo>
                  <a:lnTo>
                    <a:pt x="3122" y="560"/>
                  </a:lnTo>
                  <a:lnTo>
                    <a:pt x="2008" y="0"/>
                  </a:lnTo>
                  <a:lnTo>
                    <a:pt x="2008"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5" name="Freeform 10"/>
            <p:cNvSpPr/>
            <p:nvPr/>
          </p:nvSpPr>
          <p:spPr bwMode="auto">
            <a:xfrm>
              <a:off x="3869979" y="2557140"/>
              <a:ext cx="2819629" cy="1384232"/>
            </a:xfrm>
            <a:custGeom>
              <a:avLst/>
              <a:gdLst>
                <a:gd name="T0" fmla="*/ 2034 w 2039"/>
                <a:gd name="T1" fmla="*/ 0 h 1001"/>
                <a:gd name="T2" fmla="*/ 2039 w 2039"/>
                <a:gd name="T3" fmla="*/ 790 h 1001"/>
                <a:gd name="T4" fmla="*/ 0 w 2039"/>
                <a:gd name="T5" fmla="*/ 1001 h 1001"/>
                <a:gd name="T6" fmla="*/ 15 w 2039"/>
                <a:gd name="T7" fmla="*/ 436 h 1001"/>
                <a:gd name="T8" fmla="*/ 2034 w 2039"/>
                <a:gd name="T9" fmla="*/ 0 h 1001"/>
              </a:gdLst>
              <a:ahLst/>
              <a:cxnLst>
                <a:cxn ang="0">
                  <a:pos x="T0" y="T1"/>
                </a:cxn>
                <a:cxn ang="0">
                  <a:pos x="T2" y="T3"/>
                </a:cxn>
                <a:cxn ang="0">
                  <a:pos x="T4" y="T5"/>
                </a:cxn>
                <a:cxn ang="0">
                  <a:pos x="T6" y="T7"/>
                </a:cxn>
                <a:cxn ang="0">
                  <a:pos x="T8" y="T9"/>
                </a:cxn>
              </a:cxnLst>
              <a:rect l="0" t="0" r="r" b="b"/>
              <a:pathLst>
                <a:path w="2039" h="1001">
                  <a:moveTo>
                    <a:pt x="2034" y="0"/>
                  </a:moveTo>
                  <a:lnTo>
                    <a:pt x="2039" y="790"/>
                  </a:lnTo>
                  <a:lnTo>
                    <a:pt x="0" y="1001"/>
                  </a:lnTo>
                  <a:lnTo>
                    <a:pt x="15" y="436"/>
                  </a:lnTo>
                  <a:lnTo>
                    <a:pt x="203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7" name="Freeform 11"/>
            <p:cNvSpPr/>
            <p:nvPr/>
          </p:nvSpPr>
          <p:spPr bwMode="auto">
            <a:xfrm>
              <a:off x="3912847" y="2613836"/>
              <a:ext cx="2733892" cy="1277752"/>
            </a:xfrm>
            <a:custGeom>
              <a:avLst/>
              <a:gdLst>
                <a:gd name="T0" fmla="*/ 20 w 1977"/>
                <a:gd name="T1" fmla="*/ 421 h 924"/>
                <a:gd name="T2" fmla="*/ 1967 w 1977"/>
                <a:gd name="T3" fmla="*/ 0 h 924"/>
                <a:gd name="T4" fmla="*/ 1977 w 1977"/>
                <a:gd name="T5" fmla="*/ 719 h 924"/>
                <a:gd name="T6" fmla="*/ 0 w 1977"/>
                <a:gd name="T7" fmla="*/ 924 h 924"/>
                <a:gd name="T8" fmla="*/ 20 w 1977"/>
                <a:gd name="T9" fmla="*/ 421 h 924"/>
              </a:gdLst>
              <a:ahLst/>
              <a:cxnLst>
                <a:cxn ang="0">
                  <a:pos x="T0" y="T1"/>
                </a:cxn>
                <a:cxn ang="0">
                  <a:pos x="T2" y="T3"/>
                </a:cxn>
                <a:cxn ang="0">
                  <a:pos x="T4" y="T5"/>
                </a:cxn>
                <a:cxn ang="0">
                  <a:pos x="T6" y="T7"/>
                </a:cxn>
                <a:cxn ang="0">
                  <a:pos x="T8" y="T9"/>
                </a:cxn>
              </a:cxnLst>
              <a:rect l="0" t="0" r="r" b="b"/>
              <a:pathLst>
                <a:path w="1977" h="924">
                  <a:moveTo>
                    <a:pt x="20" y="421"/>
                  </a:moveTo>
                  <a:lnTo>
                    <a:pt x="1967" y="0"/>
                  </a:lnTo>
                  <a:lnTo>
                    <a:pt x="1977" y="719"/>
                  </a:lnTo>
                  <a:lnTo>
                    <a:pt x="0" y="924"/>
                  </a:lnTo>
                  <a:lnTo>
                    <a:pt x="20" y="421"/>
                  </a:lnTo>
                  <a:close/>
                </a:path>
              </a:pathLst>
            </a:custGeom>
            <a:solidFill>
              <a:schemeClr val="accent1"/>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2" name="Freeform 12"/>
            <p:cNvSpPr/>
            <p:nvPr/>
          </p:nvSpPr>
          <p:spPr bwMode="auto">
            <a:xfrm>
              <a:off x="6682693" y="2557140"/>
              <a:ext cx="1569534" cy="1454757"/>
            </a:xfrm>
            <a:custGeom>
              <a:avLst/>
              <a:gdLst>
                <a:gd name="T0" fmla="*/ 0 w 1135"/>
                <a:gd name="T1" fmla="*/ 0 h 1052"/>
                <a:gd name="T2" fmla="*/ 0 w 1135"/>
                <a:gd name="T3" fmla="*/ 5 h 1052"/>
                <a:gd name="T4" fmla="*/ 1114 w 1135"/>
                <a:gd name="T5" fmla="*/ 534 h 1052"/>
                <a:gd name="T6" fmla="*/ 1135 w 1135"/>
                <a:gd name="T7" fmla="*/ 1052 h 1052"/>
                <a:gd name="T8" fmla="*/ 5 w 1135"/>
                <a:gd name="T9" fmla="*/ 790 h 1052"/>
                <a:gd name="T10" fmla="*/ 0 w 1135"/>
                <a:gd name="T11" fmla="*/ 0 h 1052"/>
                <a:gd name="T12" fmla="*/ 0 w 1135"/>
                <a:gd name="T13" fmla="*/ 0 h 1052"/>
              </a:gdLst>
              <a:ahLst/>
              <a:cxnLst>
                <a:cxn ang="0">
                  <a:pos x="T0" y="T1"/>
                </a:cxn>
                <a:cxn ang="0">
                  <a:pos x="T2" y="T3"/>
                </a:cxn>
                <a:cxn ang="0">
                  <a:pos x="T4" y="T5"/>
                </a:cxn>
                <a:cxn ang="0">
                  <a:pos x="T6" y="T7"/>
                </a:cxn>
                <a:cxn ang="0">
                  <a:pos x="T8" y="T9"/>
                </a:cxn>
                <a:cxn ang="0">
                  <a:pos x="T10" y="T11"/>
                </a:cxn>
                <a:cxn ang="0">
                  <a:pos x="T12" y="T13"/>
                </a:cxn>
              </a:cxnLst>
              <a:rect l="0" t="0" r="r" b="b"/>
              <a:pathLst>
                <a:path w="1135" h="1052">
                  <a:moveTo>
                    <a:pt x="0" y="0"/>
                  </a:moveTo>
                  <a:lnTo>
                    <a:pt x="0" y="5"/>
                  </a:lnTo>
                  <a:lnTo>
                    <a:pt x="1114" y="534"/>
                  </a:lnTo>
                  <a:lnTo>
                    <a:pt x="1135" y="1052"/>
                  </a:lnTo>
                  <a:lnTo>
                    <a:pt x="5" y="79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3" name="Freeform 13"/>
            <p:cNvSpPr/>
            <p:nvPr/>
          </p:nvSpPr>
          <p:spPr bwMode="auto">
            <a:xfrm>
              <a:off x="6725561" y="2634580"/>
              <a:ext cx="1476882" cy="1320621"/>
            </a:xfrm>
            <a:custGeom>
              <a:avLst/>
              <a:gdLst>
                <a:gd name="T0" fmla="*/ 10 w 1068"/>
                <a:gd name="T1" fmla="*/ 704 h 955"/>
                <a:gd name="T2" fmla="*/ 0 w 1068"/>
                <a:gd name="T3" fmla="*/ 0 h 955"/>
                <a:gd name="T4" fmla="*/ 1052 w 1068"/>
                <a:gd name="T5" fmla="*/ 498 h 955"/>
                <a:gd name="T6" fmla="*/ 1068 w 1068"/>
                <a:gd name="T7" fmla="*/ 955 h 955"/>
                <a:gd name="T8" fmla="*/ 10 w 1068"/>
                <a:gd name="T9" fmla="*/ 704 h 955"/>
              </a:gdLst>
              <a:ahLst/>
              <a:cxnLst>
                <a:cxn ang="0">
                  <a:pos x="T0" y="T1"/>
                </a:cxn>
                <a:cxn ang="0">
                  <a:pos x="T2" y="T3"/>
                </a:cxn>
                <a:cxn ang="0">
                  <a:pos x="T4" y="T5"/>
                </a:cxn>
                <a:cxn ang="0">
                  <a:pos x="T6" y="T7"/>
                </a:cxn>
                <a:cxn ang="0">
                  <a:pos x="T8" y="T9"/>
                </a:cxn>
              </a:cxnLst>
              <a:rect l="0" t="0" r="r" b="b"/>
              <a:pathLst>
                <a:path w="1068" h="955">
                  <a:moveTo>
                    <a:pt x="10" y="704"/>
                  </a:moveTo>
                  <a:lnTo>
                    <a:pt x="0" y="0"/>
                  </a:lnTo>
                  <a:lnTo>
                    <a:pt x="1052" y="498"/>
                  </a:lnTo>
                  <a:lnTo>
                    <a:pt x="1068" y="955"/>
                  </a:lnTo>
                  <a:lnTo>
                    <a:pt x="10" y="704"/>
                  </a:lnTo>
                  <a:close/>
                </a:path>
              </a:pathLst>
            </a:custGeom>
            <a:solidFill>
              <a:schemeClr val="accent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4" name="Freeform 14"/>
            <p:cNvSpPr/>
            <p:nvPr/>
          </p:nvSpPr>
          <p:spPr bwMode="auto">
            <a:xfrm>
              <a:off x="3869979" y="3649591"/>
              <a:ext cx="4382247" cy="377518"/>
            </a:xfrm>
            <a:custGeom>
              <a:avLst/>
              <a:gdLst>
                <a:gd name="T0" fmla="*/ 2039 w 3169"/>
                <a:gd name="T1" fmla="*/ 0 h 273"/>
                <a:gd name="T2" fmla="*/ 0 w 3169"/>
                <a:gd name="T3" fmla="*/ 211 h 273"/>
                <a:gd name="T4" fmla="*/ 318 w 3169"/>
                <a:gd name="T5" fmla="*/ 247 h 273"/>
                <a:gd name="T6" fmla="*/ 2039 w 3169"/>
                <a:gd name="T7" fmla="*/ 88 h 273"/>
                <a:gd name="T8" fmla="*/ 2953 w 3169"/>
                <a:gd name="T9" fmla="*/ 273 h 273"/>
                <a:gd name="T10" fmla="*/ 3169 w 3169"/>
                <a:gd name="T11" fmla="*/ 262 h 273"/>
                <a:gd name="T12" fmla="*/ 2039 w 3169"/>
                <a:gd name="T13" fmla="*/ 0 h 273"/>
                <a:gd name="T14" fmla="*/ 2039 w 3169"/>
                <a:gd name="T15" fmla="*/ 0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9" h="273">
                  <a:moveTo>
                    <a:pt x="2039" y="0"/>
                  </a:moveTo>
                  <a:lnTo>
                    <a:pt x="0" y="211"/>
                  </a:lnTo>
                  <a:lnTo>
                    <a:pt x="318" y="247"/>
                  </a:lnTo>
                  <a:lnTo>
                    <a:pt x="2039" y="88"/>
                  </a:lnTo>
                  <a:lnTo>
                    <a:pt x="2953" y="273"/>
                  </a:lnTo>
                  <a:lnTo>
                    <a:pt x="3169" y="262"/>
                  </a:lnTo>
                  <a:lnTo>
                    <a:pt x="2039" y="0"/>
                  </a:lnTo>
                  <a:lnTo>
                    <a:pt x="2039"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5" name="Freeform 15"/>
            <p:cNvSpPr/>
            <p:nvPr/>
          </p:nvSpPr>
          <p:spPr bwMode="auto">
            <a:xfrm>
              <a:off x="3840939" y="3771281"/>
              <a:ext cx="2862496" cy="788224"/>
            </a:xfrm>
            <a:custGeom>
              <a:avLst/>
              <a:gdLst>
                <a:gd name="T0" fmla="*/ 2060 w 2070"/>
                <a:gd name="T1" fmla="*/ 0 h 570"/>
                <a:gd name="T2" fmla="*/ 2070 w 2070"/>
                <a:gd name="T3" fmla="*/ 534 h 570"/>
                <a:gd name="T4" fmla="*/ 6 w 2070"/>
                <a:gd name="T5" fmla="*/ 570 h 570"/>
                <a:gd name="T6" fmla="*/ 0 w 2070"/>
                <a:gd name="T7" fmla="*/ 570 h 570"/>
                <a:gd name="T8" fmla="*/ 16 w 2070"/>
                <a:gd name="T9" fmla="*/ 190 h 570"/>
                <a:gd name="T10" fmla="*/ 2060 w 2070"/>
                <a:gd name="T11" fmla="*/ 0 h 570"/>
              </a:gdLst>
              <a:ahLst/>
              <a:cxnLst>
                <a:cxn ang="0">
                  <a:pos x="T0" y="T1"/>
                </a:cxn>
                <a:cxn ang="0">
                  <a:pos x="T2" y="T3"/>
                </a:cxn>
                <a:cxn ang="0">
                  <a:pos x="T4" y="T5"/>
                </a:cxn>
                <a:cxn ang="0">
                  <a:pos x="T6" y="T7"/>
                </a:cxn>
                <a:cxn ang="0">
                  <a:pos x="T8" y="T9"/>
                </a:cxn>
                <a:cxn ang="0">
                  <a:pos x="T10" y="T11"/>
                </a:cxn>
              </a:cxnLst>
              <a:rect l="0" t="0" r="r" b="b"/>
              <a:pathLst>
                <a:path w="2070" h="570">
                  <a:moveTo>
                    <a:pt x="2060" y="0"/>
                  </a:moveTo>
                  <a:lnTo>
                    <a:pt x="2070" y="534"/>
                  </a:lnTo>
                  <a:lnTo>
                    <a:pt x="6" y="570"/>
                  </a:lnTo>
                  <a:lnTo>
                    <a:pt x="0" y="570"/>
                  </a:lnTo>
                  <a:lnTo>
                    <a:pt x="16" y="190"/>
                  </a:lnTo>
                  <a:lnTo>
                    <a:pt x="206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6" name="Freeform 16"/>
            <p:cNvSpPr/>
            <p:nvPr/>
          </p:nvSpPr>
          <p:spPr bwMode="auto">
            <a:xfrm>
              <a:off x="3890721" y="3821064"/>
              <a:ext cx="2762931" cy="695573"/>
            </a:xfrm>
            <a:custGeom>
              <a:avLst/>
              <a:gdLst>
                <a:gd name="T0" fmla="*/ 11 w 1998"/>
                <a:gd name="T1" fmla="*/ 185 h 503"/>
                <a:gd name="T2" fmla="*/ 1993 w 1998"/>
                <a:gd name="T3" fmla="*/ 0 h 503"/>
                <a:gd name="T4" fmla="*/ 1998 w 1998"/>
                <a:gd name="T5" fmla="*/ 467 h 503"/>
                <a:gd name="T6" fmla="*/ 0 w 1998"/>
                <a:gd name="T7" fmla="*/ 503 h 503"/>
                <a:gd name="T8" fmla="*/ 11 w 1998"/>
                <a:gd name="T9" fmla="*/ 185 h 503"/>
              </a:gdLst>
              <a:ahLst/>
              <a:cxnLst>
                <a:cxn ang="0">
                  <a:pos x="T0" y="T1"/>
                </a:cxn>
                <a:cxn ang="0">
                  <a:pos x="T2" y="T3"/>
                </a:cxn>
                <a:cxn ang="0">
                  <a:pos x="T4" y="T5"/>
                </a:cxn>
                <a:cxn ang="0">
                  <a:pos x="T6" y="T7"/>
                </a:cxn>
                <a:cxn ang="0">
                  <a:pos x="T8" y="T9"/>
                </a:cxn>
              </a:cxnLst>
              <a:rect l="0" t="0" r="r" b="b"/>
              <a:pathLst>
                <a:path w="1998" h="503">
                  <a:moveTo>
                    <a:pt x="11" y="185"/>
                  </a:moveTo>
                  <a:lnTo>
                    <a:pt x="1993" y="0"/>
                  </a:lnTo>
                  <a:lnTo>
                    <a:pt x="1998" y="467"/>
                  </a:lnTo>
                  <a:lnTo>
                    <a:pt x="0" y="503"/>
                  </a:lnTo>
                  <a:lnTo>
                    <a:pt x="11" y="185"/>
                  </a:lnTo>
                  <a:close/>
                </a:path>
              </a:pathLst>
            </a:custGeom>
            <a:solidFill>
              <a:schemeClr val="accent2"/>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7" name="Freeform 17"/>
            <p:cNvSpPr/>
            <p:nvPr/>
          </p:nvSpPr>
          <p:spPr bwMode="auto">
            <a:xfrm>
              <a:off x="6689607" y="3771281"/>
              <a:ext cx="1576447" cy="802052"/>
            </a:xfrm>
            <a:custGeom>
              <a:avLst/>
              <a:gdLst>
                <a:gd name="T0" fmla="*/ 0 w 1140"/>
                <a:gd name="T1" fmla="*/ 0 h 580"/>
                <a:gd name="T2" fmla="*/ 10 w 1140"/>
                <a:gd name="T3" fmla="*/ 534 h 580"/>
                <a:gd name="T4" fmla="*/ 1140 w 1140"/>
                <a:gd name="T5" fmla="*/ 580 h 580"/>
                <a:gd name="T6" fmla="*/ 1130 w 1140"/>
                <a:gd name="T7" fmla="*/ 231 h 580"/>
                <a:gd name="T8" fmla="*/ 914 w 1140"/>
                <a:gd name="T9" fmla="*/ 185 h 580"/>
                <a:gd name="T10" fmla="*/ 0 w 1140"/>
                <a:gd name="T11" fmla="*/ 0 h 580"/>
              </a:gdLst>
              <a:ahLst/>
              <a:cxnLst>
                <a:cxn ang="0">
                  <a:pos x="T0" y="T1"/>
                </a:cxn>
                <a:cxn ang="0">
                  <a:pos x="T2" y="T3"/>
                </a:cxn>
                <a:cxn ang="0">
                  <a:pos x="T4" y="T5"/>
                </a:cxn>
                <a:cxn ang="0">
                  <a:pos x="T6" y="T7"/>
                </a:cxn>
                <a:cxn ang="0">
                  <a:pos x="T8" y="T9"/>
                </a:cxn>
                <a:cxn ang="0">
                  <a:pos x="T10" y="T11"/>
                </a:cxn>
              </a:cxnLst>
              <a:rect l="0" t="0" r="r" b="b"/>
              <a:pathLst>
                <a:path w="1140" h="580">
                  <a:moveTo>
                    <a:pt x="0" y="0"/>
                  </a:moveTo>
                  <a:lnTo>
                    <a:pt x="10" y="534"/>
                  </a:lnTo>
                  <a:lnTo>
                    <a:pt x="1140" y="580"/>
                  </a:lnTo>
                  <a:lnTo>
                    <a:pt x="1130" y="231"/>
                  </a:lnTo>
                  <a:lnTo>
                    <a:pt x="914" y="18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8" name="Freeform 18"/>
            <p:cNvSpPr/>
            <p:nvPr/>
          </p:nvSpPr>
          <p:spPr bwMode="auto">
            <a:xfrm>
              <a:off x="6739389" y="3827978"/>
              <a:ext cx="1483797" cy="695573"/>
            </a:xfrm>
            <a:custGeom>
              <a:avLst/>
              <a:gdLst>
                <a:gd name="T0" fmla="*/ 5 w 1073"/>
                <a:gd name="T1" fmla="*/ 462 h 503"/>
                <a:gd name="T2" fmla="*/ 0 w 1073"/>
                <a:gd name="T3" fmla="*/ 0 h 503"/>
                <a:gd name="T4" fmla="*/ 873 w 1073"/>
                <a:gd name="T5" fmla="*/ 180 h 503"/>
                <a:gd name="T6" fmla="*/ 1063 w 1073"/>
                <a:gd name="T7" fmla="*/ 216 h 503"/>
                <a:gd name="T8" fmla="*/ 1073 w 1073"/>
                <a:gd name="T9" fmla="*/ 503 h 503"/>
                <a:gd name="T10" fmla="*/ 5 w 1073"/>
                <a:gd name="T11" fmla="*/ 462 h 503"/>
              </a:gdLst>
              <a:ahLst/>
              <a:cxnLst>
                <a:cxn ang="0">
                  <a:pos x="T0" y="T1"/>
                </a:cxn>
                <a:cxn ang="0">
                  <a:pos x="T2" y="T3"/>
                </a:cxn>
                <a:cxn ang="0">
                  <a:pos x="T4" y="T5"/>
                </a:cxn>
                <a:cxn ang="0">
                  <a:pos x="T6" y="T7"/>
                </a:cxn>
                <a:cxn ang="0">
                  <a:pos x="T8" y="T9"/>
                </a:cxn>
                <a:cxn ang="0">
                  <a:pos x="T10" y="T11"/>
                </a:cxn>
              </a:cxnLst>
              <a:rect l="0" t="0" r="r" b="b"/>
              <a:pathLst>
                <a:path w="1073" h="503">
                  <a:moveTo>
                    <a:pt x="5" y="462"/>
                  </a:moveTo>
                  <a:lnTo>
                    <a:pt x="0" y="0"/>
                  </a:lnTo>
                  <a:lnTo>
                    <a:pt x="873" y="180"/>
                  </a:lnTo>
                  <a:lnTo>
                    <a:pt x="1063" y="216"/>
                  </a:lnTo>
                  <a:lnTo>
                    <a:pt x="1073" y="503"/>
                  </a:lnTo>
                  <a:lnTo>
                    <a:pt x="5" y="462"/>
                  </a:lnTo>
                  <a:close/>
                </a:path>
              </a:pathLst>
            </a:custGeom>
            <a:solidFill>
              <a:schemeClr val="accent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9" name="Freeform 19"/>
            <p:cNvSpPr/>
            <p:nvPr/>
          </p:nvSpPr>
          <p:spPr bwMode="auto">
            <a:xfrm>
              <a:off x="3849236" y="4509722"/>
              <a:ext cx="4409904" cy="92651"/>
            </a:xfrm>
            <a:custGeom>
              <a:avLst/>
              <a:gdLst>
                <a:gd name="T0" fmla="*/ 2064 w 3189"/>
                <a:gd name="T1" fmla="*/ 0 h 67"/>
                <a:gd name="T2" fmla="*/ 0 w 3189"/>
                <a:gd name="T3" fmla="*/ 36 h 67"/>
                <a:gd name="T4" fmla="*/ 1448 w 3189"/>
                <a:gd name="T5" fmla="*/ 67 h 67"/>
                <a:gd name="T6" fmla="*/ 3189 w 3189"/>
                <a:gd name="T7" fmla="*/ 46 h 67"/>
                <a:gd name="T8" fmla="*/ 2064 w 3189"/>
                <a:gd name="T9" fmla="*/ 0 h 67"/>
                <a:gd name="T10" fmla="*/ 2064 w 3189"/>
                <a:gd name="T11" fmla="*/ 0 h 67"/>
              </a:gdLst>
              <a:ahLst/>
              <a:cxnLst>
                <a:cxn ang="0">
                  <a:pos x="T0" y="T1"/>
                </a:cxn>
                <a:cxn ang="0">
                  <a:pos x="T2" y="T3"/>
                </a:cxn>
                <a:cxn ang="0">
                  <a:pos x="T4" y="T5"/>
                </a:cxn>
                <a:cxn ang="0">
                  <a:pos x="T6" y="T7"/>
                </a:cxn>
                <a:cxn ang="0">
                  <a:pos x="T8" y="T9"/>
                </a:cxn>
                <a:cxn ang="0">
                  <a:pos x="T10" y="T11"/>
                </a:cxn>
              </a:cxnLst>
              <a:rect l="0" t="0" r="r" b="b"/>
              <a:pathLst>
                <a:path w="3189" h="67">
                  <a:moveTo>
                    <a:pt x="2064" y="0"/>
                  </a:moveTo>
                  <a:lnTo>
                    <a:pt x="0" y="36"/>
                  </a:lnTo>
                  <a:lnTo>
                    <a:pt x="1448" y="67"/>
                  </a:lnTo>
                  <a:lnTo>
                    <a:pt x="3189" y="46"/>
                  </a:lnTo>
                  <a:lnTo>
                    <a:pt x="2064" y="0"/>
                  </a:lnTo>
                  <a:lnTo>
                    <a:pt x="2064"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0" name="Freeform 20"/>
            <p:cNvSpPr/>
            <p:nvPr/>
          </p:nvSpPr>
          <p:spPr bwMode="auto">
            <a:xfrm>
              <a:off x="3806368" y="4630030"/>
              <a:ext cx="2910897" cy="1456140"/>
            </a:xfrm>
            <a:custGeom>
              <a:avLst/>
              <a:gdLst>
                <a:gd name="T0" fmla="*/ 25 w 2105"/>
                <a:gd name="T1" fmla="*/ 16 h 1053"/>
                <a:gd name="T2" fmla="*/ 2095 w 2105"/>
                <a:gd name="T3" fmla="*/ 0 h 1053"/>
                <a:gd name="T4" fmla="*/ 2105 w 2105"/>
                <a:gd name="T5" fmla="*/ 1053 h 1053"/>
                <a:gd name="T6" fmla="*/ 0 w 2105"/>
                <a:gd name="T7" fmla="*/ 760 h 1053"/>
                <a:gd name="T8" fmla="*/ 25 w 2105"/>
                <a:gd name="T9" fmla="*/ 16 h 1053"/>
              </a:gdLst>
              <a:ahLst/>
              <a:cxnLst>
                <a:cxn ang="0">
                  <a:pos x="T0" y="T1"/>
                </a:cxn>
                <a:cxn ang="0">
                  <a:pos x="T2" y="T3"/>
                </a:cxn>
                <a:cxn ang="0">
                  <a:pos x="T4" y="T5"/>
                </a:cxn>
                <a:cxn ang="0">
                  <a:pos x="T6" y="T7"/>
                </a:cxn>
                <a:cxn ang="0">
                  <a:pos x="T8" y="T9"/>
                </a:cxn>
              </a:cxnLst>
              <a:rect l="0" t="0" r="r" b="b"/>
              <a:pathLst>
                <a:path w="2105" h="1053">
                  <a:moveTo>
                    <a:pt x="25" y="16"/>
                  </a:moveTo>
                  <a:lnTo>
                    <a:pt x="2095" y="0"/>
                  </a:lnTo>
                  <a:lnTo>
                    <a:pt x="2105" y="1053"/>
                  </a:lnTo>
                  <a:lnTo>
                    <a:pt x="0" y="760"/>
                  </a:lnTo>
                  <a:lnTo>
                    <a:pt x="25"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1" name="Freeform 21"/>
            <p:cNvSpPr/>
            <p:nvPr/>
          </p:nvSpPr>
          <p:spPr bwMode="auto">
            <a:xfrm>
              <a:off x="3856151" y="4679812"/>
              <a:ext cx="2811332" cy="1349660"/>
            </a:xfrm>
            <a:custGeom>
              <a:avLst/>
              <a:gdLst>
                <a:gd name="T0" fmla="*/ 0 w 2033"/>
                <a:gd name="T1" fmla="*/ 693 h 976"/>
                <a:gd name="T2" fmla="*/ 20 w 2033"/>
                <a:gd name="T3" fmla="*/ 10 h 976"/>
                <a:gd name="T4" fmla="*/ 2023 w 2033"/>
                <a:gd name="T5" fmla="*/ 0 h 976"/>
                <a:gd name="T6" fmla="*/ 2033 w 2033"/>
                <a:gd name="T7" fmla="*/ 976 h 976"/>
                <a:gd name="T8" fmla="*/ 0 w 2033"/>
                <a:gd name="T9" fmla="*/ 693 h 976"/>
              </a:gdLst>
              <a:ahLst/>
              <a:cxnLst>
                <a:cxn ang="0">
                  <a:pos x="T0" y="T1"/>
                </a:cxn>
                <a:cxn ang="0">
                  <a:pos x="T2" y="T3"/>
                </a:cxn>
                <a:cxn ang="0">
                  <a:pos x="T4" y="T5"/>
                </a:cxn>
                <a:cxn ang="0">
                  <a:pos x="T6" y="T7"/>
                </a:cxn>
                <a:cxn ang="0">
                  <a:pos x="T8" y="T9"/>
                </a:cxn>
              </a:cxnLst>
              <a:rect l="0" t="0" r="r" b="b"/>
              <a:pathLst>
                <a:path w="2033" h="976">
                  <a:moveTo>
                    <a:pt x="0" y="693"/>
                  </a:moveTo>
                  <a:lnTo>
                    <a:pt x="20" y="10"/>
                  </a:lnTo>
                  <a:lnTo>
                    <a:pt x="2023" y="0"/>
                  </a:lnTo>
                  <a:lnTo>
                    <a:pt x="2033" y="976"/>
                  </a:lnTo>
                  <a:lnTo>
                    <a:pt x="0" y="693"/>
                  </a:lnTo>
                  <a:close/>
                </a:path>
              </a:pathLst>
            </a:custGeom>
            <a:solidFill>
              <a:schemeClr val="accent1"/>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2" name="Freeform 22"/>
            <p:cNvSpPr/>
            <p:nvPr/>
          </p:nvSpPr>
          <p:spPr bwMode="auto">
            <a:xfrm>
              <a:off x="6703435" y="4630030"/>
              <a:ext cx="1598573" cy="1456140"/>
            </a:xfrm>
            <a:custGeom>
              <a:avLst/>
              <a:gdLst>
                <a:gd name="T0" fmla="*/ 0 w 1156"/>
                <a:gd name="T1" fmla="*/ 0 h 1053"/>
                <a:gd name="T2" fmla="*/ 1135 w 1156"/>
                <a:gd name="T3" fmla="*/ 21 h 1053"/>
                <a:gd name="T4" fmla="*/ 1156 w 1156"/>
                <a:gd name="T5" fmla="*/ 693 h 1053"/>
                <a:gd name="T6" fmla="*/ 10 w 1156"/>
                <a:gd name="T7" fmla="*/ 1053 h 1053"/>
                <a:gd name="T8" fmla="*/ 0 w 1156"/>
                <a:gd name="T9" fmla="*/ 0 h 1053"/>
                <a:gd name="T10" fmla="*/ 0 w 1156"/>
                <a:gd name="T11" fmla="*/ 0 h 1053"/>
              </a:gdLst>
              <a:ahLst/>
              <a:cxnLst>
                <a:cxn ang="0">
                  <a:pos x="T0" y="T1"/>
                </a:cxn>
                <a:cxn ang="0">
                  <a:pos x="T2" y="T3"/>
                </a:cxn>
                <a:cxn ang="0">
                  <a:pos x="T4" y="T5"/>
                </a:cxn>
                <a:cxn ang="0">
                  <a:pos x="T6" y="T7"/>
                </a:cxn>
                <a:cxn ang="0">
                  <a:pos x="T8" y="T9"/>
                </a:cxn>
                <a:cxn ang="0">
                  <a:pos x="T10" y="T11"/>
                </a:cxn>
              </a:cxnLst>
              <a:rect l="0" t="0" r="r" b="b"/>
              <a:pathLst>
                <a:path w="1156" h="1053">
                  <a:moveTo>
                    <a:pt x="0" y="0"/>
                  </a:moveTo>
                  <a:lnTo>
                    <a:pt x="1135" y="21"/>
                  </a:lnTo>
                  <a:lnTo>
                    <a:pt x="1156" y="693"/>
                  </a:lnTo>
                  <a:lnTo>
                    <a:pt x="10" y="1053"/>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3" name="Freeform 23"/>
            <p:cNvSpPr/>
            <p:nvPr/>
          </p:nvSpPr>
          <p:spPr bwMode="auto">
            <a:xfrm>
              <a:off x="6746304" y="4679812"/>
              <a:ext cx="1512836" cy="1342747"/>
            </a:xfrm>
            <a:custGeom>
              <a:avLst/>
              <a:gdLst>
                <a:gd name="T0" fmla="*/ 0 w 1094"/>
                <a:gd name="T1" fmla="*/ 0 h 971"/>
                <a:gd name="T2" fmla="*/ 1068 w 1094"/>
                <a:gd name="T3" fmla="*/ 15 h 971"/>
                <a:gd name="T4" fmla="*/ 1094 w 1094"/>
                <a:gd name="T5" fmla="*/ 632 h 971"/>
                <a:gd name="T6" fmla="*/ 10 w 1094"/>
                <a:gd name="T7" fmla="*/ 971 h 971"/>
                <a:gd name="T8" fmla="*/ 0 w 1094"/>
                <a:gd name="T9" fmla="*/ 0 h 971"/>
              </a:gdLst>
              <a:ahLst/>
              <a:cxnLst>
                <a:cxn ang="0">
                  <a:pos x="T0" y="T1"/>
                </a:cxn>
                <a:cxn ang="0">
                  <a:pos x="T2" y="T3"/>
                </a:cxn>
                <a:cxn ang="0">
                  <a:pos x="T4" y="T5"/>
                </a:cxn>
                <a:cxn ang="0">
                  <a:pos x="T6" y="T7"/>
                </a:cxn>
                <a:cxn ang="0">
                  <a:pos x="T8" y="T9"/>
                </a:cxn>
              </a:cxnLst>
              <a:rect l="0" t="0" r="r" b="b"/>
              <a:pathLst>
                <a:path w="1094" h="971">
                  <a:moveTo>
                    <a:pt x="0" y="0"/>
                  </a:moveTo>
                  <a:lnTo>
                    <a:pt x="1068" y="15"/>
                  </a:lnTo>
                  <a:lnTo>
                    <a:pt x="1094" y="632"/>
                  </a:lnTo>
                  <a:lnTo>
                    <a:pt x="10" y="971"/>
                  </a:lnTo>
                  <a:lnTo>
                    <a:pt x="0" y="0"/>
                  </a:lnTo>
                  <a:close/>
                </a:path>
              </a:pathLst>
            </a:custGeom>
            <a:solidFill>
              <a:schemeClr val="accent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grpSp>
          <p:nvGrpSpPr>
            <p:cNvPr id="44" name="组合 43"/>
            <p:cNvGrpSpPr/>
            <p:nvPr/>
          </p:nvGrpSpPr>
          <p:grpSpPr>
            <a:xfrm>
              <a:off x="7179135" y="1945921"/>
              <a:ext cx="1356575" cy="4090467"/>
              <a:chOff x="7179135" y="1945921"/>
              <a:chExt cx="1356575" cy="4090467"/>
            </a:xfrm>
          </p:grpSpPr>
          <p:sp>
            <p:nvSpPr>
              <p:cNvPr id="45" name="Freeform 24"/>
              <p:cNvSpPr/>
              <p:nvPr/>
            </p:nvSpPr>
            <p:spPr bwMode="auto">
              <a:xfrm>
                <a:off x="7484745" y="2165793"/>
                <a:ext cx="185302" cy="376135"/>
              </a:xfrm>
              <a:custGeom>
                <a:avLst/>
                <a:gdLst>
                  <a:gd name="T0" fmla="*/ 67 w 134"/>
                  <a:gd name="T1" fmla="*/ 0 h 272"/>
                  <a:gd name="T2" fmla="*/ 0 w 134"/>
                  <a:gd name="T3" fmla="*/ 31 h 272"/>
                  <a:gd name="T4" fmla="*/ 46 w 134"/>
                  <a:gd name="T5" fmla="*/ 216 h 272"/>
                  <a:gd name="T6" fmla="*/ 134 w 134"/>
                  <a:gd name="T7" fmla="*/ 272 h 272"/>
                  <a:gd name="T8" fmla="*/ 67 w 134"/>
                  <a:gd name="T9" fmla="*/ 0 h 272"/>
                </a:gdLst>
                <a:ahLst/>
                <a:cxnLst>
                  <a:cxn ang="0">
                    <a:pos x="T0" y="T1"/>
                  </a:cxn>
                  <a:cxn ang="0">
                    <a:pos x="T2" y="T3"/>
                  </a:cxn>
                  <a:cxn ang="0">
                    <a:pos x="T4" y="T5"/>
                  </a:cxn>
                  <a:cxn ang="0">
                    <a:pos x="T6" y="T7"/>
                  </a:cxn>
                  <a:cxn ang="0">
                    <a:pos x="T8" y="T9"/>
                  </a:cxn>
                </a:cxnLst>
                <a:rect l="0" t="0" r="r" b="b"/>
                <a:pathLst>
                  <a:path w="134" h="272">
                    <a:moveTo>
                      <a:pt x="67" y="0"/>
                    </a:moveTo>
                    <a:lnTo>
                      <a:pt x="0" y="31"/>
                    </a:lnTo>
                    <a:lnTo>
                      <a:pt x="46" y="216"/>
                    </a:lnTo>
                    <a:lnTo>
                      <a:pt x="134" y="272"/>
                    </a:lnTo>
                    <a:lnTo>
                      <a:pt x="6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6" name="Freeform 25"/>
              <p:cNvSpPr/>
              <p:nvPr/>
            </p:nvSpPr>
            <p:spPr bwMode="auto">
              <a:xfrm>
                <a:off x="7598139" y="2634580"/>
                <a:ext cx="219873" cy="482615"/>
              </a:xfrm>
              <a:custGeom>
                <a:avLst/>
                <a:gdLst>
                  <a:gd name="T0" fmla="*/ 72 w 159"/>
                  <a:gd name="T1" fmla="*/ 0 h 349"/>
                  <a:gd name="T2" fmla="*/ 0 w 159"/>
                  <a:gd name="T3" fmla="*/ 31 h 349"/>
                  <a:gd name="T4" fmla="*/ 67 w 159"/>
                  <a:gd name="T5" fmla="*/ 308 h 349"/>
                  <a:gd name="T6" fmla="*/ 67 w 159"/>
                  <a:gd name="T7" fmla="*/ 308 h 349"/>
                  <a:gd name="T8" fmla="*/ 159 w 159"/>
                  <a:gd name="T9" fmla="*/ 349 h 349"/>
                  <a:gd name="T10" fmla="*/ 72 w 159"/>
                  <a:gd name="T11" fmla="*/ 0 h 349"/>
                </a:gdLst>
                <a:ahLst/>
                <a:cxnLst>
                  <a:cxn ang="0">
                    <a:pos x="T0" y="T1"/>
                  </a:cxn>
                  <a:cxn ang="0">
                    <a:pos x="T2" y="T3"/>
                  </a:cxn>
                  <a:cxn ang="0">
                    <a:pos x="T4" y="T5"/>
                  </a:cxn>
                  <a:cxn ang="0">
                    <a:pos x="T6" y="T7"/>
                  </a:cxn>
                  <a:cxn ang="0">
                    <a:pos x="T8" y="T9"/>
                  </a:cxn>
                  <a:cxn ang="0">
                    <a:pos x="T10" y="T11"/>
                  </a:cxn>
                </a:cxnLst>
                <a:rect l="0" t="0" r="r" b="b"/>
                <a:pathLst>
                  <a:path w="159" h="349">
                    <a:moveTo>
                      <a:pt x="72" y="0"/>
                    </a:moveTo>
                    <a:lnTo>
                      <a:pt x="0" y="31"/>
                    </a:lnTo>
                    <a:lnTo>
                      <a:pt x="67" y="308"/>
                    </a:lnTo>
                    <a:lnTo>
                      <a:pt x="67" y="308"/>
                    </a:lnTo>
                    <a:lnTo>
                      <a:pt x="159" y="349"/>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7" name="Freeform 26"/>
              <p:cNvSpPr/>
              <p:nvPr/>
            </p:nvSpPr>
            <p:spPr bwMode="auto">
              <a:xfrm>
                <a:off x="7740572" y="3223673"/>
                <a:ext cx="255827" cy="611219"/>
              </a:xfrm>
              <a:custGeom>
                <a:avLst/>
                <a:gdLst>
                  <a:gd name="T0" fmla="*/ 72 w 185"/>
                  <a:gd name="T1" fmla="*/ 0 h 442"/>
                  <a:gd name="T2" fmla="*/ 0 w 185"/>
                  <a:gd name="T3" fmla="*/ 26 h 442"/>
                  <a:gd name="T4" fmla="*/ 97 w 185"/>
                  <a:gd name="T5" fmla="*/ 421 h 442"/>
                  <a:gd name="T6" fmla="*/ 97 w 185"/>
                  <a:gd name="T7" fmla="*/ 421 h 442"/>
                  <a:gd name="T8" fmla="*/ 185 w 185"/>
                  <a:gd name="T9" fmla="*/ 442 h 442"/>
                  <a:gd name="T10" fmla="*/ 72 w 185"/>
                  <a:gd name="T11" fmla="*/ 0 h 442"/>
                </a:gdLst>
                <a:ahLst/>
                <a:cxnLst>
                  <a:cxn ang="0">
                    <a:pos x="T0" y="T1"/>
                  </a:cxn>
                  <a:cxn ang="0">
                    <a:pos x="T2" y="T3"/>
                  </a:cxn>
                  <a:cxn ang="0">
                    <a:pos x="T4" y="T5"/>
                  </a:cxn>
                  <a:cxn ang="0">
                    <a:pos x="T6" y="T7"/>
                  </a:cxn>
                  <a:cxn ang="0">
                    <a:pos x="T8" y="T9"/>
                  </a:cxn>
                  <a:cxn ang="0">
                    <a:pos x="T10" y="T11"/>
                  </a:cxn>
                </a:cxnLst>
                <a:rect l="0" t="0" r="r" b="b"/>
                <a:pathLst>
                  <a:path w="185" h="442">
                    <a:moveTo>
                      <a:pt x="72" y="0"/>
                    </a:moveTo>
                    <a:lnTo>
                      <a:pt x="0" y="26"/>
                    </a:lnTo>
                    <a:lnTo>
                      <a:pt x="97" y="421"/>
                    </a:lnTo>
                    <a:lnTo>
                      <a:pt x="97" y="421"/>
                    </a:lnTo>
                    <a:lnTo>
                      <a:pt x="185" y="442"/>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8" name="Freeform 27"/>
              <p:cNvSpPr/>
              <p:nvPr/>
            </p:nvSpPr>
            <p:spPr bwMode="auto">
              <a:xfrm>
                <a:off x="7917576" y="3948286"/>
                <a:ext cx="269656" cy="667916"/>
              </a:xfrm>
              <a:custGeom>
                <a:avLst/>
                <a:gdLst>
                  <a:gd name="T0" fmla="*/ 72 w 195"/>
                  <a:gd name="T1" fmla="*/ 0 h 483"/>
                  <a:gd name="T2" fmla="*/ 0 w 195"/>
                  <a:gd name="T3" fmla="*/ 21 h 483"/>
                  <a:gd name="T4" fmla="*/ 108 w 195"/>
                  <a:gd name="T5" fmla="*/ 483 h 483"/>
                  <a:gd name="T6" fmla="*/ 195 w 195"/>
                  <a:gd name="T7" fmla="*/ 483 h 483"/>
                  <a:gd name="T8" fmla="*/ 72 w 195"/>
                  <a:gd name="T9" fmla="*/ 0 h 483"/>
                </a:gdLst>
                <a:ahLst/>
                <a:cxnLst>
                  <a:cxn ang="0">
                    <a:pos x="T0" y="T1"/>
                  </a:cxn>
                  <a:cxn ang="0">
                    <a:pos x="T2" y="T3"/>
                  </a:cxn>
                  <a:cxn ang="0">
                    <a:pos x="T4" y="T5"/>
                  </a:cxn>
                  <a:cxn ang="0">
                    <a:pos x="T6" y="T7"/>
                  </a:cxn>
                  <a:cxn ang="0">
                    <a:pos x="T8" y="T9"/>
                  </a:cxn>
                </a:cxnLst>
                <a:rect l="0" t="0" r="r" b="b"/>
                <a:pathLst>
                  <a:path w="195" h="483">
                    <a:moveTo>
                      <a:pt x="72" y="0"/>
                    </a:moveTo>
                    <a:lnTo>
                      <a:pt x="0" y="21"/>
                    </a:lnTo>
                    <a:lnTo>
                      <a:pt x="108" y="483"/>
                    </a:lnTo>
                    <a:lnTo>
                      <a:pt x="195" y="483"/>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9" name="Freeform 28"/>
              <p:cNvSpPr/>
              <p:nvPr/>
            </p:nvSpPr>
            <p:spPr bwMode="auto">
              <a:xfrm>
                <a:off x="8102878" y="4729595"/>
                <a:ext cx="262741" cy="638876"/>
              </a:xfrm>
              <a:custGeom>
                <a:avLst/>
                <a:gdLst>
                  <a:gd name="T0" fmla="*/ 77 w 190"/>
                  <a:gd name="T1" fmla="*/ 0 h 462"/>
                  <a:gd name="T2" fmla="*/ 0 w 190"/>
                  <a:gd name="T3" fmla="*/ 15 h 462"/>
                  <a:gd name="T4" fmla="*/ 0 w 190"/>
                  <a:gd name="T5" fmla="*/ 15 h 462"/>
                  <a:gd name="T6" fmla="*/ 108 w 190"/>
                  <a:gd name="T7" fmla="*/ 462 h 462"/>
                  <a:gd name="T8" fmla="*/ 190 w 190"/>
                  <a:gd name="T9" fmla="*/ 447 h 462"/>
                  <a:gd name="T10" fmla="*/ 77 w 190"/>
                  <a:gd name="T11" fmla="*/ 0 h 462"/>
                </a:gdLst>
                <a:ahLst/>
                <a:cxnLst>
                  <a:cxn ang="0">
                    <a:pos x="T0" y="T1"/>
                  </a:cxn>
                  <a:cxn ang="0">
                    <a:pos x="T2" y="T3"/>
                  </a:cxn>
                  <a:cxn ang="0">
                    <a:pos x="T4" y="T5"/>
                  </a:cxn>
                  <a:cxn ang="0">
                    <a:pos x="T6" y="T7"/>
                  </a:cxn>
                  <a:cxn ang="0">
                    <a:pos x="T8" y="T9"/>
                  </a:cxn>
                  <a:cxn ang="0">
                    <a:pos x="T10" y="T11"/>
                  </a:cxn>
                </a:cxnLst>
                <a:rect l="0" t="0" r="r" b="b"/>
                <a:pathLst>
                  <a:path w="190" h="462">
                    <a:moveTo>
                      <a:pt x="77" y="0"/>
                    </a:moveTo>
                    <a:lnTo>
                      <a:pt x="0" y="15"/>
                    </a:lnTo>
                    <a:lnTo>
                      <a:pt x="0" y="15"/>
                    </a:lnTo>
                    <a:lnTo>
                      <a:pt x="108" y="462"/>
                    </a:lnTo>
                    <a:lnTo>
                      <a:pt x="190" y="447"/>
                    </a:lnTo>
                    <a:lnTo>
                      <a:pt x="7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0" name="Freeform 29"/>
              <p:cNvSpPr/>
              <p:nvPr/>
            </p:nvSpPr>
            <p:spPr bwMode="auto">
              <a:xfrm>
                <a:off x="8286797" y="5468036"/>
                <a:ext cx="212959" cy="448043"/>
              </a:xfrm>
              <a:custGeom>
                <a:avLst/>
                <a:gdLst>
                  <a:gd name="T0" fmla="*/ 77 w 154"/>
                  <a:gd name="T1" fmla="*/ 0 h 324"/>
                  <a:gd name="T2" fmla="*/ 0 w 154"/>
                  <a:gd name="T3" fmla="*/ 21 h 324"/>
                  <a:gd name="T4" fmla="*/ 0 w 154"/>
                  <a:gd name="T5" fmla="*/ 21 h 324"/>
                  <a:gd name="T6" fmla="*/ 67 w 154"/>
                  <a:gd name="T7" fmla="*/ 313 h 324"/>
                  <a:gd name="T8" fmla="*/ 154 w 154"/>
                  <a:gd name="T9" fmla="*/ 324 h 324"/>
                  <a:gd name="T10" fmla="*/ 77 w 154"/>
                  <a:gd name="T11" fmla="*/ 0 h 324"/>
                </a:gdLst>
                <a:ahLst/>
                <a:cxnLst>
                  <a:cxn ang="0">
                    <a:pos x="T0" y="T1"/>
                  </a:cxn>
                  <a:cxn ang="0">
                    <a:pos x="T2" y="T3"/>
                  </a:cxn>
                  <a:cxn ang="0">
                    <a:pos x="T4" y="T5"/>
                  </a:cxn>
                  <a:cxn ang="0">
                    <a:pos x="T6" y="T7"/>
                  </a:cxn>
                  <a:cxn ang="0">
                    <a:pos x="T8" y="T9"/>
                  </a:cxn>
                  <a:cxn ang="0">
                    <a:pos x="T10" y="T11"/>
                  </a:cxn>
                </a:cxnLst>
                <a:rect l="0" t="0" r="r" b="b"/>
                <a:pathLst>
                  <a:path w="154" h="324">
                    <a:moveTo>
                      <a:pt x="77" y="0"/>
                    </a:moveTo>
                    <a:lnTo>
                      <a:pt x="0" y="21"/>
                    </a:lnTo>
                    <a:lnTo>
                      <a:pt x="0" y="21"/>
                    </a:lnTo>
                    <a:lnTo>
                      <a:pt x="67" y="313"/>
                    </a:lnTo>
                    <a:lnTo>
                      <a:pt x="154" y="324"/>
                    </a:lnTo>
                    <a:lnTo>
                      <a:pt x="7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1" name="Freeform 30"/>
              <p:cNvSpPr/>
              <p:nvPr/>
            </p:nvSpPr>
            <p:spPr bwMode="auto">
              <a:xfrm>
                <a:off x="7434963" y="2485232"/>
                <a:ext cx="262741" cy="192216"/>
              </a:xfrm>
              <a:custGeom>
                <a:avLst/>
                <a:gdLst>
                  <a:gd name="T0" fmla="*/ 0 w 190"/>
                  <a:gd name="T1" fmla="*/ 0 h 139"/>
                  <a:gd name="T2" fmla="*/ 21 w 190"/>
                  <a:gd name="T3" fmla="*/ 82 h 139"/>
                  <a:gd name="T4" fmla="*/ 118 w 190"/>
                  <a:gd name="T5" fmla="*/ 139 h 139"/>
                  <a:gd name="T6" fmla="*/ 190 w 190"/>
                  <a:gd name="T7" fmla="*/ 108 h 139"/>
                  <a:gd name="T8" fmla="*/ 0 w 190"/>
                  <a:gd name="T9" fmla="*/ 0 h 139"/>
                  <a:gd name="T10" fmla="*/ 0 w 190"/>
                  <a:gd name="T11" fmla="*/ 0 h 139"/>
                </a:gdLst>
                <a:ahLst/>
                <a:cxnLst>
                  <a:cxn ang="0">
                    <a:pos x="T0" y="T1"/>
                  </a:cxn>
                  <a:cxn ang="0">
                    <a:pos x="T2" y="T3"/>
                  </a:cxn>
                  <a:cxn ang="0">
                    <a:pos x="T4" y="T5"/>
                  </a:cxn>
                  <a:cxn ang="0">
                    <a:pos x="T6" y="T7"/>
                  </a:cxn>
                  <a:cxn ang="0">
                    <a:pos x="T8" y="T9"/>
                  </a:cxn>
                  <a:cxn ang="0">
                    <a:pos x="T10" y="T11"/>
                  </a:cxn>
                </a:cxnLst>
                <a:rect l="0" t="0" r="r" b="b"/>
                <a:pathLst>
                  <a:path w="190" h="139">
                    <a:moveTo>
                      <a:pt x="0" y="0"/>
                    </a:moveTo>
                    <a:lnTo>
                      <a:pt x="21" y="82"/>
                    </a:lnTo>
                    <a:lnTo>
                      <a:pt x="118" y="139"/>
                    </a:lnTo>
                    <a:lnTo>
                      <a:pt x="190" y="108"/>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2" name="Freeform 31"/>
              <p:cNvSpPr/>
              <p:nvPr/>
            </p:nvSpPr>
            <p:spPr bwMode="auto">
              <a:xfrm>
                <a:off x="7584310" y="3110280"/>
                <a:ext cx="255827" cy="149348"/>
              </a:xfrm>
              <a:custGeom>
                <a:avLst/>
                <a:gdLst>
                  <a:gd name="T0" fmla="*/ 0 w 185"/>
                  <a:gd name="T1" fmla="*/ 0 h 108"/>
                  <a:gd name="T2" fmla="*/ 15 w 185"/>
                  <a:gd name="T3" fmla="*/ 67 h 108"/>
                  <a:gd name="T4" fmla="*/ 113 w 185"/>
                  <a:gd name="T5" fmla="*/ 108 h 108"/>
                  <a:gd name="T6" fmla="*/ 185 w 185"/>
                  <a:gd name="T7" fmla="*/ 82 h 108"/>
                  <a:gd name="T8" fmla="*/ 0 w 185"/>
                  <a:gd name="T9" fmla="*/ 0 h 108"/>
                  <a:gd name="T10" fmla="*/ 0 w 185"/>
                  <a:gd name="T11" fmla="*/ 0 h 108"/>
                </a:gdLst>
                <a:ahLst/>
                <a:cxnLst>
                  <a:cxn ang="0">
                    <a:pos x="T0" y="T1"/>
                  </a:cxn>
                  <a:cxn ang="0">
                    <a:pos x="T2" y="T3"/>
                  </a:cxn>
                  <a:cxn ang="0">
                    <a:pos x="T4" y="T5"/>
                  </a:cxn>
                  <a:cxn ang="0">
                    <a:pos x="T6" y="T7"/>
                  </a:cxn>
                  <a:cxn ang="0">
                    <a:pos x="T8" y="T9"/>
                  </a:cxn>
                  <a:cxn ang="0">
                    <a:pos x="T10" y="T11"/>
                  </a:cxn>
                </a:cxnLst>
                <a:rect l="0" t="0" r="r" b="b"/>
                <a:pathLst>
                  <a:path w="185" h="108">
                    <a:moveTo>
                      <a:pt x="0" y="0"/>
                    </a:moveTo>
                    <a:lnTo>
                      <a:pt x="15" y="67"/>
                    </a:lnTo>
                    <a:lnTo>
                      <a:pt x="113" y="108"/>
                    </a:lnTo>
                    <a:lnTo>
                      <a:pt x="185" y="82"/>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3" name="Freeform 32"/>
              <p:cNvSpPr/>
              <p:nvPr/>
            </p:nvSpPr>
            <p:spPr bwMode="auto">
              <a:xfrm>
                <a:off x="7768229" y="3884675"/>
                <a:ext cx="248913" cy="92651"/>
              </a:xfrm>
              <a:custGeom>
                <a:avLst/>
                <a:gdLst>
                  <a:gd name="T0" fmla="*/ 0 w 180"/>
                  <a:gd name="T1" fmla="*/ 0 h 67"/>
                  <a:gd name="T2" fmla="*/ 180 w 180"/>
                  <a:gd name="T3" fmla="*/ 46 h 67"/>
                  <a:gd name="T4" fmla="*/ 108 w 180"/>
                  <a:gd name="T5" fmla="*/ 67 h 67"/>
                  <a:gd name="T6" fmla="*/ 16 w 180"/>
                  <a:gd name="T7" fmla="*/ 46 h 67"/>
                  <a:gd name="T8" fmla="*/ 11 w 180"/>
                  <a:gd name="T9" fmla="*/ 46 h 67"/>
                  <a:gd name="T10" fmla="*/ 0 w 180"/>
                  <a:gd name="T11" fmla="*/ 0 h 67"/>
                  <a:gd name="T12" fmla="*/ 0 w 180"/>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180" h="67">
                    <a:moveTo>
                      <a:pt x="0" y="0"/>
                    </a:moveTo>
                    <a:lnTo>
                      <a:pt x="180" y="46"/>
                    </a:lnTo>
                    <a:lnTo>
                      <a:pt x="108" y="67"/>
                    </a:lnTo>
                    <a:lnTo>
                      <a:pt x="16" y="46"/>
                    </a:lnTo>
                    <a:lnTo>
                      <a:pt x="11" y="46"/>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4" name="Freeform 33"/>
              <p:cNvSpPr/>
              <p:nvPr/>
            </p:nvSpPr>
            <p:spPr bwMode="auto">
              <a:xfrm>
                <a:off x="7974273" y="4729595"/>
                <a:ext cx="235084" cy="20743"/>
              </a:xfrm>
              <a:custGeom>
                <a:avLst/>
                <a:gdLst>
                  <a:gd name="T0" fmla="*/ 170 w 170"/>
                  <a:gd name="T1" fmla="*/ 0 h 15"/>
                  <a:gd name="T2" fmla="*/ 170 w 170"/>
                  <a:gd name="T3" fmla="*/ 0 h 15"/>
                  <a:gd name="T4" fmla="*/ 93 w 170"/>
                  <a:gd name="T5" fmla="*/ 15 h 15"/>
                  <a:gd name="T6" fmla="*/ 0 w 170"/>
                  <a:gd name="T7" fmla="*/ 15 h 15"/>
                  <a:gd name="T8" fmla="*/ 0 w 170"/>
                  <a:gd name="T9" fmla="*/ 0 h 15"/>
                  <a:gd name="T10" fmla="*/ 170 w 170"/>
                  <a:gd name="T11" fmla="*/ 0 h 15"/>
                  <a:gd name="T12" fmla="*/ 170 w 170"/>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0" h="15">
                    <a:moveTo>
                      <a:pt x="170" y="0"/>
                    </a:moveTo>
                    <a:lnTo>
                      <a:pt x="170" y="0"/>
                    </a:lnTo>
                    <a:lnTo>
                      <a:pt x="93" y="15"/>
                    </a:lnTo>
                    <a:lnTo>
                      <a:pt x="0" y="15"/>
                    </a:lnTo>
                    <a:lnTo>
                      <a:pt x="0" y="0"/>
                    </a:lnTo>
                    <a:lnTo>
                      <a:pt x="170" y="0"/>
                    </a:lnTo>
                    <a:lnTo>
                      <a:pt x="17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5" name="Freeform 34"/>
              <p:cNvSpPr/>
              <p:nvPr/>
            </p:nvSpPr>
            <p:spPr bwMode="auto">
              <a:xfrm>
                <a:off x="7179135" y="1945921"/>
                <a:ext cx="1066177" cy="4090467"/>
              </a:xfrm>
              <a:custGeom>
                <a:avLst/>
                <a:gdLst>
                  <a:gd name="T0" fmla="*/ 0 w 771"/>
                  <a:gd name="T1" fmla="*/ 36 h 2958"/>
                  <a:gd name="T2" fmla="*/ 67 w 771"/>
                  <a:gd name="T3" fmla="*/ 0 h 2958"/>
                  <a:gd name="T4" fmla="*/ 771 w 771"/>
                  <a:gd name="T5" fmla="*/ 2958 h 2958"/>
                  <a:gd name="T6" fmla="*/ 673 w 771"/>
                  <a:gd name="T7" fmla="*/ 2943 h 2958"/>
                  <a:gd name="T8" fmla="*/ 0 w 771"/>
                  <a:gd name="T9" fmla="*/ 36 h 2958"/>
                </a:gdLst>
                <a:ahLst/>
                <a:cxnLst>
                  <a:cxn ang="0">
                    <a:pos x="T0" y="T1"/>
                  </a:cxn>
                  <a:cxn ang="0">
                    <a:pos x="T2" y="T3"/>
                  </a:cxn>
                  <a:cxn ang="0">
                    <a:pos x="T4" y="T5"/>
                  </a:cxn>
                  <a:cxn ang="0">
                    <a:pos x="T6" y="T7"/>
                  </a:cxn>
                  <a:cxn ang="0">
                    <a:pos x="T8" y="T9"/>
                  </a:cxn>
                </a:cxnLst>
                <a:rect l="0" t="0" r="r" b="b"/>
                <a:pathLst>
                  <a:path w="771" h="2958">
                    <a:moveTo>
                      <a:pt x="0" y="36"/>
                    </a:moveTo>
                    <a:lnTo>
                      <a:pt x="67" y="0"/>
                    </a:lnTo>
                    <a:lnTo>
                      <a:pt x="771" y="2958"/>
                    </a:lnTo>
                    <a:lnTo>
                      <a:pt x="673" y="2943"/>
                    </a:lnTo>
                    <a:lnTo>
                      <a:pt x="0" y="36"/>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6" name="Freeform 35"/>
              <p:cNvSpPr/>
              <p:nvPr/>
            </p:nvSpPr>
            <p:spPr bwMode="auto">
              <a:xfrm>
                <a:off x="8130535" y="5347729"/>
                <a:ext cx="235084" cy="56697"/>
              </a:xfrm>
              <a:custGeom>
                <a:avLst/>
                <a:gdLst>
                  <a:gd name="T0" fmla="*/ 88 w 170"/>
                  <a:gd name="T1" fmla="*/ 15 h 41"/>
                  <a:gd name="T2" fmla="*/ 0 w 170"/>
                  <a:gd name="T3" fmla="*/ 36 h 41"/>
                  <a:gd name="T4" fmla="*/ 0 w 170"/>
                  <a:gd name="T5" fmla="*/ 41 h 41"/>
                  <a:gd name="T6" fmla="*/ 170 w 170"/>
                  <a:gd name="T7" fmla="*/ 0 h 41"/>
                  <a:gd name="T8" fmla="*/ 88 w 170"/>
                  <a:gd name="T9" fmla="*/ 15 h 41"/>
                </a:gdLst>
                <a:ahLst/>
                <a:cxnLst>
                  <a:cxn ang="0">
                    <a:pos x="T0" y="T1"/>
                  </a:cxn>
                  <a:cxn ang="0">
                    <a:pos x="T2" y="T3"/>
                  </a:cxn>
                  <a:cxn ang="0">
                    <a:pos x="T4" y="T5"/>
                  </a:cxn>
                  <a:cxn ang="0">
                    <a:pos x="T6" y="T7"/>
                  </a:cxn>
                  <a:cxn ang="0">
                    <a:pos x="T8" y="T9"/>
                  </a:cxn>
                </a:cxnLst>
                <a:rect l="0" t="0" r="r" b="b"/>
                <a:pathLst>
                  <a:path w="170" h="41">
                    <a:moveTo>
                      <a:pt x="88" y="15"/>
                    </a:moveTo>
                    <a:lnTo>
                      <a:pt x="0" y="36"/>
                    </a:lnTo>
                    <a:lnTo>
                      <a:pt x="0" y="41"/>
                    </a:lnTo>
                    <a:lnTo>
                      <a:pt x="170" y="0"/>
                    </a:lnTo>
                    <a:lnTo>
                      <a:pt x="88" y="15"/>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7" name="Freeform 36"/>
              <p:cNvSpPr>
                <a:spLocks noEditPoints="1"/>
              </p:cNvSpPr>
              <p:nvPr/>
            </p:nvSpPr>
            <p:spPr bwMode="auto">
              <a:xfrm>
                <a:off x="7271786" y="1945921"/>
                <a:ext cx="1263924" cy="4090467"/>
              </a:xfrm>
              <a:custGeom>
                <a:avLst/>
                <a:gdLst>
                  <a:gd name="T0" fmla="*/ 914 w 914"/>
                  <a:gd name="T1" fmla="*/ 2860 h 2958"/>
                  <a:gd name="T2" fmla="*/ 246 w 914"/>
                  <a:gd name="T3" fmla="*/ 174 h 2958"/>
                  <a:gd name="T4" fmla="*/ 221 w 914"/>
                  <a:gd name="T5" fmla="*/ 159 h 2958"/>
                  <a:gd name="T6" fmla="*/ 303 w 914"/>
                  <a:gd name="T7" fmla="*/ 483 h 2958"/>
                  <a:gd name="T8" fmla="*/ 288 w 914"/>
                  <a:gd name="T9" fmla="*/ 431 h 2958"/>
                  <a:gd name="T10" fmla="*/ 103 w 914"/>
                  <a:gd name="T11" fmla="*/ 313 h 2958"/>
                  <a:gd name="T12" fmla="*/ 31 w 914"/>
                  <a:gd name="T13" fmla="*/ 20 h 2958"/>
                  <a:gd name="T14" fmla="*/ 0 w 914"/>
                  <a:gd name="T15" fmla="*/ 0 h 2958"/>
                  <a:gd name="T16" fmla="*/ 704 w 914"/>
                  <a:gd name="T17" fmla="*/ 2958 h 2958"/>
                  <a:gd name="T18" fmla="*/ 729 w 914"/>
                  <a:gd name="T19" fmla="*/ 2943 h 2958"/>
                  <a:gd name="T20" fmla="*/ 647 w 914"/>
                  <a:gd name="T21" fmla="*/ 2593 h 2958"/>
                  <a:gd name="T22" fmla="*/ 647 w 914"/>
                  <a:gd name="T23" fmla="*/ 2593 h 2958"/>
                  <a:gd name="T24" fmla="*/ 734 w 914"/>
                  <a:gd name="T25" fmla="*/ 2568 h 2958"/>
                  <a:gd name="T26" fmla="*/ 811 w 914"/>
                  <a:gd name="T27" fmla="*/ 2547 h 2958"/>
                  <a:gd name="T28" fmla="*/ 888 w 914"/>
                  <a:gd name="T29" fmla="*/ 2871 h 2958"/>
                  <a:gd name="T30" fmla="*/ 914 w 914"/>
                  <a:gd name="T31" fmla="*/ 2860 h 2958"/>
                  <a:gd name="T32" fmla="*/ 241 w 914"/>
                  <a:gd name="T33" fmla="*/ 909 h 2958"/>
                  <a:gd name="T34" fmla="*/ 226 w 914"/>
                  <a:gd name="T35" fmla="*/ 842 h 2958"/>
                  <a:gd name="T36" fmla="*/ 411 w 914"/>
                  <a:gd name="T37" fmla="*/ 924 h 2958"/>
                  <a:gd name="T38" fmla="*/ 395 w 914"/>
                  <a:gd name="T39" fmla="*/ 847 h 2958"/>
                  <a:gd name="T40" fmla="*/ 211 w 914"/>
                  <a:gd name="T41" fmla="*/ 765 h 2958"/>
                  <a:gd name="T42" fmla="*/ 139 w 914"/>
                  <a:gd name="T43" fmla="*/ 472 h 2958"/>
                  <a:gd name="T44" fmla="*/ 118 w 914"/>
                  <a:gd name="T45" fmla="*/ 385 h 2958"/>
                  <a:gd name="T46" fmla="*/ 118 w 914"/>
                  <a:gd name="T47" fmla="*/ 390 h 2958"/>
                  <a:gd name="T48" fmla="*/ 308 w 914"/>
                  <a:gd name="T49" fmla="*/ 498 h 2958"/>
                  <a:gd name="T50" fmla="*/ 519 w 914"/>
                  <a:gd name="T51" fmla="*/ 1366 h 2958"/>
                  <a:gd name="T52" fmla="*/ 436 w 914"/>
                  <a:gd name="T53" fmla="*/ 1345 h 2958"/>
                  <a:gd name="T54" fmla="*/ 344 w 914"/>
                  <a:gd name="T55" fmla="*/ 1320 h 2958"/>
                  <a:gd name="T56" fmla="*/ 241 w 914"/>
                  <a:gd name="T57" fmla="*/ 909 h 2958"/>
                  <a:gd name="T58" fmla="*/ 359 w 914"/>
                  <a:gd name="T59" fmla="*/ 1402 h 2958"/>
                  <a:gd name="T60" fmla="*/ 539 w 914"/>
                  <a:gd name="T61" fmla="*/ 1448 h 2958"/>
                  <a:gd name="T62" fmla="*/ 657 w 914"/>
                  <a:gd name="T63" fmla="*/ 1931 h 2958"/>
                  <a:gd name="T64" fmla="*/ 575 w 914"/>
                  <a:gd name="T65" fmla="*/ 1931 h 2958"/>
                  <a:gd name="T66" fmla="*/ 488 w 914"/>
                  <a:gd name="T67" fmla="*/ 1926 h 2958"/>
                  <a:gd name="T68" fmla="*/ 359 w 914"/>
                  <a:gd name="T69" fmla="*/ 1402 h 2958"/>
                  <a:gd name="T70" fmla="*/ 621 w 914"/>
                  <a:gd name="T71" fmla="*/ 2501 h 2958"/>
                  <a:gd name="T72" fmla="*/ 565 w 914"/>
                  <a:gd name="T73" fmla="*/ 2249 h 2958"/>
                  <a:gd name="T74" fmla="*/ 508 w 914"/>
                  <a:gd name="T75" fmla="*/ 2028 h 2958"/>
                  <a:gd name="T76" fmla="*/ 508 w 914"/>
                  <a:gd name="T77" fmla="*/ 2013 h 2958"/>
                  <a:gd name="T78" fmla="*/ 678 w 914"/>
                  <a:gd name="T79" fmla="*/ 2013 h 2958"/>
                  <a:gd name="T80" fmla="*/ 791 w 914"/>
                  <a:gd name="T81" fmla="*/ 2460 h 2958"/>
                  <a:gd name="T82" fmla="*/ 621 w 914"/>
                  <a:gd name="T83" fmla="*/ 2501 h 2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4" h="2958">
                    <a:moveTo>
                      <a:pt x="914" y="2860"/>
                    </a:moveTo>
                    <a:lnTo>
                      <a:pt x="246" y="174"/>
                    </a:lnTo>
                    <a:lnTo>
                      <a:pt x="221" y="159"/>
                    </a:lnTo>
                    <a:lnTo>
                      <a:pt x="303" y="483"/>
                    </a:lnTo>
                    <a:lnTo>
                      <a:pt x="288" y="431"/>
                    </a:lnTo>
                    <a:lnTo>
                      <a:pt x="103" y="313"/>
                    </a:lnTo>
                    <a:lnTo>
                      <a:pt x="31" y="20"/>
                    </a:lnTo>
                    <a:lnTo>
                      <a:pt x="0" y="0"/>
                    </a:lnTo>
                    <a:lnTo>
                      <a:pt x="704" y="2958"/>
                    </a:lnTo>
                    <a:lnTo>
                      <a:pt x="729" y="2943"/>
                    </a:lnTo>
                    <a:lnTo>
                      <a:pt x="647" y="2593"/>
                    </a:lnTo>
                    <a:lnTo>
                      <a:pt x="647" y="2593"/>
                    </a:lnTo>
                    <a:lnTo>
                      <a:pt x="734" y="2568"/>
                    </a:lnTo>
                    <a:lnTo>
                      <a:pt x="811" y="2547"/>
                    </a:lnTo>
                    <a:lnTo>
                      <a:pt x="888" y="2871"/>
                    </a:lnTo>
                    <a:lnTo>
                      <a:pt x="914" y="2860"/>
                    </a:lnTo>
                    <a:close/>
                    <a:moveTo>
                      <a:pt x="241" y="909"/>
                    </a:moveTo>
                    <a:lnTo>
                      <a:pt x="226" y="842"/>
                    </a:lnTo>
                    <a:lnTo>
                      <a:pt x="411" y="924"/>
                    </a:lnTo>
                    <a:lnTo>
                      <a:pt x="395" y="847"/>
                    </a:lnTo>
                    <a:lnTo>
                      <a:pt x="211" y="765"/>
                    </a:lnTo>
                    <a:lnTo>
                      <a:pt x="139" y="472"/>
                    </a:lnTo>
                    <a:lnTo>
                      <a:pt x="118" y="385"/>
                    </a:lnTo>
                    <a:lnTo>
                      <a:pt x="118" y="390"/>
                    </a:lnTo>
                    <a:lnTo>
                      <a:pt x="308" y="498"/>
                    </a:lnTo>
                    <a:lnTo>
                      <a:pt x="519" y="1366"/>
                    </a:lnTo>
                    <a:lnTo>
                      <a:pt x="436" y="1345"/>
                    </a:lnTo>
                    <a:lnTo>
                      <a:pt x="344" y="1320"/>
                    </a:lnTo>
                    <a:lnTo>
                      <a:pt x="241" y="909"/>
                    </a:lnTo>
                    <a:close/>
                    <a:moveTo>
                      <a:pt x="359" y="1402"/>
                    </a:moveTo>
                    <a:lnTo>
                      <a:pt x="539" y="1448"/>
                    </a:lnTo>
                    <a:lnTo>
                      <a:pt x="657" y="1931"/>
                    </a:lnTo>
                    <a:lnTo>
                      <a:pt x="575" y="1931"/>
                    </a:lnTo>
                    <a:lnTo>
                      <a:pt x="488" y="1926"/>
                    </a:lnTo>
                    <a:lnTo>
                      <a:pt x="359" y="1402"/>
                    </a:lnTo>
                    <a:close/>
                    <a:moveTo>
                      <a:pt x="621" y="2501"/>
                    </a:moveTo>
                    <a:lnTo>
                      <a:pt x="565" y="2249"/>
                    </a:lnTo>
                    <a:lnTo>
                      <a:pt x="508" y="2028"/>
                    </a:lnTo>
                    <a:lnTo>
                      <a:pt x="508" y="2013"/>
                    </a:lnTo>
                    <a:lnTo>
                      <a:pt x="678" y="2013"/>
                    </a:lnTo>
                    <a:lnTo>
                      <a:pt x="791" y="2460"/>
                    </a:lnTo>
                    <a:lnTo>
                      <a:pt x="621" y="2501"/>
                    </a:lnTo>
                    <a:close/>
                  </a:path>
                </a:pathLst>
              </a:custGeom>
              <a:solidFill>
                <a:srgbClr val="D2D6D8"/>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grpSp>
      </p:grpSp>
      <p:sp>
        <p:nvSpPr>
          <p:cNvPr id="58" name="文本框 57"/>
          <p:cNvSpPr txBox="1"/>
          <p:nvPr/>
        </p:nvSpPr>
        <p:spPr>
          <a:xfrm>
            <a:off x="2187037" y="2943174"/>
            <a:ext cx="1011865" cy="461537"/>
          </a:xfrm>
          <a:prstGeom prst="rect">
            <a:avLst/>
          </a:prstGeom>
          <a:noFill/>
        </p:spPr>
        <p:txBody>
          <a:bodyPr wrap="square" rtlCol="0">
            <a:spAutoFit/>
            <a:scene3d>
              <a:camera prst="isometricLeftDown">
                <a:rot lat="2323193" lon="742522" rev="229725"/>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2015</a:t>
            </a:r>
            <a:endParaRPr lang="zh-CN" altLang="en-US" sz="2400" dirty="0"/>
          </a:p>
        </p:txBody>
      </p:sp>
      <p:sp>
        <p:nvSpPr>
          <p:cNvPr id="59" name="文本框 58"/>
          <p:cNvSpPr txBox="1"/>
          <p:nvPr/>
        </p:nvSpPr>
        <p:spPr>
          <a:xfrm>
            <a:off x="2187038" y="3759608"/>
            <a:ext cx="861950" cy="461537"/>
          </a:xfrm>
          <a:prstGeom prst="rect">
            <a:avLst/>
          </a:prstGeom>
          <a:noFill/>
        </p:spPr>
        <p:txBody>
          <a:bodyPr wrap="square" rtlCol="0">
            <a:spAutoFit/>
            <a:scene3d>
              <a:camera prst="isometricLeftDown">
                <a:rot lat="2077852" lon="21563945" rev="89381"/>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2013</a:t>
            </a:r>
            <a:endParaRPr lang="zh-CN" altLang="en-US" sz="2400" dirty="0"/>
          </a:p>
        </p:txBody>
      </p:sp>
      <p:sp>
        <p:nvSpPr>
          <p:cNvPr id="60" name="文本框 59"/>
          <p:cNvSpPr txBox="1"/>
          <p:nvPr/>
        </p:nvSpPr>
        <p:spPr>
          <a:xfrm>
            <a:off x="2187037" y="2159511"/>
            <a:ext cx="778830" cy="830740"/>
          </a:xfrm>
          <a:prstGeom prst="rect">
            <a:avLst/>
          </a:prstGeom>
          <a:noFill/>
        </p:spPr>
        <p:txBody>
          <a:bodyPr wrap="square" rtlCol="0">
            <a:spAutoFit/>
            <a:scene3d>
              <a:camera prst="isometricLeftDown">
                <a:rot lat="2323193" lon="742523" rev="21529725"/>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2019</a:t>
            </a:r>
            <a:endParaRPr lang="zh-CN" altLang="en-US" sz="2400" dirty="0"/>
          </a:p>
        </p:txBody>
      </p:sp>
      <p:sp>
        <p:nvSpPr>
          <p:cNvPr id="61" name="文本框 60"/>
          <p:cNvSpPr txBox="1"/>
          <p:nvPr/>
        </p:nvSpPr>
        <p:spPr>
          <a:xfrm flipH="1">
            <a:off x="2187037" y="1354797"/>
            <a:ext cx="890441" cy="461537"/>
          </a:xfrm>
          <a:prstGeom prst="rect">
            <a:avLst/>
          </a:prstGeom>
          <a:noFill/>
        </p:spPr>
        <p:txBody>
          <a:bodyPr wrap="square" rtlCol="0">
            <a:spAutoFit/>
            <a:scene3d>
              <a:camera prst="isometricLeftDown">
                <a:rot lat="2516392" lon="2027748" rev="506456"/>
              </a:camera>
              <a:lightRig rig="threePt" dir="t"/>
            </a:scene3d>
          </a:bodyPr>
          <a:lstStyle/>
          <a:p>
            <a:pPr defTabSz="685800">
              <a:defRPr/>
            </a:pPr>
            <a:r>
              <a:rPr lang="en-US" altLang="zh-CN" sz="2400" dirty="0">
                <a:solidFill>
                  <a:prstClr val="white"/>
                </a:solidFill>
                <a:latin typeface="Impact" panose="020B0806030902050204" pitchFamily="34" charset="0"/>
                <a:ea typeface="宋体" panose="02010600030101010101" pitchFamily="2" charset="-122"/>
              </a:rPr>
              <a:t>2030</a:t>
            </a:r>
            <a:endParaRPr lang="zh-CN" altLang="en-US" sz="2400" dirty="0">
              <a:solidFill>
                <a:prstClr val="white"/>
              </a:solidFill>
              <a:latin typeface="Impact" panose="020B0806030902050204" pitchFamily="34" charset="0"/>
              <a:ea typeface="宋体" panose="02010600030101010101" pitchFamily="2" charset="-122"/>
            </a:endParaRPr>
          </a:p>
        </p:txBody>
      </p:sp>
      <p:sp>
        <p:nvSpPr>
          <p:cNvPr id="2" name="文本框 1"/>
          <p:cNvSpPr txBox="1"/>
          <p:nvPr/>
        </p:nvSpPr>
        <p:spPr>
          <a:xfrm>
            <a:off x="4176199" y="1916860"/>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2" name="文本框 61"/>
          <p:cNvSpPr txBox="1"/>
          <p:nvPr/>
        </p:nvSpPr>
        <p:spPr>
          <a:xfrm>
            <a:off x="4171013" y="2463763"/>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3" name="文本框 62"/>
          <p:cNvSpPr txBox="1"/>
          <p:nvPr/>
        </p:nvSpPr>
        <p:spPr>
          <a:xfrm>
            <a:off x="4198964" y="3050724"/>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4" name="文本框 63"/>
          <p:cNvSpPr txBox="1"/>
          <p:nvPr/>
        </p:nvSpPr>
        <p:spPr>
          <a:xfrm>
            <a:off x="4198964" y="3651619"/>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62"/>
                                        </p:tgtEl>
                                        <p:attrNameLst>
                                          <p:attrName>style.visibility</p:attrName>
                                        </p:attrNameLst>
                                      </p:cBhvr>
                                      <p:to>
                                        <p:strVal val="visible"/>
                                      </p:to>
                                    </p:set>
                                    <p:animEffect transition="in" filter="wipe(left)">
                                      <p:cBhvr>
                                        <p:cTn id="29" dur="500"/>
                                        <p:tgtEl>
                                          <p:spTgt spid="62"/>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63"/>
                                        </p:tgtEl>
                                        <p:attrNameLst>
                                          <p:attrName>style.visibility</p:attrName>
                                        </p:attrNameLst>
                                      </p:cBhvr>
                                      <p:to>
                                        <p:strVal val="visible"/>
                                      </p:to>
                                    </p:set>
                                    <p:animEffect transition="in" filter="wipe(left)">
                                      <p:cBhvr>
                                        <p:cTn id="32" dur="500"/>
                                        <p:tgtEl>
                                          <p:spTgt spid="63"/>
                                        </p:tgtEl>
                                      </p:cBhvr>
                                    </p:animEffect>
                                  </p:childTnLst>
                                </p:cTn>
                              </p:par>
                              <p:par>
                                <p:cTn id="33" presetID="22" presetClass="entr" presetSubtype="8" fill="hold" grpId="0" nodeType="withEffect">
                                  <p:stCondLst>
                                    <p:cond delay="750"/>
                                  </p:stCondLst>
                                  <p:childTnLst>
                                    <p:set>
                                      <p:cBhvr>
                                        <p:cTn id="34" dur="1" fill="hold">
                                          <p:stCondLst>
                                            <p:cond delay="0"/>
                                          </p:stCondLst>
                                        </p:cTn>
                                        <p:tgtEl>
                                          <p:spTgt spid="64"/>
                                        </p:tgtEl>
                                        <p:attrNameLst>
                                          <p:attrName>style.visibility</p:attrName>
                                        </p:attrNameLst>
                                      </p:cBhvr>
                                      <p:to>
                                        <p:strVal val="visible"/>
                                      </p:to>
                                    </p:set>
                                    <p:animEffect transition="in" filter="wipe(left)">
                                      <p:cBhvr>
                                        <p:cTn id="35" dur="500"/>
                                        <p:tgtEl>
                                          <p:spTgt spid="64"/>
                                        </p:tgtEl>
                                      </p:cBhvr>
                                    </p:animEffect>
                                  </p:childTnLst>
                                </p:cTn>
                              </p:par>
                            </p:childTnLst>
                          </p:cTn>
                        </p:par>
                        <p:par>
                          <p:cTn id="36" fill="hold">
                            <p:stCondLst>
                              <p:cond delay="2000"/>
                            </p:stCondLst>
                            <p:childTnLst>
                              <p:par>
                                <p:cTn id="37" presetID="22" presetClass="entr" presetSubtype="8" fill="hold" grpId="0" nodeType="after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left)">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58" grpId="0"/>
      <p:bldP spid="59" grpId="0"/>
      <p:bldP spid="60" grpId="0"/>
      <p:bldP spid="61" grpId="0"/>
      <p:bldP spid="2" grpId="0"/>
      <p:bldP spid="62" grpId="0"/>
      <p:bldP spid="63"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795" y="1515313"/>
            <a:ext cx="1295182" cy="1639319"/>
            <a:chOff x="952499" y="2375609"/>
            <a:chExt cx="1726909" cy="2185759"/>
          </a:xfrm>
        </p:grpSpPr>
        <p:sp>
          <p:nvSpPr>
            <p:cNvPr id="6" name="Rounded Rectangle 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7" name="Folded Corner 6"/>
            <p:cNvSpPr/>
            <p:nvPr/>
          </p:nvSpPr>
          <p:spPr>
            <a:xfrm>
              <a:off x="952503" y="2710417"/>
              <a:ext cx="1726905" cy="1850951"/>
            </a:xfrm>
            <a:prstGeom prst="foldedCorner">
              <a:avLst>
                <a:gd name="adj" fmla="val 3385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8" name="Rectangle 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sz="900" dirty="0">
                <a:solidFill>
                  <a:schemeClr val="bg1"/>
                </a:solidFill>
                <a:latin typeface="微软雅黑" panose="020B0503020204020204" pitchFamily="34" charset="-122"/>
                <a:ea typeface="微软雅黑" panose="020B0503020204020204" pitchFamily="34" charset="-122"/>
              </a:endParaRPr>
            </a:p>
          </p:txBody>
        </p:sp>
      </p:grpSp>
      <p:grpSp>
        <p:nvGrpSpPr>
          <p:cNvPr id="10" name="Group 9"/>
          <p:cNvGrpSpPr/>
          <p:nvPr/>
        </p:nvGrpSpPr>
        <p:grpSpPr>
          <a:xfrm>
            <a:off x="2016092" y="2769922"/>
            <a:ext cx="1305914" cy="1653326"/>
            <a:chOff x="2391518" y="2414864"/>
            <a:chExt cx="1741219" cy="2204434"/>
          </a:xfrm>
        </p:grpSpPr>
        <p:sp>
          <p:nvSpPr>
            <p:cNvPr id="11" name="Rounded Rectangle 1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12" name="Folded Corner 11"/>
            <p:cNvSpPr/>
            <p:nvPr/>
          </p:nvSpPr>
          <p:spPr>
            <a:xfrm rot="10800000">
              <a:off x="2391522" y="2414864"/>
              <a:ext cx="1726905" cy="1850951"/>
            </a:xfrm>
            <a:prstGeom prst="foldedCorner">
              <a:avLst>
                <a:gd name="adj" fmla="val 338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13" name="Rectangle 12"/>
            <p:cNvSpPr/>
            <p:nvPr/>
          </p:nvSpPr>
          <p:spPr>
            <a:xfrm>
              <a:off x="2405831" y="2893248"/>
              <a:ext cx="1726906" cy="1138773"/>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15" name="Group 14"/>
          <p:cNvGrpSpPr/>
          <p:nvPr/>
        </p:nvGrpSpPr>
        <p:grpSpPr>
          <a:xfrm>
            <a:off x="3457263" y="1508376"/>
            <a:ext cx="1295182" cy="1639319"/>
            <a:chOff x="952499" y="2375609"/>
            <a:chExt cx="1726909" cy="2185759"/>
          </a:xfrm>
        </p:grpSpPr>
        <p:sp>
          <p:nvSpPr>
            <p:cNvPr id="16" name="Rounded Rectangle 1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17" name="Folded Corner 16"/>
            <p:cNvSpPr/>
            <p:nvPr/>
          </p:nvSpPr>
          <p:spPr>
            <a:xfrm>
              <a:off x="952503" y="2710417"/>
              <a:ext cx="1726905" cy="1850951"/>
            </a:xfrm>
            <a:prstGeom prst="foldedCorner">
              <a:avLst>
                <a:gd name="adj" fmla="val 3385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18" name="Rectangle 1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20" name="Group 19"/>
          <p:cNvGrpSpPr/>
          <p:nvPr/>
        </p:nvGrpSpPr>
        <p:grpSpPr>
          <a:xfrm>
            <a:off x="4445831" y="2762985"/>
            <a:ext cx="1305912" cy="1653326"/>
            <a:chOff x="2377211" y="2414864"/>
            <a:chExt cx="1741216" cy="2204434"/>
          </a:xfrm>
        </p:grpSpPr>
        <p:sp>
          <p:nvSpPr>
            <p:cNvPr id="21" name="Rounded Rectangle 2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22" name="Folded Corner 21"/>
            <p:cNvSpPr/>
            <p:nvPr/>
          </p:nvSpPr>
          <p:spPr>
            <a:xfrm rot="10800000">
              <a:off x="2391522" y="2414864"/>
              <a:ext cx="1726905" cy="1850951"/>
            </a:xfrm>
            <a:prstGeom prst="foldedCorner">
              <a:avLst>
                <a:gd name="adj" fmla="val 338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23" name="Rectangle 22"/>
            <p:cNvSpPr/>
            <p:nvPr/>
          </p:nvSpPr>
          <p:spPr>
            <a:xfrm>
              <a:off x="2377211" y="2949207"/>
              <a:ext cx="1726907" cy="1138773"/>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240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35" name="Group 34"/>
          <p:cNvGrpSpPr/>
          <p:nvPr/>
        </p:nvGrpSpPr>
        <p:grpSpPr>
          <a:xfrm>
            <a:off x="5886999" y="1489390"/>
            <a:ext cx="1295182" cy="1639319"/>
            <a:chOff x="952499" y="2375609"/>
            <a:chExt cx="1726909" cy="2185759"/>
          </a:xfrm>
        </p:grpSpPr>
        <p:sp>
          <p:nvSpPr>
            <p:cNvPr id="36" name="Rounded Rectangle 3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37" name="Folded Corner 36"/>
            <p:cNvSpPr/>
            <p:nvPr/>
          </p:nvSpPr>
          <p:spPr>
            <a:xfrm>
              <a:off x="952503" y="2710417"/>
              <a:ext cx="1726905" cy="1850951"/>
            </a:xfrm>
            <a:prstGeom prst="foldedCorner">
              <a:avLst>
                <a:gd name="adj" fmla="val 3385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38" name="Rectangle 3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40" name="Group 39"/>
          <p:cNvGrpSpPr/>
          <p:nvPr/>
        </p:nvGrpSpPr>
        <p:grpSpPr>
          <a:xfrm>
            <a:off x="6875566" y="2743999"/>
            <a:ext cx="1305912" cy="1653326"/>
            <a:chOff x="2377211" y="2414864"/>
            <a:chExt cx="1741216" cy="2204434"/>
          </a:xfrm>
        </p:grpSpPr>
        <p:sp>
          <p:nvSpPr>
            <p:cNvPr id="41" name="Rounded Rectangle 4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42" name="Folded Corner 41"/>
            <p:cNvSpPr/>
            <p:nvPr/>
          </p:nvSpPr>
          <p:spPr>
            <a:xfrm rot="10800000">
              <a:off x="2391522" y="2414864"/>
              <a:ext cx="1726905" cy="1850951"/>
            </a:xfrm>
            <a:prstGeom prst="foldedCorner">
              <a:avLst>
                <a:gd name="adj" fmla="val 33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43" name="Rectangle 42"/>
            <p:cNvSpPr/>
            <p:nvPr/>
          </p:nvSpPr>
          <p:spPr>
            <a:xfrm>
              <a:off x="2377211" y="2949207"/>
              <a:ext cx="1726907" cy="1477328"/>
            </a:xfrm>
            <a:prstGeom prst="rect">
              <a:avLst/>
            </a:prstGeom>
          </p:spPr>
          <p:txBody>
            <a:bodyPr wrap="square">
              <a:spAutoFit/>
            </a:bodyPr>
            <a:lstStyle/>
            <a:p>
              <a:pPr algn="ctr"/>
              <a:r>
                <a:rPr lang="zh-CN" altLang="en-US" sz="1500" b="1" dirty="0">
                  <a:solidFill>
                    <a:schemeClr val="bg1"/>
                  </a:solidFill>
                  <a:latin typeface="微软雅黑" panose="020B0503020204020204" pitchFamily="34" charset="-122"/>
                  <a:ea typeface="微软雅黑" panose="020B0503020204020204" pitchFamily="34" charset="-122"/>
                </a:rPr>
                <a:t>点击添加内容</a:t>
              </a:r>
              <a:endParaRPr lang="en-US" sz="270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smtClean="0">
                <a:solidFill>
                  <a:schemeClr val="bg1"/>
                </a:solidFill>
              </a:rPr>
              <a:t>04</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研究成果应用</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084758" y="1673899"/>
            <a:ext cx="1415772" cy="830997"/>
          </a:xfrm>
          <a:prstGeom prst="rect">
            <a:avLst/>
          </a:prstGeom>
          <a:noFill/>
        </p:spPr>
        <p:txBody>
          <a:bodyPr wrap="none" rtlCol="0">
            <a:spAutoFit/>
          </a:bodyPr>
          <a:lstStyle/>
          <a:p>
            <a:r>
              <a:rPr lang="zh-CN" altLang="en-US" sz="4800" b="1" dirty="0" smtClean="0">
                <a:solidFill>
                  <a:schemeClr val="bg1"/>
                </a:solidFill>
              </a:rPr>
              <a:t>目录</a:t>
            </a:r>
            <a:endParaRPr lang="zh-CN" altLang="en-US" sz="4800" b="1" dirty="0">
              <a:solidFill>
                <a:schemeClr val="bg1"/>
              </a:solidFill>
            </a:endParaRPr>
          </a:p>
        </p:txBody>
      </p:sp>
      <p:grpSp>
        <p:nvGrpSpPr>
          <p:cNvPr id="13" name="组合 12"/>
          <p:cNvGrpSpPr/>
          <p:nvPr/>
        </p:nvGrpSpPr>
        <p:grpSpPr>
          <a:xfrm>
            <a:off x="914400" y="1809750"/>
            <a:ext cx="2564646" cy="430887"/>
            <a:chOff x="2411068" y="-685194"/>
            <a:chExt cx="2564646" cy="430887"/>
          </a:xfrm>
        </p:grpSpPr>
        <p:sp>
          <p:nvSpPr>
            <p:cNvPr id="15" name="文本框 14"/>
            <p:cNvSpPr txBox="1"/>
            <p:nvPr/>
          </p:nvSpPr>
          <p:spPr>
            <a:xfrm>
              <a:off x="2782822" y="-645452"/>
              <a:ext cx="2192892" cy="353943"/>
            </a:xfrm>
            <a:prstGeom prst="rect">
              <a:avLst/>
            </a:prstGeom>
            <a:noFill/>
          </p:spPr>
          <p:txBody>
            <a:bodyPr wrap="square" rtlCol="0">
              <a:spAutoFit/>
            </a:bodyPr>
            <a:lstStyle/>
            <a:p>
              <a:r>
                <a:rPr lang="zh-CN" altLang="en-US" sz="1700" dirty="0" smtClean="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论文开题绪论</a:t>
              </a:r>
              <a:endPar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17" name="文本框 16"/>
            <p:cNvSpPr txBox="1"/>
            <p:nvPr/>
          </p:nvSpPr>
          <p:spPr>
            <a:xfrm>
              <a:off x="2411068" y="-685194"/>
              <a:ext cx="564709" cy="430887"/>
            </a:xfrm>
            <a:prstGeom prst="rect">
              <a:avLst/>
            </a:prstGeom>
            <a:noFill/>
          </p:spPr>
          <p:txBody>
            <a:bodyPr wrap="square" rtlCol="0">
              <a:spAutoFit/>
            </a:bodyPr>
            <a:lstStyle/>
            <a:p>
              <a:r>
                <a:rPr lang="en-US" altLang="zh-CN" sz="2200" dirty="0" smtClean="0">
                  <a:solidFill>
                    <a:schemeClr val="accent1"/>
                  </a:solidFill>
                  <a:latin typeface="微软雅黑" panose="020B0503020204020204" pitchFamily="34" charset="-122"/>
                  <a:ea typeface="微软雅黑" panose="020B0503020204020204" pitchFamily="34" charset="-122"/>
                </a:rPr>
                <a:t>01</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914400" y="2343150"/>
            <a:ext cx="2564646" cy="430887"/>
            <a:chOff x="2411068" y="-685194"/>
            <a:chExt cx="2564646" cy="430887"/>
          </a:xfrm>
        </p:grpSpPr>
        <p:sp>
          <p:nvSpPr>
            <p:cNvPr id="19" name="文本框 18"/>
            <p:cNvSpPr txBox="1"/>
            <p:nvPr/>
          </p:nvSpPr>
          <p:spPr>
            <a:xfrm>
              <a:off x="2782822" y="-645452"/>
              <a:ext cx="2192892" cy="353943"/>
            </a:xfrm>
            <a:prstGeom prst="rect">
              <a:avLst/>
            </a:prstGeom>
            <a:noFill/>
          </p:spPr>
          <p:txBody>
            <a:bodyPr wrap="square" rtlCol="0">
              <a:spAutoFit/>
            </a:bodyPr>
            <a:lstStyle/>
            <a:p>
              <a:r>
                <a:rPr lang="zh-CN" altLang="en-US" sz="1700" dirty="0" smtClean="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研究方法思路</a:t>
              </a:r>
              <a:endPar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20" name="文本框 19"/>
            <p:cNvSpPr txBox="1"/>
            <p:nvPr/>
          </p:nvSpPr>
          <p:spPr>
            <a:xfrm>
              <a:off x="2411068" y="-685194"/>
              <a:ext cx="564709" cy="430887"/>
            </a:xfrm>
            <a:prstGeom prst="rect">
              <a:avLst/>
            </a:prstGeom>
            <a:noFill/>
          </p:spPr>
          <p:txBody>
            <a:bodyPr wrap="square" rtlCol="0">
              <a:spAutoFit/>
            </a:bodyPr>
            <a:lstStyle/>
            <a:p>
              <a:r>
                <a:rPr lang="en-US" altLang="zh-CN" sz="2200" dirty="0" smtClean="0">
                  <a:solidFill>
                    <a:schemeClr val="accent1"/>
                  </a:solidFill>
                  <a:latin typeface="微软雅黑" panose="020B0503020204020204" pitchFamily="34" charset="-122"/>
                  <a:ea typeface="微软雅黑" panose="020B0503020204020204" pitchFamily="34" charset="-122"/>
                </a:rPr>
                <a:t>02</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914400" y="2876550"/>
            <a:ext cx="2564646" cy="430887"/>
            <a:chOff x="2411068" y="-685194"/>
            <a:chExt cx="2564646" cy="430887"/>
          </a:xfrm>
        </p:grpSpPr>
        <p:sp>
          <p:nvSpPr>
            <p:cNvPr id="24" name="文本框 23"/>
            <p:cNvSpPr txBox="1"/>
            <p:nvPr/>
          </p:nvSpPr>
          <p:spPr>
            <a:xfrm>
              <a:off x="2782822" y="-645452"/>
              <a:ext cx="2192892" cy="353943"/>
            </a:xfrm>
            <a:prstGeom prst="rect">
              <a:avLst/>
            </a:prstGeom>
            <a:noFill/>
          </p:spPr>
          <p:txBody>
            <a:bodyPr wrap="square" rtlCol="0">
              <a:spAutoFit/>
            </a:bodyPr>
            <a:lstStyle/>
            <a:p>
              <a:r>
                <a:rPr lang="zh-CN" altLang="en-US" sz="1700" dirty="0" smtClean="0">
                  <a:solidFill>
                    <a:schemeClr val="accent1"/>
                  </a:solidFill>
                  <a:latin typeface="微软雅黑" panose="020B0503020204020204" pitchFamily="34" charset="-122"/>
                  <a:ea typeface="微软雅黑" panose="020B0503020204020204" pitchFamily="34" charset="-122"/>
                  <a:cs typeface="Ebrima" panose="02000000000000000000" pitchFamily="2" charset="0"/>
                </a:rPr>
                <a:t>关键技术难点</a:t>
              </a:r>
              <a:endPar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25" name="文本框 24"/>
            <p:cNvSpPr txBox="1"/>
            <p:nvPr/>
          </p:nvSpPr>
          <p:spPr>
            <a:xfrm>
              <a:off x="2411068" y="-685194"/>
              <a:ext cx="564709" cy="430887"/>
            </a:xfrm>
            <a:prstGeom prst="rect">
              <a:avLst/>
            </a:prstGeom>
            <a:noFill/>
          </p:spPr>
          <p:txBody>
            <a:bodyPr wrap="square" rtlCol="0">
              <a:spAutoFit/>
            </a:bodyPr>
            <a:lstStyle/>
            <a:p>
              <a:r>
                <a:rPr lang="en-US" altLang="zh-CN" sz="2200" dirty="0" smtClean="0">
                  <a:solidFill>
                    <a:schemeClr val="accent1"/>
                  </a:solidFill>
                  <a:latin typeface="微软雅黑" panose="020B0503020204020204" pitchFamily="34" charset="-122"/>
                  <a:ea typeface="微软雅黑" panose="020B0503020204020204" pitchFamily="34" charset="-122"/>
                </a:rPr>
                <a:t>03</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2971800" y="1842560"/>
            <a:ext cx="2564646" cy="430887"/>
            <a:chOff x="2411068" y="-685194"/>
            <a:chExt cx="2564646" cy="430887"/>
          </a:xfrm>
        </p:grpSpPr>
        <p:sp>
          <p:nvSpPr>
            <p:cNvPr id="27" name="文本框 26"/>
            <p:cNvSpPr txBox="1"/>
            <p:nvPr/>
          </p:nvSpPr>
          <p:spPr>
            <a:xfrm>
              <a:off x="2782822" y="-645452"/>
              <a:ext cx="2192892" cy="353943"/>
            </a:xfrm>
            <a:prstGeom prst="rect">
              <a:avLst/>
            </a:prstGeom>
            <a:noFill/>
          </p:spPr>
          <p:txBody>
            <a:bodyPr wrap="square" rtlCol="0">
              <a:spAutoFit/>
            </a:bodyPr>
            <a:lstStyle/>
            <a:p>
              <a:r>
                <a:rPr lang="zh-CN" altLang="en-US" sz="1700" dirty="0" smtClean="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研究成果应用</a:t>
              </a:r>
              <a:endPar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28" name="文本框 27"/>
            <p:cNvSpPr txBox="1"/>
            <p:nvPr/>
          </p:nvSpPr>
          <p:spPr>
            <a:xfrm>
              <a:off x="2411068" y="-685194"/>
              <a:ext cx="564709" cy="430887"/>
            </a:xfrm>
            <a:prstGeom prst="rect">
              <a:avLst/>
            </a:prstGeom>
            <a:noFill/>
          </p:spPr>
          <p:txBody>
            <a:bodyPr wrap="square" rtlCol="0">
              <a:spAutoFit/>
            </a:bodyPr>
            <a:lstStyle/>
            <a:p>
              <a:r>
                <a:rPr lang="en-US" altLang="zh-CN" sz="2200" dirty="0" smtClean="0">
                  <a:solidFill>
                    <a:schemeClr val="accent1"/>
                  </a:solidFill>
                  <a:latin typeface="微软雅黑" panose="020B0503020204020204" pitchFamily="34" charset="-122"/>
                  <a:ea typeface="微软雅黑" panose="020B0503020204020204" pitchFamily="34" charset="-122"/>
                </a:rPr>
                <a:t>04</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2971800" y="2375961"/>
            <a:ext cx="2564646" cy="430887"/>
            <a:chOff x="2411068" y="-685194"/>
            <a:chExt cx="2564646" cy="430887"/>
          </a:xfrm>
        </p:grpSpPr>
        <p:sp>
          <p:nvSpPr>
            <p:cNvPr id="30" name="文本框 29"/>
            <p:cNvSpPr txBox="1"/>
            <p:nvPr/>
          </p:nvSpPr>
          <p:spPr>
            <a:xfrm>
              <a:off x="2782822" y="-645452"/>
              <a:ext cx="2192892" cy="353943"/>
            </a:xfrm>
            <a:prstGeom prst="rect">
              <a:avLst/>
            </a:prstGeom>
            <a:noFill/>
          </p:spPr>
          <p:txBody>
            <a:bodyPr wrap="square" rtlCol="0">
              <a:spAutoFit/>
            </a:bodyPr>
            <a:lstStyle/>
            <a:p>
              <a:r>
                <a:rPr lang="zh-CN" altLang="en-US" sz="1700" dirty="0" smtClean="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论文建议总结</a:t>
              </a:r>
              <a:endPar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31" name="文本框 30"/>
            <p:cNvSpPr txBox="1"/>
            <p:nvPr/>
          </p:nvSpPr>
          <p:spPr>
            <a:xfrm>
              <a:off x="2411068" y="-685194"/>
              <a:ext cx="564709" cy="430887"/>
            </a:xfrm>
            <a:prstGeom prst="rect">
              <a:avLst/>
            </a:prstGeom>
            <a:noFill/>
          </p:spPr>
          <p:txBody>
            <a:bodyPr wrap="square" rtlCol="0">
              <a:spAutoFit/>
            </a:bodyPr>
            <a:lstStyle/>
            <a:p>
              <a:r>
                <a:rPr lang="en-US" altLang="zh-CN" sz="2200" dirty="0" smtClean="0">
                  <a:solidFill>
                    <a:schemeClr val="accent1"/>
                  </a:solidFill>
                  <a:latin typeface="微软雅黑" panose="020B0503020204020204" pitchFamily="34" charset="-122"/>
                  <a:ea typeface="微软雅黑" panose="020B0503020204020204" pitchFamily="34" charset="-122"/>
                </a:rPr>
                <a:t>05</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par>
                                <p:cTn id="16" presetID="53" presetClass="entr" presetSubtype="16" fill="hold" nodeType="withEffect">
                                  <p:stCondLst>
                                    <p:cond delay="25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par>
                                <p:cTn id="21" presetID="53" presetClass="entr" presetSubtype="16" fill="hold" nodeType="withEffect">
                                  <p:stCondLst>
                                    <p:cond delay="50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par>
                                <p:cTn id="26" presetID="53" presetClass="entr" presetSubtype="16" fill="hold" nodeType="withEffect">
                                  <p:stCondLst>
                                    <p:cond delay="75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par>
                                <p:cTn id="31" presetID="53" presetClass="entr" presetSubtype="16" fill="hold" nodeType="withEffect">
                                  <p:stCondLst>
                                    <p:cond delay="100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2412243" y="1909750"/>
            <a:ext cx="4319514" cy="2141484"/>
            <a:chOff x="2554654" y="1980174"/>
            <a:chExt cx="7082692" cy="3511384"/>
          </a:xfrm>
        </p:grpSpPr>
        <p:sp>
          <p:nvSpPr>
            <p:cNvPr id="50" name="Oval 49"/>
            <p:cNvSpPr/>
            <p:nvPr/>
          </p:nvSpPr>
          <p:spPr>
            <a:xfrm>
              <a:off x="5941808" y="4785807"/>
              <a:ext cx="348226" cy="3482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9" name="Oval 48"/>
            <p:cNvSpPr/>
            <p:nvPr/>
          </p:nvSpPr>
          <p:spPr>
            <a:xfrm>
              <a:off x="5941808" y="4004234"/>
              <a:ext cx="348226" cy="34822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8" name="Oval 47"/>
            <p:cNvSpPr/>
            <p:nvPr/>
          </p:nvSpPr>
          <p:spPr>
            <a:xfrm>
              <a:off x="5948225" y="3114605"/>
              <a:ext cx="348226" cy="3482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7" name="Oval 46"/>
            <p:cNvSpPr/>
            <p:nvPr/>
          </p:nvSpPr>
          <p:spPr>
            <a:xfrm>
              <a:off x="5921887" y="2336070"/>
              <a:ext cx="348226" cy="3482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grpSp>
          <p:nvGrpSpPr>
            <p:cNvPr id="23" name="Group 17"/>
            <p:cNvGrpSpPr/>
            <p:nvPr/>
          </p:nvGrpSpPr>
          <p:grpSpPr>
            <a:xfrm flipH="1">
              <a:off x="2554654" y="1980174"/>
              <a:ext cx="3541346" cy="1059820"/>
              <a:chOff x="3047999" y="2196251"/>
              <a:chExt cx="2662589" cy="796834"/>
            </a:xfrm>
          </p:grpSpPr>
          <p:sp>
            <p:nvSpPr>
              <p:cNvPr id="24" name="Rounded Rectangle 23"/>
              <p:cNvSpPr/>
              <p:nvPr/>
            </p:nvSpPr>
            <p:spPr bwMode="auto">
              <a:xfrm>
                <a:off x="3616180" y="2242087"/>
                <a:ext cx="2094408" cy="750998"/>
              </a:xfrm>
              <a:prstGeom prst="roundRect">
                <a:avLst/>
              </a:prstGeom>
              <a:solidFill>
                <a:schemeClr val="accent1">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25" name="Rounded Rectangle 24"/>
              <p:cNvSpPr/>
              <p:nvPr/>
            </p:nvSpPr>
            <p:spPr bwMode="auto">
              <a:xfrm>
                <a:off x="3581401" y="2196251"/>
                <a:ext cx="2094408" cy="750998"/>
              </a:xfrm>
              <a:prstGeom prst="roundRect">
                <a:avLst/>
              </a:prstGeom>
              <a:solidFill>
                <a:schemeClr val="accent1"/>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sz="1200" dirty="0">
                  <a:solidFill>
                    <a:schemeClr val="bg1"/>
                  </a:solidFill>
                  <a:latin typeface="微软雅黑" panose="020B0503020204020204" pitchFamily="34" charset="-122"/>
                  <a:ea typeface="微软雅黑" panose="020B0503020204020204" pitchFamily="34" charset="-122"/>
                </a:endParaRPr>
              </a:p>
            </p:txBody>
          </p:sp>
          <p:grpSp>
            <p:nvGrpSpPr>
              <p:cNvPr id="26" name="Group 22"/>
              <p:cNvGrpSpPr/>
              <p:nvPr/>
            </p:nvGrpSpPr>
            <p:grpSpPr>
              <a:xfrm rot="16200000">
                <a:off x="3369279" y="2174269"/>
                <a:ext cx="195640" cy="838200"/>
                <a:chOff x="3686186" y="1166322"/>
                <a:chExt cx="152400" cy="652944"/>
              </a:xfrm>
            </p:grpSpPr>
            <p:sp>
              <p:nvSpPr>
                <p:cNvPr id="27" name="Oval 26"/>
                <p:cNvSpPr/>
                <p:nvPr/>
              </p:nvSpPr>
              <p:spPr>
                <a:xfrm>
                  <a:off x="3686186" y="1666867"/>
                  <a:ext cx="152400" cy="15239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28" name="Rounded Rectangle 27"/>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29" name="Group 17"/>
            <p:cNvGrpSpPr/>
            <p:nvPr/>
          </p:nvGrpSpPr>
          <p:grpSpPr>
            <a:xfrm>
              <a:off x="6096000" y="2743666"/>
              <a:ext cx="3541346" cy="1059820"/>
              <a:chOff x="3047999" y="2196251"/>
              <a:chExt cx="2662589" cy="796834"/>
            </a:xfrm>
          </p:grpSpPr>
          <p:sp>
            <p:nvSpPr>
              <p:cNvPr id="30" name="Rounded Rectangle 29"/>
              <p:cNvSpPr/>
              <p:nvPr/>
            </p:nvSpPr>
            <p:spPr bwMode="auto">
              <a:xfrm>
                <a:off x="3616180" y="2242087"/>
                <a:ext cx="2094408" cy="750998"/>
              </a:xfrm>
              <a:prstGeom prst="roundRect">
                <a:avLst/>
              </a:prstGeom>
              <a:solidFill>
                <a:schemeClr val="accent2">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31" name="Rounded Rectangle 30"/>
              <p:cNvSpPr/>
              <p:nvPr/>
            </p:nvSpPr>
            <p:spPr bwMode="auto">
              <a:xfrm>
                <a:off x="3581401" y="2196251"/>
                <a:ext cx="2094408" cy="750998"/>
              </a:xfrm>
              <a:prstGeom prst="roundRect">
                <a:avLst/>
              </a:prstGeom>
              <a:solidFill>
                <a:schemeClr val="accent2"/>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32" name="Group 22"/>
              <p:cNvGrpSpPr/>
              <p:nvPr/>
            </p:nvGrpSpPr>
            <p:grpSpPr>
              <a:xfrm rot="16200000">
                <a:off x="3369279" y="2174269"/>
                <a:ext cx="195640" cy="838200"/>
                <a:chOff x="3686186" y="1166322"/>
                <a:chExt cx="152400" cy="652944"/>
              </a:xfrm>
            </p:grpSpPr>
            <p:sp>
              <p:nvSpPr>
                <p:cNvPr id="33" name="Oval 32"/>
                <p:cNvSpPr/>
                <p:nvPr/>
              </p:nvSpPr>
              <p:spPr>
                <a:xfrm>
                  <a:off x="3686186" y="1666867"/>
                  <a:ext cx="152400" cy="152399"/>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34" name="Rounded Rectangle 33"/>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35" name="Group 17"/>
            <p:cNvGrpSpPr/>
            <p:nvPr/>
          </p:nvGrpSpPr>
          <p:grpSpPr>
            <a:xfrm flipH="1">
              <a:off x="2554654" y="3650826"/>
              <a:ext cx="3541346" cy="1059820"/>
              <a:chOff x="3047999" y="2196251"/>
              <a:chExt cx="2662589" cy="796834"/>
            </a:xfrm>
          </p:grpSpPr>
          <p:sp>
            <p:nvSpPr>
              <p:cNvPr id="36" name="Rounded Rectangle 35"/>
              <p:cNvSpPr/>
              <p:nvPr/>
            </p:nvSpPr>
            <p:spPr bwMode="auto">
              <a:xfrm>
                <a:off x="3616180" y="2242087"/>
                <a:ext cx="2094408" cy="750998"/>
              </a:xfrm>
              <a:prstGeom prst="roundRect">
                <a:avLst/>
              </a:prstGeom>
              <a:solidFill>
                <a:schemeClr val="accent5">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37" name="Rounded Rectangle 36"/>
              <p:cNvSpPr/>
              <p:nvPr/>
            </p:nvSpPr>
            <p:spPr bwMode="auto">
              <a:xfrm>
                <a:off x="3581401" y="2196251"/>
                <a:ext cx="2094408" cy="750998"/>
              </a:xfrm>
              <a:prstGeom prst="roundRect">
                <a:avLst/>
              </a:prstGeom>
              <a:solidFill>
                <a:schemeClr val="accent5"/>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38" name="Group 22"/>
              <p:cNvGrpSpPr/>
              <p:nvPr/>
            </p:nvGrpSpPr>
            <p:grpSpPr>
              <a:xfrm rot="16200000">
                <a:off x="3369279" y="2174269"/>
                <a:ext cx="195640" cy="838200"/>
                <a:chOff x="3686186" y="1166322"/>
                <a:chExt cx="152400" cy="652944"/>
              </a:xfrm>
            </p:grpSpPr>
            <p:sp>
              <p:nvSpPr>
                <p:cNvPr id="39" name="Oval 38"/>
                <p:cNvSpPr/>
                <p:nvPr/>
              </p:nvSpPr>
              <p:spPr>
                <a:xfrm>
                  <a:off x="3686186" y="1666867"/>
                  <a:ext cx="152400" cy="152399"/>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40" name="Rounded Rectangle 39"/>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41" name="Group 17"/>
            <p:cNvGrpSpPr/>
            <p:nvPr/>
          </p:nvGrpSpPr>
          <p:grpSpPr>
            <a:xfrm>
              <a:off x="6096000" y="4431738"/>
              <a:ext cx="3541346" cy="1059820"/>
              <a:chOff x="3047999" y="2196251"/>
              <a:chExt cx="2662589" cy="796834"/>
            </a:xfrm>
          </p:grpSpPr>
          <p:sp>
            <p:nvSpPr>
              <p:cNvPr id="42" name="Rounded Rectangle 41"/>
              <p:cNvSpPr/>
              <p:nvPr/>
            </p:nvSpPr>
            <p:spPr bwMode="auto">
              <a:xfrm>
                <a:off x="3616180" y="2242087"/>
                <a:ext cx="2094408" cy="750998"/>
              </a:xfrm>
              <a:prstGeom prst="roundRect">
                <a:avLst/>
              </a:prstGeom>
              <a:solidFill>
                <a:schemeClr val="accent3">
                  <a:lumMod val="75000"/>
                  <a:lumOff val="2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43" name="Rounded Rectangle 42"/>
              <p:cNvSpPr/>
              <p:nvPr/>
            </p:nvSpPr>
            <p:spPr bwMode="auto">
              <a:xfrm>
                <a:off x="3581401" y="2196251"/>
                <a:ext cx="2094408" cy="750998"/>
              </a:xfrm>
              <a:prstGeom prst="roundRect">
                <a:avLst/>
              </a:prstGeom>
              <a:solidFill>
                <a:schemeClr val="accent4"/>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44" name="Group 22"/>
              <p:cNvGrpSpPr/>
              <p:nvPr/>
            </p:nvGrpSpPr>
            <p:grpSpPr>
              <a:xfrm rot="16200000">
                <a:off x="3369279" y="2174269"/>
                <a:ext cx="195640" cy="838200"/>
                <a:chOff x="3686186" y="1166322"/>
                <a:chExt cx="152400" cy="652944"/>
              </a:xfrm>
            </p:grpSpPr>
            <p:sp>
              <p:nvSpPr>
                <p:cNvPr id="45" name="Oval 44"/>
                <p:cNvSpPr/>
                <p:nvPr/>
              </p:nvSpPr>
              <p:spPr>
                <a:xfrm>
                  <a:off x="3686186" y="1666867"/>
                  <a:ext cx="152400" cy="152399"/>
                </a:xfrm>
                <a:prstGeom prst="ellipse">
                  <a:avLst/>
                </a:prstGeom>
                <a:solidFill>
                  <a:schemeClr val="accent3">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46" name="Rounded Rectangle 45"/>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sp>
        <p:nvSpPr>
          <p:cNvPr id="51" name="TextBox 50"/>
          <p:cNvSpPr txBox="1"/>
          <p:nvPr/>
        </p:nvSpPr>
        <p:spPr>
          <a:xfrm>
            <a:off x="5743434" y="1752410"/>
            <a:ext cx="2244119" cy="484748"/>
          </a:xfrm>
          <a:prstGeom prst="rect">
            <a:avLst/>
          </a:prstGeom>
          <a:noFill/>
        </p:spPr>
        <p:txBody>
          <a:bodyPr wrap="square" lIns="0" tIns="0" rIns="0" bIns="0"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1064766" y="3725083"/>
            <a:ext cx="2244119" cy="484748"/>
          </a:xfrm>
          <a:prstGeom prst="rect">
            <a:avLst/>
          </a:prstGeom>
          <a:noFill/>
        </p:spPr>
        <p:txBody>
          <a:bodyPr wrap="square" lIns="0" tIns="0" rIns="0" bIns="0" rtlCol="0">
            <a:spAutoFit/>
          </a:bodyPr>
          <a:lstStyle/>
          <a:p>
            <a:pPr algn="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5882319" y="4209831"/>
            <a:ext cx="2244119" cy="484748"/>
          </a:xfrm>
          <a:prstGeom prst="rect">
            <a:avLst/>
          </a:prstGeom>
          <a:noFill/>
        </p:spPr>
        <p:txBody>
          <a:bodyPr wrap="square" lIns="0" tIns="0" rIns="0" bIns="0"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1177963" y="1332028"/>
            <a:ext cx="2244119" cy="484748"/>
          </a:xfrm>
          <a:prstGeom prst="rect">
            <a:avLst/>
          </a:prstGeom>
          <a:noFill/>
        </p:spPr>
        <p:txBody>
          <a:bodyPr wrap="square" lIns="0" tIns="0" rIns="0" bIns="0" rtlCol="0">
            <a:spAutoFit/>
          </a:bodyPr>
          <a:lstStyle/>
          <a:p>
            <a:pPr algn="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par>
                          <p:cTn id="10" fill="hold">
                            <p:stCondLst>
                              <p:cond delay="500"/>
                            </p:stCondLst>
                            <p:childTnLst>
                              <p:par>
                                <p:cTn id="11" presetID="18" presetClass="entr" presetSubtype="12"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strips(downLeft)">
                                      <p:cBhvr>
                                        <p:cTn id="13" dur="500"/>
                                        <p:tgtEl>
                                          <p:spTgt spid="55"/>
                                        </p:tgtEl>
                                      </p:cBhvr>
                                    </p:animEffect>
                                  </p:childTnLst>
                                </p:cTn>
                              </p:par>
                            </p:childTnLst>
                          </p:cTn>
                        </p:par>
                        <p:par>
                          <p:cTn id="14" fill="hold">
                            <p:stCondLst>
                              <p:cond delay="1000"/>
                            </p:stCondLst>
                            <p:childTnLst>
                              <p:par>
                                <p:cTn id="15" presetID="18" presetClass="entr" presetSubtype="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strips(downRight)">
                                      <p:cBhvr>
                                        <p:cTn id="17" dur="500"/>
                                        <p:tgtEl>
                                          <p:spTgt spid="51"/>
                                        </p:tgtEl>
                                      </p:cBhvr>
                                    </p:animEffect>
                                  </p:childTnLst>
                                </p:cTn>
                              </p:par>
                            </p:childTnLst>
                          </p:cTn>
                        </p:par>
                        <p:par>
                          <p:cTn id="18" fill="hold">
                            <p:stCondLst>
                              <p:cond delay="1500"/>
                            </p:stCondLst>
                            <p:childTnLst>
                              <p:par>
                                <p:cTn id="19" presetID="18" presetClass="entr" presetSubtype="1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strips(downLeft)">
                                      <p:cBhvr>
                                        <p:cTn id="21" dur="500"/>
                                        <p:tgtEl>
                                          <p:spTgt spid="52"/>
                                        </p:tgtEl>
                                      </p:cBhvr>
                                    </p:animEffect>
                                  </p:childTnLst>
                                </p:cTn>
                              </p:par>
                            </p:childTnLst>
                          </p:cTn>
                        </p:par>
                        <p:par>
                          <p:cTn id="22" fill="hold">
                            <p:stCondLst>
                              <p:cond delay="2000"/>
                            </p:stCondLst>
                            <p:childTnLst>
                              <p:par>
                                <p:cTn id="23" presetID="18" presetClass="entr" presetSubtype="6"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downRight)">
                                      <p:cBhvr>
                                        <p:cTn id="2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4" grpId="0"/>
      <p:bldP spid="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3"/>
          <p:cNvSpPr/>
          <p:nvPr/>
        </p:nvSpPr>
        <p:spPr>
          <a:xfrm>
            <a:off x="1126670" y="1039805"/>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TextBox 4"/>
          <p:cNvSpPr txBox="1"/>
          <p:nvPr/>
        </p:nvSpPr>
        <p:spPr>
          <a:xfrm>
            <a:off x="1310772"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9" name="Group 8"/>
          <p:cNvGrpSpPr/>
          <p:nvPr/>
        </p:nvGrpSpPr>
        <p:grpSpPr>
          <a:xfrm>
            <a:off x="1612445" y="938206"/>
            <a:ext cx="1009650" cy="625475"/>
            <a:chOff x="1552575" y="1327149"/>
            <a:chExt cx="1009650" cy="625475"/>
          </a:xfrm>
        </p:grpSpPr>
        <p:sp>
          <p:nvSpPr>
            <p:cNvPr id="10" name="Trapezoid 6"/>
            <p:cNvSpPr/>
            <p:nvPr/>
          </p:nvSpPr>
          <p:spPr>
            <a:xfrm>
              <a:off x="1552575" y="1327149"/>
              <a:ext cx="1009650" cy="101599"/>
            </a:xfrm>
            <a:prstGeom prst="trapezoid">
              <a:avLst>
                <a:gd name="adj" fmla="val 1229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ound Same Side Corner Rectangle 5"/>
            <p:cNvSpPr/>
            <p:nvPr/>
          </p:nvSpPr>
          <p:spPr>
            <a:xfrm rot="10800000">
              <a:off x="1676400" y="1327149"/>
              <a:ext cx="762000" cy="625475"/>
            </a:xfrm>
            <a:prstGeom prst="round2SameRect">
              <a:avLst>
                <a:gd name="adj1" fmla="val 523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2" name="Freeform 139"/>
          <p:cNvSpPr>
            <a:spLocks noChangeAspect="1" noEditPoints="1"/>
          </p:cNvSpPr>
          <p:nvPr/>
        </p:nvSpPr>
        <p:spPr bwMode="auto">
          <a:xfrm>
            <a:off x="1923968" y="1057639"/>
            <a:ext cx="386607" cy="386607"/>
          </a:xfrm>
          <a:custGeom>
            <a:avLst/>
            <a:gdLst/>
            <a:ahLst/>
            <a:cxnLst>
              <a:cxn ang="0">
                <a:pos x="68" y="34"/>
              </a:cxn>
              <a:cxn ang="0">
                <a:pos x="34" y="68"/>
              </a:cxn>
              <a:cxn ang="0">
                <a:pos x="0" y="34"/>
              </a:cxn>
              <a:cxn ang="0">
                <a:pos x="34" y="0"/>
              </a:cxn>
              <a:cxn ang="0">
                <a:pos x="68" y="34"/>
              </a:cxn>
              <a:cxn ang="0">
                <a:pos x="66" y="34"/>
              </a:cxn>
              <a:cxn ang="0">
                <a:pos x="34" y="1"/>
              </a:cxn>
              <a:cxn ang="0">
                <a:pos x="1" y="34"/>
              </a:cxn>
              <a:cxn ang="0">
                <a:pos x="34" y="66"/>
              </a:cxn>
              <a:cxn ang="0">
                <a:pos x="66" y="34"/>
              </a:cxn>
              <a:cxn ang="0">
                <a:pos x="7" y="22"/>
              </a:cxn>
              <a:cxn ang="0">
                <a:pos x="21" y="60"/>
              </a:cxn>
              <a:cxn ang="0">
                <a:pos x="5" y="34"/>
              </a:cxn>
              <a:cxn ang="0">
                <a:pos x="7" y="22"/>
              </a:cxn>
              <a:cxn ang="0">
                <a:pos x="51" y="42"/>
              </a:cxn>
              <a:cxn ang="0">
                <a:pos x="48" y="51"/>
              </a:cxn>
              <a:cxn ang="0">
                <a:pos x="38" y="20"/>
              </a:cxn>
              <a:cxn ang="0">
                <a:pos x="41" y="20"/>
              </a:cxn>
              <a:cxn ang="0">
                <a:pos x="41" y="17"/>
              </a:cxn>
              <a:cxn ang="0">
                <a:pos x="33" y="18"/>
              </a:cxn>
              <a:cxn ang="0">
                <a:pos x="25" y="17"/>
              </a:cxn>
              <a:cxn ang="0">
                <a:pos x="25" y="20"/>
              </a:cxn>
              <a:cxn ang="0">
                <a:pos x="28" y="20"/>
              </a:cxn>
              <a:cxn ang="0">
                <a:pos x="33" y="32"/>
              </a:cxn>
              <a:cxn ang="0">
                <a:pos x="27" y="52"/>
              </a:cxn>
              <a:cxn ang="0">
                <a:pos x="16" y="20"/>
              </a:cxn>
              <a:cxn ang="0">
                <a:pos x="19" y="20"/>
              </a:cxn>
              <a:cxn ang="0">
                <a:pos x="19" y="17"/>
              </a:cxn>
              <a:cxn ang="0">
                <a:pos x="11" y="18"/>
              </a:cxn>
              <a:cxn ang="0">
                <a:pos x="9" y="18"/>
              </a:cxn>
              <a:cxn ang="0">
                <a:pos x="34" y="5"/>
              </a:cxn>
              <a:cxn ang="0">
                <a:pos x="53" y="12"/>
              </a:cxn>
              <a:cxn ang="0">
                <a:pos x="53" y="12"/>
              </a:cxn>
              <a:cxn ang="0">
                <a:pos x="48" y="17"/>
              </a:cxn>
              <a:cxn ang="0">
                <a:pos x="51" y="24"/>
              </a:cxn>
              <a:cxn ang="0">
                <a:pos x="53" y="32"/>
              </a:cxn>
              <a:cxn ang="0">
                <a:pos x="51" y="42"/>
              </a:cxn>
              <a:cxn ang="0">
                <a:pos x="43" y="61"/>
              </a:cxn>
              <a:cxn ang="0">
                <a:pos x="43" y="61"/>
              </a:cxn>
              <a:cxn ang="0">
                <a:pos x="34" y="63"/>
              </a:cxn>
              <a:cxn ang="0">
                <a:pos x="26" y="62"/>
              </a:cxn>
              <a:cxn ang="0">
                <a:pos x="34" y="36"/>
              </a:cxn>
              <a:cxn ang="0">
                <a:pos x="43" y="61"/>
              </a:cxn>
              <a:cxn ang="0">
                <a:pos x="63" y="34"/>
              </a:cxn>
              <a:cxn ang="0">
                <a:pos x="48" y="59"/>
              </a:cxn>
              <a:cxn ang="0">
                <a:pos x="57" y="33"/>
              </a:cxn>
              <a:cxn ang="0">
                <a:pos x="60" y="23"/>
              </a:cxn>
              <a:cxn ang="0">
                <a:pos x="59" y="20"/>
              </a:cxn>
              <a:cxn ang="0">
                <a:pos x="63" y="34"/>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66" y="34"/>
                </a:moveTo>
                <a:cubicBezTo>
                  <a:pt x="66" y="16"/>
                  <a:pt x="52" y="1"/>
                  <a:pt x="34" y="1"/>
                </a:cubicBezTo>
                <a:cubicBezTo>
                  <a:pt x="16" y="1"/>
                  <a:pt x="1" y="16"/>
                  <a:pt x="1" y="34"/>
                </a:cubicBezTo>
                <a:cubicBezTo>
                  <a:pt x="1" y="52"/>
                  <a:pt x="16" y="66"/>
                  <a:pt x="34" y="66"/>
                </a:cubicBezTo>
                <a:cubicBezTo>
                  <a:pt x="52" y="66"/>
                  <a:pt x="66" y="52"/>
                  <a:pt x="66" y="34"/>
                </a:cubicBezTo>
                <a:close/>
                <a:moveTo>
                  <a:pt x="7" y="22"/>
                </a:moveTo>
                <a:cubicBezTo>
                  <a:pt x="21" y="60"/>
                  <a:pt x="21" y="60"/>
                  <a:pt x="21" y="60"/>
                </a:cubicBezTo>
                <a:cubicBezTo>
                  <a:pt x="11" y="55"/>
                  <a:pt x="5" y="45"/>
                  <a:pt x="5" y="34"/>
                </a:cubicBezTo>
                <a:cubicBezTo>
                  <a:pt x="5" y="29"/>
                  <a:pt x="5" y="25"/>
                  <a:pt x="7" y="22"/>
                </a:cubicBezTo>
                <a:close/>
                <a:moveTo>
                  <a:pt x="51" y="42"/>
                </a:moveTo>
                <a:cubicBezTo>
                  <a:pt x="48" y="51"/>
                  <a:pt x="48" y="51"/>
                  <a:pt x="48" y="51"/>
                </a:cubicBezTo>
                <a:cubicBezTo>
                  <a:pt x="38" y="20"/>
                  <a:pt x="38" y="20"/>
                  <a:pt x="38" y="20"/>
                </a:cubicBezTo>
                <a:cubicBezTo>
                  <a:pt x="38" y="20"/>
                  <a:pt x="40" y="20"/>
                  <a:pt x="41" y="20"/>
                </a:cubicBezTo>
                <a:cubicBezTo>
                  <a:pt x="43" y="20"/>
                  <a:pt x="43" y="17"/>
                  <a:pt x="41" y="17"/>
                </a:cubicBezTo>
                <a:cubicBezTo>
                  <a:pt x="36" y="18"/>
                  <a:pt x="33" y="18"/>
                  <a:pt x="33" y="18"/>
                </a:cubicBezTo>
                <a:cubicBezTo>
                  <a:pt x="33" y="18"/>
                  <a:pt x="30" y="18"/>
                  <a:pt x="25" y="17"/>
                </a:cubicBezTo>
                <a:cubicBezTo>
                  <a:pt x="24" y="17"/>
                  <a:pt x="24" y="20"/>
                  <a:pt x="25" y="20"/>
                </a:cubicBezTo>
                <a:cubicBezTo>
                  <a:pt x="27" y="20"/>
                  <a:pt x="28" y="20"/>
                  <a:pt x="28" y="20"/>
                </a:cubicBezTo>
                <a:cubicBezTo>
                  <a:pt x="33" y="32"/>
                  <a:pt x="33" y="32"/>
                  <a:pt x="33" y="32"/>
                </a:cubicBezTo>
                <a:cubicBezTo>
                  <a:pt x="27" y="52"/>
                  <a:pt x="27" y="52"/>
                  <a:pt x="27" y="52"/>
                </a:cubicBezTo>
                <a:cubicBezTo>
                  <a:pt x="16" y="20"/>
                  <a:pt x="16" y="20"/>
                  <a:pt x="16" y="20"/>
                </a:cubicBezTo>
                <a:cubicBezTo>
                  <a:pt x="16" y="20"/>
                  <a:pt x="18" y="20"/>
                  <a:pt x="19" y="20"/>
                </a:cubicBezTo>
                <a:cubicBezTo>
                  <a:pt x="21" y="20"/>
                  <a:pt x="21" y="17"/>
                  <a:pt x="19" y="17"/>
                </a:cubicBezTo>
                <a:cubicBezTo>
                  <a:pt x="14" y="18"/>
                  <a:pt x="11" y="18"/>
                  <a:pt x="11" y="18"/>
                </a:cubicBezTo>
                <a:cubicBezTo>
                  <a:pt x="11" y="18"/>
                  <a:pt x="10" y="18"/>
                  <a:pt x="9" y="18"/>
                </a:cubicBezTo>
                <a:cubicBezTo>
                  <a:pt x="15" y="10"/>
                  <a:pt x="24" y="5"/>
                  <a:pt x="34" y="5"/>
                </a:cubicBezTo>
                <a:cubicBezTo>
                  <a:pt x="41" y="5"/>
                  <a:pt x="48" y="7"/>
                  <a:pt x="53" y="12"/>
                </a:cubicBezTo>
                <a:cubicBezTo>
                  <a:pt x="53" y="12"/>
                  <a:pt x="53" y="12"/>
                  <a:pt x="53" y="12"/>
                </a:cubicBezTo>
                <a:cubicBezTo>
                  <a:pt x="50" y="12"/>
                  <a:pt x="48" y="15"/>
                  <a:pt x="48" y="17"/>
                </a:cubicBezTo>
                <a:cubicBezTo>
                  <a:pt x="48" y="20"/>
                  <a:pt x="50" y="22"/>
                  <a:pt x="51" y="24"/>
                </a:cubicBezTo>
                <a:cubicBezTo>
                  <a:pt x="52" y="26"/>
                  <a:pt x="53" y="29"/>
                  <a:pt x="53" y="32"/>
                </a:cubicBezTo>
                <a:cubicBezTo>
                  <a:pt x="53" y="35"/>
                  <a:pt x="52" y="38"/>
                  <a:pt x="51" y="42"/>
                </a:cubicBezTo>
                <a:close/>
                <a:moveTo>
                  <a:pt x="43" y="61"/>
                </a:moveTo>
                <a:cubicBezTo>
                  <a:pt x="43" y="61"/>
                  <a:pt x="43" y="61"/>
                  <a:pt x="43" y="61"/>
                </a:cubicBezTo>
                <a:cubicBezTo>
                  <a:pt x="40" y="62"/>
                  <a:pt x="37" y="63"/>
                  <a:pt x="34" y="63"/>
                </a:cubicBezTo>
                <a:cubicBezTo>
                  <a:pt x="31" y="63"/>
                  <a:pt x="28" y="62"/>
                  <a:pt x="26" y="62"/>
                </a:cubicBezTo>
                <a:cubicBezTo>
                  <a:pt x="34" y="36"/>
                  <a:pt x="34" y="36"/>
                  <a:pt x="34" y="36"/>
                </a:cubicBezTo>
                <a:lnTo>
                  <a:pt x="43" y="61"/>
                </a:lnTo>
                <a:close/>
                <a:moveTo>
                  <a:pt x="63" y="34"/>
                </a:moveTo>
                <a:cubicBezTo>
                  <a:pt x="63" y="44"/>
                  <a:pt x="57" y="54"/>
                  <a:pt x="48" y="59"/>
                </a:cubicBezTo>
                <a:cubicBezTo>
                  <a:pt x="57" y="33"/>
                  <a:pt x="57" y="33"/>
                  <a:pt x="57" y="33"/>
                </a:cubicBezTo>
                <a:cubicBezTo>
                  <a:pt x="59" y="29"/>
                  <a:pt x="60" y="26"/>
                  <a:pt x="60" y="23"/>
                </a:cubicBezTo>
                <a:cubicBezTo>
                  <a:pt x="60" y="22"/>
                  <a:pt x="60" y="21"/>
                  <a:pt x="59" y="20"/>
                </a:cubicBezTo>
                <a:cubicBezTo>
                  <a:pt x="62" y="24"/>
                  <a:pt x="63" y="29"/>
                  <a:pt x="63" y="34"/>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13" name="Rounded Rectangle 33"/>
          <p:cNvSpPr/>
          <p:nvPr/>
        </p:nvSpPr>
        <p:spPr>
          <a:xfrm>
            <a:off x="3584348" y="1039805"/>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TextBox 34"/>
          <p:cNvSpPr txBox="1"/>
          <p:nvPr/>
        </p:nvSpPr>
        <p:spPr>
          <a:xfrm>
            <a:off x="3768450"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15" name="Group 35"/>
          <p:cNvGrpSpPr/>
          <p:nvPr/>
        </p:nvGrpSpPr>
        <p:grpSpPr>
          <a:xfrm>
            <a:off x="4070123" y="938206"/>
            <a:ext cx="1009650" cy="625475"/>
            <a:chOff x="1552575" y="1327149"/>
            <a:chExt cx="1009650" cy="625475"/>
          </a:xfrm>
        </p:grpSpPr>
        <p:sp>
          <p:nvSpPr>
            <p:cNvPr id="16" name="Trapezoid 36"/>
            <p:cNvSpPr/>
            <p:nvPr/>
          </p:nvSpPr>
          <p:spPr>
            <a:xfrm>
              <a:off x="1552575" y="1327149"/>
              <a:ext cx="1009650" cy="101599"/>
            </a:xfrm>
            <a:prstGeom prst="trapezoid">
              <a:avLst>
                <a:gd name="adj" fmla="val 122918"/>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7" name="Round Same Side Corner Rectangle 37"/>
            <p:cNvSpPr/>
            <p:nvPr/>
          </p:nvSpPr>
          <p:spPr>
            <a:xfrm rot="10800000">
              <a:off x="1676400" y="1327149"/>
              <a:ext cx="762000" cy="625475"/>
            </a:xfrm>
            <a:prstGeom prst="round2SameRect">
              <a:avLst>
                <a:gd name="adj1" fmla="val 5238"/>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8" name="Rounded Rectangle 39"/>
          <p:cNvSpPr/>
          <p:nvPr/>
        </p:nvSpPr>
        <p:spPr>
          <a:xfrm>
            <a:off x="6042025" y="1039805"/>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9" name="TextBox 40"/>
          <p:cNvSpPr txBox="1"/>
          <p:nvPr/>
        </p:nvSpPr>
        <p:spPr>
          <a:xfrm>
            <a:off x="6226128"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20" name="Group 41"/>
          <p:cNvGrpSpPr/>
          <p:nvPr/>
        </p:nvGrpSpPr>
        <p:grpSpPr>
          <a:xfrm>
            <a:off x="6527800" y="938206"/>
            <a:ext cx="1009650" cy="625475"/>
            <a:chOff x="1552575" y="1327149"/>
            <a:chExt cx="1009650" cy="625475"/>
          </a:xfrm>
        </p:grpSpPr>
        <p:sp>
          <p:nvSpPr>
            <p:cNvPr id="21" name="Trapezoid 42"/>
            <p:cNvSpPr/>
            <p:nvPr/>
          </p:nvSpPr>
          <p:spPr>
            <a:xfrm>
              <a:off x="1552575" y="1327149"/>
              <a:ext cx="1009650" cy="101599"/>
            </a:xfrm>
            <a:prstGeom prst="trapezoid">
              <a:avLst>
                <a:gd name="adj" fmla="val 122918"/>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Round Same Side Corner Rectangle 43"/>
            <p:cNvSpPr/>
            <p:nvPr/>
          </p:nvSpPr>
          <p:spPr>
            <a:xfrm rot="10800000">
              <a:off x="1676400" y="1327149"/>
              <a:ext cx="762000" cy="625475"/>
            </a:xfrm>
            <a:prstGeom prst="round2SameRect">
              <a:avLst>
                <a:gd name="adj1" fmla="val 5238"/>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23" name="Rounded Rectangle 45"/>
          <p:cNvSpPr/>
          <p:nvPr/>
        </p:nvSpPr>
        <p:spPr>
          <a:xfrm>
            <a:off x="1126670" y="2991971"/>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TextBox 46"/>
          <p:cNvSpPr txBox="1"/>
          <p:nvPr/>
        </p:nvSpPr>
        <p:spPr>
          <a:xfrm>
            <a:off x="1310772"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25" name="Group 47"/>
          <p:cNvGrpSpPr/>
          <p:nvPr/>
        </p:nvGrpSpPr>
        <p:grpSpPr>
          <a:xfrm>
            <a:off x="1612445" y="2890372"/>
            <a:ext cx="1009650" cy="625475"/>
            <a:chOff x="1552575" y="1327149"/>
            <a:chExt cx="1009650" cy="625475"/>
          </a:xfrm>
        </p:grpSpPr>
        <p:sp>
          <p:nvSpPr>
            <p:cNvPr id="26" name="Trapezoid 48"/>
            <p:cNvSpPr/>
            <p:nvPr/>
          </p:nvSpPr>
          <p:spPr>
            <a:xfrm>
              <a:off x="1552575" y="1327149"/>
              <a:ext cx="1009650" cy="101599"/>
            </a:xfrm>
            <a:prstGeom prst="trapezoid">
              <a:avLst>
                <a:gd name="adj" fmla="val 12291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Round Same Side Corner Rectangle 49"/>
            <p:cNvSpPr/>
            <p:nvPr/>
          </p:nvSpPr>
          <p:spPr>
            <a:xfrm rot="10800000">
              <a:off x="1676400" y="1327149"/>
              <a:ext cx="762000" cy="625475"/>
            </a:xfrm>
            <a:prstGeom prst="round2SameRect">
              <a:avLst>
                <a:gd name="adj1" fmla="val 523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28" name="Rounded Rectangle 51"/>
          <p:cNvSpPr/>
          <p:nvPr/>
        </p:nvSpPr>
        <p:spPr>
          <a:xfrm>
            <a:off x="3584348" y="2991971"/>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TextBox 52"/>
          <p:cNvSpPr txBox="1"/>
          <p:nvPr/>
        </p:nvSpPr>
        <p:spPr>
          <a:xfrm>
            <a:off x="3768450"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30" name="Group 53"/>
          <p:cNvGrpSpPr/>
          <p:nvPr/>
        </p:nvGrpSpPr>
        <p:grpSpPr>
          <a:xfrm>
            <a:off x="4070123" y="2890372"/>
            <a:ext cx="1009650" cy="625475"/>
            <a:chOff x="1552575" y="1327149"/>
            <a:chExt cx="1009650" cy="625475"/>
          </a:xfrm>
        </p:grpSpPr>
        <p:sp>
          <p:nvSpPr>
            <p:cNvPr id="31" name="Trapezoid 54"/>
            <p:cNvSpPr/>
            <p:nvPr/>
          </p:nvSpPr>
          <p:spPr>
            <a:xfrm>
              <a:off x="1552575" y="1327149"/>
              <a:ext cx="1009650" cy="101599"/>
            </a:xfrm>
            <a:prstGeom prst="trapezoid">
              <a:avLst>
                <a:gd name="adj" fmla="val 12291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2" name="Round Same Side Corner Rectangle 55"/>
            <p:cNvSpPr/>
            <p:nvPr/>
          </p:nvSpPr>
          <p:spPr>
            <a:xfrm rot="10800000">
              <a:off x="1676400" y="1327149"/>
              <a:ext cx="762000" cy="625475"/>
            </a:xfrm>
            <a:prstGeom prst="round2SameRect">
              <a:avLst>
                <a:gd name="adj1" fmla="val 5238"/>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33" name="Rounded Rectangle 56"/>
          <p:cNvSpPr/>
          <p:nvPr/>
        </p:nvSpPr>
        <p:spPr>
          <a:xfrm>
            <a:off x="6042025" y="2991971"/>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TextBox 57"/>
          <p:cNvSpPr txBox="1"/>
          <p:nvPr/>
        </p:nvSpPr>
        <p:spPr>
          <a:xfrm>
            <a:off x="6226128"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35" name="Group 58"/>
          <p:cNvGrpSpPr/>
          <p:nvPr/>
        </p:nvGrpSpPr>
        <p:grpSpPr>
          <a:xfrm>
            <a:off x="6527800" y="2890372"/>
            <a:ext cx="1009650" cy="625475"/>
            <a:chOff x="1552575" y="1327149"/>
            <a:chExt cx="1009650" cy="625475"/>
          </a:xfrm>
        </p:grpSpPr>
        <p:sp>
          <p:nvSpPr>
            <p:cNvPr id="36" name="Trapezoid 59"/>
            <p:cNvSpPr/>
            <p:nvPr/>
          </p:nvSpPr>
          <p:spPr>
            <a:xfrm>
              <a:off x="1552575" y="1327149"/>
              <a:ext cx="1009650" cy="101599"/>
            </a:xfrm>
            <a:prstGeom prst="trapezoid">
              <a:avLst>
                <a:gd name="adj" fmla="val 12291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ound Same Side Corner Rectangle 60"/>
            <p:cNvSpPr/>
            <p:nvPr/>
          </p:nvSpPr>
          <p:spPr>
            <a:xfrm rot="10800000">
              <a:off x="1676400" y="1327149"/>
              <a:ext cx="762000" cy="625475"/>
            </a:xfrm>
            <a:prstGeom prst="round2SameRect">
              <a:avLst>
                <a:gd name="adj1" fmla="val 523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38" name="Freeform 157"/>
          <p:cNvSpPr>
            <a:spLocks noEditPoints="1"/>
          </p:cNvSpPr>
          <p:nvPr/>
        </p:nvSpPr>
        <p:spPr bwMode="auto">
          <a:xfrm>
            <a:off x="4409848" y="1048741"/>
            <a:ext cx="330200" cy="404403"/>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39" name="Freeform 158"/>
          <p:cNvSpPr>
            <a:spLocks noEditPoints="1"/>
          </p:cNvSpPr>
          <p:nvPr/>
        </p:nvSpPr>
        <p:spPr bwMode="auto">
          <a:xfrm>
            <a:off x="6840127" y="1085944"/>
            <a:ext cx="384998" cy="329997"/>
          </a:xfrm>
          <a:custGeom>
            <a:avLst/>
            <a:gdLst/>
            <a:ahLst/>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l="0" t="0" r="r" b="b"/>
            <a:pathLst>
              <a:path w="68" h="5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0" name="Freeform 91"/>
          <p:cNvSpPr>
            <a:spLocks noEditPoints="1"/>
          </p:cNvSpPr>
          <p:nvPr/>
        </p:nvSpPr>
        <p:spPr bwMode="auto">
          <a:xfrm>
            <a:off x="1926771" y="3012609"/>
            <a:ext cx="380998" cy="38099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1" name="Freeform 13"/>
          <p:cNvSpPr>
            <a:spLocks noChangeAspect="1" noEditPoints="1"/>
          </p:cNvSpPr>
          <p:nvPr/>
        </p:nvSpPr>
        <p:spPr bwMode="auto">
          <a:xfrm>
            <a:off x="4380957" y="3056999"/>
            <a:ext cx="387985" cy="292218"/>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2" name="Freeform 22"/>
          <p:cNvSpPr>
            <a:spLocks noChangeAspect="1" noEditPoints="1"/>
          </p:cNvSpPr>
          <p:nvPr/>
        </p:nvSpPr>
        <p:spPr bwMode="auto">
          <a:xfrm>
            <a:off x="6832663" y="3028990"/>
            <a:ext cx="399926" cy="348236"/>
          </a:xfrm>
          <a:custGeom>
            <a:avLst/>
            <a:gdLst/>
            <a:ahLst/>
            <a:cxnLst>
              <a:cxn ang="0">
                <a:pos x="68" y="24"/>
              </a:cxn>
              <a:cxn ang="0">
                <a:pos x="64" y="29"/>
              </a:cxn>
              <a:cxn ang="0">
                <a:pos x="64" y="43"/>
              </a:cxn>
              <a:cxn ang="0">
                <a:pos x="59" y="48"/>
              </a:cxn>
              <a:cxn ang="0">
                <a:pos x="28" y="34"/>
              </a:cxn>
              <a:cxn ang="0">
                <a:pos x="25" y="44"/>
              </a:cxn>
              <a:cxn ang="0">
                <a:pos x="30" y="54"/>
              </a:cxn>
              <a:cxn ang="0">
                <a:pos x="14" y="56"/>
              </a:cxn>
              <a:cxn ang="0">
                <a:pos x="11" y="34"/>
              </a:cxn>
              <a:cxn ang="0">
                <a:pos x="7" y="34"/>
              </a:cxn>
              <a:cxn ang="0">
                <a:pos x="0" y="27"/>
              </a:cxn>
              <a:cxn ang="0">
                <a:pos x="0" y="20"/>
              </a:cxn>
              <a:cxn ang="0">
                <a:pos x="7" y="14"/>
              </a:cxn>
              <a:cxn ang="0">
                <a:pos x="25" y="14"/>
              </a:cxn>
              <a:cxn ang="0">
                <a:pos x="59" y="0"/>
              </a:cxn>
              <a:cxn ang="0">
                <a:pos x="64" y="4"/>
              </a:cxn>
              <a:cxn ang="0">
                <a:pos x="64" y="19"/>
              </a:cxn>
              <a:cxn ang="0">
                <a:pos x="68" y="24"/>
              </a:cxn>
              <a:cxn ang="0">
                <a:pos x="59" y="6"/>
              </a:cxn>
              <a:cxn ang="0">
                <a:pos x="30" y="19"/>
              </a:cxn>
              <a:cxn ang="0">
                <a:pos x="30" y="29"/>
              </a:cxn>
              <a:cxn ang="0">
                <a:pos x="59" y="42"/>
              </a:cxn>
              <a:cxn ang="0">
                <a:pos x="59" y="6"/>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500"/>
                                        <p:tgtEl>
                                          <p:spTgt spid="13"/>
                                        </p:tgtEl>
                                      </p:cBhvr>
                                    </p:animEffect>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p:cTn id="30" dur="500" fill="hold"/>
                                        <p:tgtEl>
                                          <p:spTgt spid="38"/>
                                        </p:tgtEl>
                                        <p:attrNameLst>
                                          <p:attrName>ppt_w</p:attrName>
                                        </p:attrNameLst>
                                      </p:cBhvr>
                                      <p:tavLst>
                                        <p:tav tm="0">
                                          <p:val>
                                            <p:fltVal val="0"/>
                                          </p:val>
                                        </p:tav>
                                        <p:tav tm="100000">
                                          <p:val>
                                            <p:strVal val="#ppt_w"/>
                                          </p:val>
                                        </p:tav>
                                      </p:tavLst>
                                    </p:anim>
                                    <p:anim calcmode="lin" valueType="num">
                                      <p:cBhvr>
                                        <p:cTn id="31" dur="500" fill="hold"/>
                                        <p:tgtEl>
                                          <p:spTgt spid="38"/>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up)">
                                      <p:cBhvr>
                                        <p:cTn id="35" dur="500"/>
                                        <p:tgtEl>
                                          <p:spTgt spid="14"/>
                                        </p:tgtEl>
                                      </p:cBhvr>
                                    </p:animEffect>
                                  </p:childTnLst>
                                </p:cTn>
                              </p:par>
                            </p:childTnLst>
                          </p:cTn>
                        </p:par>
                        <p:par>
                          <p:cTn id="36" fill="hold">
                            <p:stCondLst>
                              <p:cond delay="3000"/>
                            </p:stCondLst>
                            <p:childTnLst>
                              <p:par>
                                <p:cTn id="37" presetID="22" presetClass="entr" presetSubtype="1"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childTnLst>
                          </p:cTn>
                        </p:par>
                        <p:par>
                          <p:cTn id="43" fill="hold">
                            <p:stCondLst>
                              <p:cond delay="3500"/>
                            </p:stCondLst>
                            <p:childTnLst>
                              <p:par>
                                <p:cTn id="44" presetID="23" presetClass="entr" presetSubtype="16"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childTnLst>
                                </p:cTn>
                              </p:par>
                            </p:childTnLst>
                          </p:cTn>
                        </p:par>
                        <p:par>
                          <p:cTn id="48" fill="hold">
                            <p:stCondLst>
                              <p:cond delay="4000"/>
                            </p:stCondLst>
                            <p:childTnLst>
                              <p:par>
                                <p:cTn id="49" presetID="22" presetClass="entr" presetSubtype="1"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4500"/>
                            </p:stCondLst>
                            <p:childTnLst>
                              <p:par>
                                <p:cTn id="53" presetID="22" presetClass="entr" presetSubtype="1"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up)">
                                      <p:cBhvr>
                                        <p:cTn id="55" dur="500"/>
                                        <p:tgtEl>
                                          <p:spTgt spid="25"/>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up)">
                                      <p:cBhvr>
                                        <p:cTn id="58" dur="500"/>
                                        <p:tgtEl>
                                          <p:spTgt spid="23"/>
                                        </p:tgtEl>
                                      </p:cBhvr>
                                    </p:animEffect>
                                  </p:childTnLst>
                                </p:cTn>
                              </p:par>
                            </p:childTnLst>
                          </p:cTn>
                        </p:par>
                        <p:par>
                          <p:cTn id="59" fill="hold">
                            <p:stCondLst>
                              <p:cond delay="5000"/>
                            </p:stCondLst>
                            <p:childTnLst>
                              <p:par>
                                <p:cTn id="60" presetID="23" presetClass="entr" presetSubtype="16"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p:cTn id="62" dur="500" fill="hold"/>
                                        <p:tgtEl>
                                          <p:spTgt spid="40"/>
                                        </p:tgtEl>
                                        <p:attrNameLst>
                                          <p:attrName>ppt_w</p:attrName>
                                        </p:attrNameLst>
                                      </p:cBhvr>
                                      <p:tavLst>
                                        <p:tav tm="0">
                                          <p:val>
                                            <p:fltVal val="0"/>
                                          </p:val>
                                        </p:tav>
                                        <p:tav tm="100000">
                                          <p:val>
                                            <p:strVal val="#ppt_w"/>
                                          </p:val>
                                        </p:tav>
                                      </p:tavLst>
                                    </p:anim>
                                    <p:anim calcmode="lin" valueType="num">
                                      <p:cBhvr>
                                        <p:cTn id="63" dur="500" fill="hold"/>
                                        <p:tgtEl>
                                          <p:spTgt spid="40"/>
                                        </p:tgtEl>
                                        <p:attrNameLst>
                                          <p:attrName>ppt_h</p:attrName>
                                        </p:attrNameLst>
                                      </p:cBhvr>
                                      <p:tavLst>
                                        <p:tav tm="0">
                                          <p:val>
                                            <p:fltVal val="0"/>
                                          </p:val>
                                        </p:tav>
                                        <p:tav tm="100000">
                                          <p:val>
                                            <p:strVal val="#ppt_h"/>
                                          </p:val>
                                        </p:tav>
                                      </p:tavLst>
                                    </p:anim>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up)">
                                      <p:cBhvr>
                                        <p:cTn id="67" dur="500"/>
                                        <p:tgtEl>
                                          <p:spTgt spid="24"/>
                                        </p:tgtEl>
                                      </p:cBhvr>
                                    </p:animEffect>
                                  </p:childTnLst>
                                </p:cTn>
                              </p:par>
                            </p:childTnLst>
                          </p:cTn>
                        </p:par>
                        <p:par>
                          <p:cTn id="68" fill="hold">
                            <p:stCondLst>
                              <p:cond delay="6000"/>
                            </p:stCondLst>
                            <p:childTnLst>
                              <p:par>
                                <p:cTn id="69" presetID="22" presetClass="entr" presetSubtype="1" fill="hold"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up)">
                                      <p:cBhvr>
                                        <p:cTn id="71" dur="500"/>
                                        <p:tgtEl>
                                          <p:spTgt spid="30"/>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up)">
                                      <p:cBhvr>
                                        <p:cTn id="74" dur="500"/>
                                        <p:tgtEl>
                                          <p:spTgt spid="28"/>
                                        </p:tgtEl>
                                      </p:cBhvr>
                                    </p:animEffect>
                                  </p:childTnLst>
                                </p:cTn>
                              </p:par>
                            </p:childTnLst>
                          </p:cTn>
                        </p:par>
                        <p:par>
                          <p:cTn id="75" fill="hold">
                            <p:stCondLst>
                              <p:cond delay="6500"/>
                            </p:stCondLst>
                            <p:childTnLst>
                              <p:par>
                                <p:cTn id="76" presetID="23" presetClass="entr" presetSubtype="16"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7500"/>
                            </p:stCondLst>
                            <p:childTnLst>
                              <p:par>
                                <p:cTn id="85" presetID="22" presetClass="entr" presetSubtype="1" fill="hold"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up)">
                                      <p:cBhvr>
                                        <p:cTn id="87" dur="500"/>
                                        <p:tgtEl>
                                          <p:spTgt spid="35"/>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wipe(up)">
                                      <p:cBhvr>
                                        <p:cTn id="90" dur="500"/>
                                        <p:tgtEl>
                                          <p:spTgt spid="33"/>
                                        </p:tgtEl>
                                      </p:cBhvr>
                                    </p:animEffect>
                                  </p:childTnLst>
                                </p:cTn>
                              </p:par>
                            </p:childTnLst>
                          </p:cTn>
                        </p:par>
                        <p:par>
                          <p:cTn id="91" fill="hold">
                            <p:stCondLst>
                              <p:cond delay="8000"/>
                            </p:stCondLst>
                            <p:childTnLst>
                              <p:par>
                                <p:cTn id="92" presetID="23" presetClass="entr" presetSubtype="16"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 calcmode="lin" valueType="num">
                                      <p:cBhvr>
                                        <p:cTn id="94" dur="500" fill="hold"/>
                                        <p:tgtEl>
                                          <p:spTgt spid="42"/>
                                        </p:tgtEl>
                                        <p:attrNameLst>
                                          <p:attrName>ppt_w</p:attrName>
                                        </p:attrNameLst>
                                      </p:cBhvr>
                                      <p:tavLst>
                                        <p:tav tm="0">
                                          <p:val>
                                            <p:fltVal val="0"/>
                                          </p:val>
                                        </p:tav>
                                        <p:tav tm="100000">
                                          <p:val>
                                            <p:strVal val="#ppt_w"/>
                                          </p:val>
                                        </p:tav>
                                      </p:tavLst>
                                    </p:anim>
                                    <p:anim calcmode="lin" valueType="num">
                                      <p:cBhvr>
                                        <p:cTn id="95" dur="500" fill="hold"/>
                                        <p:tgtEl>
                                          <p:spTgt spid="42"/>
                                        </p:tgtEl>
                                        <p:attrNameLst>
                                          <p:attrName>ppt_h</p:attrName>
                                        </p:attrNameLst>
                                      </p:cBhvr>
                                      <p:tavLst>
                                        <p:tav tm="0">
                                          <p:val>
                                            <p:fltVal val="0"/>
                                          </p:val>
                                        </p:tav>
                                        <p:tav tm="100000">
                                          <p:val>
                                            <p:strVal val="#ppt_h"/>
                                          </p:val>
                                        </p:tav>
                                      </p:tavLst>
                                    </p:anim>
                                  </p:childTnLst>
                                </p:cTn>
                              </p:par>
                            </p:childTnLst>
                          </p:cTn>
                        </p:par>
                        <p:par>
                          <p:cTn id="96" fill="hold">
                            <p:stCondLst>
                              <p:cond delay="8500"/>
                            </p:stCondLst>
                            <p:childTnLst>
                              <p:par>
                                <p:cTn id="97" presetID="22" presetClass="entr" presetSubtype="1" fill="hold" grpId="0" nodeType="after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wipe(up)">
                                      <p:cBhvr>
                                        <p:cTn id="9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2" grpId="0" animBg="1"/>
      <p:bldP spid="13" grpId="0" animBg="1"/>
      <p:bldP spid="14" grpId="0"/>
      <p:bldP spid="18" grpId="0" animBg="1"/>
      <p:bldP spid="19" grpId="0"/>
      <p:bldP spid="23" grpId="0" animBg="1"/>
      <p:bldP spid="24" grpId="0"/>
      <p:bldP spid="28" grpId="0" animBg="1"/>
      <p:bldP spid="29" grpId="0"/>
      <p:bldP spid="33" grpId="0" animBg="1"/>
      <p:bldP spid="34" grpId="0"/>
      <p:bldP spid="38" grpId="0" animBg="1"/>
      <p:bldP spid="39" grpId="0" animBg="1"/>
      <p:bldP spid="40" grpId="0" animBg="1"/>
      <p:bldP spid="41" grpId="0" animBg="1"/>
      <p:bldP spid="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p:cNvGrpSpPr/>
          <p:nvPr>
            <p:custDataLst>
              <p:tags r:id="rId1"/>
            </p:custDataLst>
          </p:nvPr>
        </p:nvGrpSpPr>
        <p:grpSpPr>
          <a:xfrm>
            <a:off x="3150217" y="1356615"/>
            <a:ext cx="3027608" cy="2750136"/>
            <a:chOff x="4200289" y="1808820"/>
            <a:chExt cx="4036811" cy="3666848"/>
          </a:xfrm>
        </p:grpSpPr>
        <p:sp>
          <p:nvSpPr>
            <p:cNvPr id="4" name="Freeform: Shape 41"/>
            <p:cNvSpPr/>
            <p:nvPr/>
          </p:nvSpPr>
          <p:spPr bwMode="auto">
            <a:xfrm>
              <a:off x="4872715" y="1808820"/>
              <a:ext cx="1241829" cy="1694913"/>
            </a:xfrm>
            <a:custGeom>
              <a:avLst/>
              <a:gdLst>
                <a:gd name="T0" fmla="*/ 2230 w 2390"/>
                <a:gd name="T1" fmla="*/ 595 h 3262"/>
                <a:gd name="T2" fmla="*/ 2164 w 2390"/>
                <a:gd name="T3" fmla="*/ 493 h 3262"/>
                <a:gd name="T4" fmla="*/ 2090 w 2390"/>
                <a:gd name="T5" fmla="*/ 399 h 3262"/>
                <a:gd name="T6" fmla="*/ 2006 w 2390"/>
                <a:gd name="T7" fmla="*/ 316 h 3262"/>
                <a:gd name="T8" fmla="*/ 1916 w 2390"/>
                <a:gd name="T9" fmla="*/ 241 h 3262"/>
                <a:gd name="T10" fmla="*/ 1820 w 2390"/>
                <a:gd name="T11" fmla="*/ 175 h 3262"/>
                <a:gd name="T12" fmla="*/ 1720 w 2390"/>
                <a:gd name="T13" fmla="*/ 120 h 3262"/>
                <a:gd name="T14" fmla="*/ 1614 w 2390"/>
                <a:gd name="T15" fmla="*/ 74 h 3262"/>
                <a:gd name="T16" fmla="*/ 1504 w 2390"/>
                <a:gd name="T17" fmla="*/ 40 h 3262"/>
                <a:gd name="T18" fmla="*/ 1393 w 2390"/>
                <a:gd name="T19" fmla="*/ 15 h 3262"/>
                <a:gd name="T20" fmla="*/ 1279 w 2390"/>
                <a:gd name="T21" fmla="*/ 1 h 3262"/>
                <a:gd name="T22" fmla="*/ 1164 w 2390"/>
                <a:gd name="T23" fmla="*/ 0 h 3262"/>
                <a:gd name="T24" fmla="*/ 1048 w 2390"/>
                <a:gd name="T25" fmla="*/ 8 h 3262"/>
                <a:gd name="T26" fmla="*/ 933 w 2390"/>
                <a:gd name="T27" fmla="*/ 28 h 3262"/>
                <a:gd name="T28" fmla="*/ 818 w 2390"/>
                <a:gd name="T29" fmla="*/ 59 h 3262"/>
                <a:gd name="T30" fmla="*/ 707 w 2390"/>
                <a:gd name="T31" fmla="*/ 104 h 3262"/>
                <a:gd name="T32" fmla="*/ 598 w 2390"/>
                <a:gd name="T33" fmla="*/ 159 h 3262"/>
                <a:gd name="T34" fmla="*/ 546 w 2390"/>
                <a:gd name="T35" fmla="*/ 191 h 3262"/>
                <a:gd name="T36" fmla="*/ 448 w 2390"/>
                <a:gd name="T37" fmla="*/ 262 h 3262"/>
                <a:gd name="T38" fmla="*/ 358 w 2390"/>
                <a:gd name="T39" fmla="*/ 340 h 3262"/>
                <a:gd name="T40" fmla="*/ 278 w 2390"/>
                <a:gd name="T41" fmla="*/ 427 h 3262"/>
                <a:gd name="T42" fmla="*/ 209 w 2390"/>
                <a:gd name="T43" fmla="*/ 521 h 3262"/>
                <a:gd name="T44" fmla="*/ 148 w 2390"/>
                <a:gd name="T45" fmla="*/ 618 h 3262"/>
                <a:gd name="T46" fmla="*/ 97 w 2390"/>
                <a:gd name="T47" fmla="*/ 722 h 3262"/>
                <a:gd name="T48" fmla="*/ 58 w 2390"/>
                <a:gd name="T49" fmla="*/ 830 h 3262"/>
                <a:gd name="T50" fmla="*/ 28 w 2390"/>
                <a:gd name="T51" fmla="*/ 939 h 3262"/>
                <a:gd name="T52" fmla="*/ 9 w 2390"/>
                <a:gd name="T53" fmla="*/ 1054 h 3262"/>
                <a:gd name="T54" fmla="*/ 0 w 2390"/>
                <a:gd name="T55" fmla="*/ 1168 h 3262"/>
                <a:gd name="T56" fmla="*/ 4 w 2390"/>
                <a:gd name="T57" fmla="*/ 1283 h 3262"/>
                <a:gd name="T58" fmla="*/ 18 w 2390"/>
                <a:gd name="T59" fmla="*/ 1399 h 3262"/>
                <a:gd name="T60" fmla="*/ 44 w 2390"/>
                <a:gd name="T61" fmla="*/ 1514 h 3262"/>
                <a:gd name="T62" fmla="*/ 82 w 2390"/>
                <a:gd name="T63" fmla="*/ 1627 h 3262"/>
                <a:gd name="T64" fmla="*/ 132 w 2390"/>
                <a:gd name="T65" fmla="*/ 1736 h 3262"/>
                <a:gd name="T66" fmla="*/ 162 w 2390"/>
                <a:gd name="T67" fmla="*/ 1790 h 3262"/>
                <a:gd name="T68" fmla="*/ 205 w 2390"/>
                <a:gd name="T69" fmla="*/ 1859 h 3262"/>
                <a:gd name="T70" fmla="*/ 252 w 2390"/>
                <a:gd name="T71" fmla="*/ 1925 h 3262"/>
                <a:gd name="T72" fmla="*/ 302 w 2390"/>
                <a:gd name="T73" fmla="*/ 1988 h 3262"/>
                <a:gd name="T74" fmla="*/ 358 w 2390"/>
                <a:gd name="T75" fmla="*/ 2045 h 3262"/>
                <a:gd name="T76" fmla="*/ 415 w 2390"/>
                <a:gd name="T77" fmla="*/ 2097 h 3262"/>
                <a:gd name="T78" fmla="*/ 476 w 2390"/>
                <a:gd name="T79" fmla="*/ 2147 h 3262"/>
                <a:gd name="T80" fmla="*/ 540 w 2390"/>
                <a:gd name="T81" fmla="*/ 2191 h 3262"/>
                <a:gd name="T82" fmla="*/ 606 w 2390"/>
                <a:gd name="T83" fmla="*/ 2232 h 3262"/>
                <a:gd name="T84" fmla="*/ 2390 w 2390"/>
                <a:gd name="T85" fmla="*/ 3262 h 3262"/>
                <a:gd name="T86" fmla="*/ 2390 w 2390"/>
                <a:gd name="T87" fmla="*/ 1201 h 3262"/>
                <a:gd name="T88" fmla="*/ 2390 w 2390"/>
                <a:gd name="T89" fmla="*/ 1163 h 3262"/>
                <a:gd name="T90" fmla="*/ 2387 w 2390"/>
                <a:gd name="T91" fmla="*/ 1087 h 3262"/>
                <a:gd name="T92" fmla="*/ 2376 w 2390"/>
                <a:gd name="T93" fmla="*/ 1008 h 3262"/>
                <a:gd name="T94" fmla="*/ 2362 w 2390"/>
                <a:gd name="T95" fmla="*/ 932 h 3262"/>
                <a:gd name="T96" fmla="*/ 2341 w 2390"/>
                <a:gd name="T97" fmla="*/ 856 h 3262"/>
                <a:gd name="T98" fmla="*/ 2317 w 2390"/>
                <a:gd name="T99" fmla="*/ 779 h 3262"/>
                <a:gd name="T100" fmla="*/ 2286 w 2390"/>
                <a:gd name="T101" fmla="*/ 705 h 3262"/>
                <a:gd name="T102" fmla="*/ 2251 w 2390"/>
                <a:gd name="T103" fmla="*/ 632 h 3262"/>
                <a:gd name="T104" fmla="*/ 2230 w 2390"/>
                <a:gd name="T105" fmla="*/ 595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2230" y="595"/>
                  </a:moveTo>
                  <a:lnTo>
                    <a:pt x="2230" y="595"/>
                  </a:lnTo>
                  <a:lnTo>
                    <a:pt x="2199" y="543"/>
                  </a:lnTo>
                  <a:lnTo>
                    <a:pt x="2164" y="493"/>
                  </a:lnTo>
                  <a:lnTo>
                    <a:pt x="2128" y="446"/>
                  </a:lnTo>
                  <a:lnTo>
                    <a:pt x="2090" y="399"/>
                  </a:lnTo>
                  <a:lnTo>
                    <a:pt x="2048" y="356"/>
                  </a:lnTo>
                  <a:lnTo>
                    <a:pt x="2006" y="316"/>
                  </a:lnTo>
                  <a:lnTo>
                    <a:pt x="1963" y="276"/>
                  </a:lnTo>
                  <a:lnTo>
                    <a:pt x="1916" y="241"/>
                  </a:lnTo>
                  <a:lnTo>
                    <a:pt x="1869" y="206"/>
                  </a:lnTo>
                  <a:lnTo>
                    <a:pt x="1820" y="175"/>
                  </a:lnTo>
                  <a:lnTo>
                    <a:pt x="1770" y="146"/>
                  </a:lnTo>
                  <a:lnTo>
                    <a:pt x="1720" y="120"/>
                  </a:lnTo>
                  <a:lnTo>
                    <a:pt x="1668" y="95"/>
                  </a:lnTo>
                  <a:lnTo>
                    <a:pt x="1614" y="74"/>
                  </a:lnTo>
                  <a:lnTo>
                    <a:pt x="1560" y="55"/>
                  </a:lnTo>
                  <a:lnTo>
                    <a:pt x="1504" y="40"/>
                  </a:lnTo>
                  <a:lnTo>
                    <a:pt x="1449" y="26"/>
                  </a:lnTo>
                  <a:lnTo>
                    <a:pt x="1393" y="15"/>
                  </a:lnTo>
                  <a:lnTo>
                    <a:pt x="1336" y="7"/>
                  </a:lnTo>
                  <a:lnTo>
                    <a:pt x="1279" y="1"/>
                  </a:lnTo>
                  <a:lnTo>
                    <a:pt x="1221" y="0"/>
                  </a:lnTo>
                  <a:lnTo>
                    <a:pt x="1164" y="0"/>
                  </a:lnTo>
                  <a:lnTo>
                    <a:pt x="1107" y="1"/>
                  </a:lnTo>
                  <a:lnTo>
                    <a:pt x="1048" y="8"/>
                  </a:lnTo>
                  <a:lnTo>
                    <a:pt x="990" y="17"/>
                  </a:lnTo>
                  <a:lnTo>
                    <a:pt x="933" y="28"/>
                  </a:lnTo>
                  <a:lnTo>
                    <a:pt x="876" y="41"/>
                  </a:lnTo>
                  <a:lnTo>
                    <a:pt x="818" y="59"/>
                  </a:lnTo>
                  <a:lnTo>
                    <a:pt x="763" y="80"/>
                  </a:lnTo>
                  <a:lnTo>
                    <a:pt x="707" y="104"/>
                  </a:lnTo>
                  <a:lnTo>
                    <a:pt x="652" y="130"/>
                  </a:lnTo>
                  <a:lnTo>
                    <a:pt x="598" y="159"/>
                  </a:lnTo>
                  <a:lnTo>
                    <a:pt x="598" y="159"/>
                  </a:lnTo>
                  <a:lnTo>
                    <a:pt x="546" y="191"/>
                  </a:lnTo>
                  <a:lnTo>
                    <a:pt x="495" y="225"/>
                  </a:lnTo>
                  <a:lnTo>
                    <a:pt x="448" y="262"/>
                  </a:lnTo>
                  <a:lnTo>
                    <a:pt x="401" y="300"/>
                  </a:lnTo>
                  <a:lnTo>
                    <a:pt x="358" y="340"/>
                  </a:lnTo>
                  <a:lnTo>
                    <a:pt x="318" y="383"/>
                  </a:lnTo>
                  <a:lnTo>
                    <a:pt x="278" y="427"/>
                  </a:lnTo>
                  <a:lnTo>
                    <a:pt x="242" y="472"/>
                  </a:lnTo>
                  <a:lnTo>
                    <a:pt x="209" y="521"/>
                  </a:lnTo>
                  <a:lnTo>
                    <a:pt x="177" y="567"/>
                  </a:lnTo>
                  <a:lnTo>
                    <a:pt x="148" y="618"/>
                  </a:lnTo>
                  <a:lnTo>
                    <a:pt x="122" y="670"/>
                  </a:lnTo>
                  <a:lnTo>
                    <a:pt x="97" y="722"/>
                  </a:lnTo>
                  <a:lnTo>
                    <a:pt x="77" y="774"/>
                  </a:lnTo>
                  <a:lnTo>
                    <a:pt x="58" y="830"/>
                  </a:lnTo>
                  <a:lnTo>
                    <a:pt x="42" y="883"/>
                  </a:lnTo>
                  <a:lnTo>
                    <a:pt x="28" y="939"/>
                  </a:lnTo>
                  <a:lnTo>
                    <a:pt x="18" y="996"/>
                  </a:lnTo>
                  <a:lnTo>
                    <a:pt x="9" y="1054"/>
                  </a:lnTo>
                  <a:lnTo>
                    <a:pt x="4" y="1111"/>
                  </a:lnTo>
                  <a:lnTo>
                    <a:pt x="0" y="1168"/>
                  </a:lnTo>
                  <a:lnTo>
                    <a:pt x="2" y="1225"/>
                  </a:lnTo>
                  <a:lnTo>
                    <a:pt x="4" y="1283"/>
                  </a:lnTo>
                  <a:lnTo>
                    <a:pt x="11" y="1340"/>
                  </a:lnTo>
                  <a:lnTo>
                    <a:pt x="18" y="1399"/>
                  </a:lnTo>
                  <a:lnTo>
                    <a:pt x="30" y="1456"/>
                  </a:lnTo>
                  <a:lnTo>
                    <a:pt x="44" y="1514"/>
                  </a:lnTo>
                  <a:lnTo>
                    <a:pt x="61" y="1569"/>
                  </a:lnTo>
                  <a:lnTo>
                    <a:pt x="82" y="1627"/>
                  </a:lnTo>
                  <a:lnTo>
                    <a:pt x="106" y="1682"/>
                  </a:lnTo>
                  <a:lnTo>
                    <a:pt x="132" y="1736"/>
                  </a:lnTo>
                  <a:lnTo>
                    <a:pt x="162" y="1790"/>
                  </a:lnTo>
                  <a:lnTo>
                    <a:pt x="162" y="1790"/>
                  </a:lnTo>
                  <a:lnTo>
                    <a:pt x="183" y="1826"/>
                  </a:lnTo>
                  <a:lnTo>
                    <a:pt x="205" y="1859"/>
                  </a:lnTo>
                  <a:lnTo>
                    <a:pt x="228" y="1894"/>
                  </a:lnTo>
                  <a:lnTo>
                    <a:pt x="252" y="1925"/>
                  </a:lnTo>
                  <a:lnTo>
                    <a:pt x="276" y="1956"/>
                  </a:lnTo>
                  <a:lnTo>
                    <a:pt x="302" y="1988"/>
                  </a:lnTo>
                  <a:lnTo>
                    <a:pt x="330" y="2017"/>
                  </a:lnTo>
                  <a:lnTo>
                    <a:pt x="358" y="2045"/>
                  </a:lnTo>
                  <a:lnTo>
                    <a:pt x="386" y="2071"/>
                  </a:lnTo>
                  <a:lnTo>
                    <a:pt x="415" y="2097"/>
                  </a:lnTo>
                  <a:lnTo>
                    <a:pt x="445" y="2123"/>
                  </a:lnTo>
                  <a:lnTo>
                    <a:pt x="476" y="2147"/>
                  </a:lnTo>
                  <a:lnTo>
                    <a:pt x="507" y="2170"/>
                  </a:lnTo>
                  <a:lnTo>
                    <a:pt x="540" y="2191"/>
                  </a:lnTo>
                  <a:lnTo>
                    <a:pt x="572" y="2212"/>
                  </a:lnTo>
                  <a:lnTo>
                    <a:pt x="606" y="2232"/>
                  </a:lnTo>
                  <a:lnTo>
                    <a:pt x="606" y="2232"/>
                  </a:lnTo>
                  <a:lnTo>
                    <a:pt x="2390" y="3262"/>
                  </a:lnTo>
                  <a:lnTo>
                    <a:pt x="2390" y="1201"/>
                  </a:lnTo>
                  <a:lnTo>
                    <a:pt x="2390" y="1201"/>
                  </a:lnTo>
                  <a:lnTo>
                    <a:pt x="2390" y="1201"/>
                  </a:lnTo>
                  <a:lnTo>
                    <a:pt x="2390" y="1163"/>
                  </a:lnTo>
                  <a:lnTo>
                    <a:pt x="2388" y="1125"/>
                  </a:lnTo>
                  <a:lnTo>
                    <a:pt x="2387" y="1087"/>
                  </a:lnTo>
                  <a:lnTo>
                    <a:pt x="2381" y="1047"/>
                  </a:lnTo>
                  <a:lnTo>
                    <a:pt x="2376" y="1008"/>
                  </a:lnTo>
                  <a:lnTo>
                    <a:pt x="2369" y="970"/>
                  </a:lnTo>
                  <a:lnTo>
                    <a:pt x="2362" y="932"/>
                  </a:lnTo>
                  <a:lnTo>
                    <a:pt x="2352" y="894"/>
                  </a:lnTo>
                  <a:lnTo>
                    <a:pt x="2341" y="856"/>
                  </a:lnTo>
                  <a:lnTo>
                    <a:pt x="2329" y="817"/>
                  </a:lnTo>
                  <a:lnTo>
                    <a:pt x="2317" y="779"/>
                  </a:lnTo>
                  <a:lnTo>
                    <a:pt x="2302" y="743"/>
                  </a:lnTo>
                  <a:lnTo>
                    <a:pt x="2286" y="705"/>
                  </a:lnTo>
                  <a:lnTo>
                    <a:pt x="2269" y="668"/>
                  </a:lnTo>
                  <a:lnTo>
                    <a:pt x="2251" y="632"/>
                  </a:lnTo>
                  <a:lnTo>
                    <a:pt x="2230" y="595"/>
                  </a:lnTo>
                  <a:lnTo>
                    <a:pt x="2230" y="595"/>
                  </a:lnTo>
                  <a:close/>
                </a:path>
              </a:pathLst>
            </a:custGeom>
            <a:solidFill>
              <a:schemeClr val="bg1">
                <a:lumMod val="95000"/>
              </a:schemeClr>
            </a:solidFill>
            <a:ln w="28575">
              <a:solidFill>
                <a:schemeClr val="accent1"/>
              </a:solidFill>
            </a:ln>
          </p:spPr>
          <p:txBody>
            <a:bodyPr anchor="ctr"/>
            <a:lstStyle/>
            <a:p>
              <a:pPr algn="ctr"/>
              <a:endParaRPr sz="1350">
                <a:solidFill>
                  <a:schemeClr val="bg1"/>
                </a:solidFill>
              </a:endParaRPr>
            </a:p>
          </p:txBody>
        </p:sp>
        <p:sp>
          <p:nvSpPr>
            <p:cNvPr id="5" name="Oval 42"/>
            <p:cNvSpPr/>
            <p:nvPr/>
          </p:nvSpPr>
          <p:spPr>
            <a:xfrm>
              <a:off x="5073109" y="1971164"/>
              <a:ext cx="841039" cy="841040"/>
            </a:xfrm>
            <a:prstGeom prst="ellipse">
              <a:avLst/>
            </a:prstGeom>
            <a:solidFill>
              <a:schemeClr val="accent1"/>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6" name="TextBox 43"/>
            <p:cNvSpPr txBox="1"/>
            <p:nvPr/>
          </p:nvSpPr>
          <p:spPr bwMode="auto">
            <a:xfrm>
              <a:off x="5202374" y="211892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01</a:t>
              </a:r>
            </a:p>
          </p:txBody>
        </p:sp>
        <p:sp>
          <p:nvSpPr>
            <p:cNvPr id="7" name="Freeform: Shape 38"/>
            <p:cNvSpPr/>
            <p:nvPr/>
          </p:nvSpPr>
          <p:spPr bwMode="auto">
            <a:xfrm>
              <a:off x="6322846" y="1808820"/>
              <a:ext cx="1241829" cy="1694913"/>
            </a:xfrm>
            <a:custGeom>
              <a:avLst/>
              <a:gdLst>
                <a:gd name="T0" fmla="*/ 2230 w 2390"/>
                <a:gd name="T1" fmla="*/ 1790 h 3262"/>
                <a:gd name="T2" fmla="*/ 2286 w 2390"/>
                <a:gd name="T3" fmla="*/ 1682 h 3262"/>
                <a:gd name="T4" fmla="*/ 2329 w 2390"/>
                <a:gd name="T5" fmla="*/ 1569 h 3262"/>
                <a:gd name="T6" fmla="*/ 2362 w 2390"/>
                <a:gd name="T7" fmla="*/ 1456 h 3262"/>
                <a:gd name="T8" fmla="*/ 2381 w 2390"/>
                <a:gd name="T9" fmla="*/ 1340 h 3262"/>
                <a:gd name="T10" fmla="*/ 2390 w 2390"/>
                <a:gd name="T11" fmla="*/ 1225 h 3262"/>
                <a:gd name="T12" fmla="*/ 2388 w 2390"/>
                <a:gd name="T13" fmla="*/ 1111 h 3262"/>
                <a:gd name="T14" fmla="*/ 2374 w 2390"/>
                <a:gd name="T15" fmla="*/ 996 h 3262"/>
                <a:gd name="T16" fmla="*/ 2350 w 2390"/>
                <a:gd name="T17" fmla="*/ 883 h 3262"/>
                <a:gd name="T18" fmla="*/ 2315 w 2390"/>
                <a:gd name="T19" fmla="*/ 774 h 3262"/>
                <a:gd name="T20" fmla="*/ 2270 w 2390"/>
                <a:gd name="T21" fmla="*/ 670 h 3262"/>
                <a:gd name="T22" fmla="*/ 2215 w 2390"/>
                <a:gd name="T23" fmla="*/ 567 h 3262"/>
                <a:gd name="T24" fmla="*/ 2149 w 2390"/>
                <a:gd name="T25" fmla="*/ 472 h 3262"/>
                <a:gd name="T26" fmla="*/ 2074 w 2390"/>
                <a:gd name="T27" fmla="*/ 383 h 3262"/>
                <a:gd name="T28" fmla="*/ 1989 w 2390"/>
                <a:gd name="T29" fmla="*/ 300 h 3262"/>
                <a:gd name="T30" fmla="*/ 1895 w 2390"/>
                <a:gd name="T31" fmla="*/ 225 h 3262"/>
                <a:gd name="T32" fmla="*/ 1793 w 2390"/>
                <a:gd name="T33" fmla="*/ 159 h 3262"/>
                <a:gd name="T34" fmla="*/ 1739 w 2390"/>
                <a:gd name="T35" fmla="*/ 130 h 3262"/>
                <a:gd name="T36" fmla="*/ 1629 w 2390"/>
                <a:gd name="T37" fmla="*/ 80 h 3262"/>
                <a:gd name="T38" fmla="*/ 1516 w 2390"/>
                <a:gd name="T39" fmla="*/ 41 h 3262"/>
                <a:gd name="T40" fmla="*/ 1402 w 2390"/>
                <a:gd name="T41" fmla="*/ 17 h 3262"/>
                <a:gd name="T42" fmla="*/ 1285 w 2390"/>
                <a:gd name="T43" fmla="*/ 1 h 3262"/>
                <a:gd name="T44" fmla="*/ 1171 w 2390"/>
                <a:gd name="T45" fmla="*/ 0 h 3262"/>
                <a:gd name="T46" fmla="*/ 1054 w 2390"/>
                <a:gd name="T47" fmla="*/ 7 h 3262"/>
                <a:gd name="T48" fmla="*/ 942 w 2390"/>
                <a:gd name="T49" fmla="*/ 26 h 3262"/>
                <a:gd name="T50" fmla="*/ 832 w 2390"/>
                <a:gd name="T51" fmla="*/ 55 h 3262"/>
                <a:gd name="T52" fmla="*/ 724 w 2390"/>
                <a:gd name="T53" fmla="*/ 95 h 3262"/>
                <a:gd name="T54" fmla="*/ 620 w 2390"/>
                <a:gd name="T55" fmla="*/ 146 h 3262"/>
                <a:gd name="T56" fmla="*/ 521 w 2390"/>
                <a:gd name="T57" fmla="*/ 206 h 3262"/>
                <a:gd name="T58" fmla="*/ 429 w 2390"/>
                <a:gd name="T59" fmla="*/ 276 h 3262"/>
                <a:gd name="T60" fmla="*/ 342 w 2390"/>
                <a:gd name="T61" fmla="*/ 356 h 3262"/>
                <a:gd name="T62" fmla="*/ 264 w 2390"/>
                <a:gd name="T63" fmla="*/ 446 h 3262"/>
                <a:gd name="T64" fmla="*/ 193 w 2390"/>
                <a:gd name="T65" fmla="*/ 543 h 3262"/>
                <a:gd name="T66" fmla="*/ 162 w 2390"/>
                <a:gd name="T67" fmla="*/ 595 h 3262"/>
                <a:gd name="T68" fmla="*/ 122 w 2390"/>
                <a:gd name="T69" fmla="*/ 668 h 3262"/>
                <a:gd name="T70" fmla="*/ 89 w 2390"/>
                <a:gd name="T71" fmla="*/ 743 h 3262"/>
                <a:gd name="T72" fmla="*/ 61 w 2390"/>
                <a:gd name="T73" fmla="*/ 817 h 3262"/>
                <a:gd name="T74" fmla="*/ 38 w 2390"/>
                <a:gd name="T75" fmla="*/ 894 h 3262"/>
                <a:gd name="T76" fmla="*/ 21 w 2390"/>
                <a:gd name="T77" fmla="*/ 970 h 3262"/>
                <a:gd name="T78" fmla="*/ 9 w 2390"/>
                <a:gd name="T79" fmla="*/ 1047 h 3262"/>
                <a:gd name="T80" fmla="*/ 2 w 2390"/>
                <a:gd name="T81" fmla="*/ 1125 h 3262"/>
                <a:gd name="T82" fmla="*/ 0 w 2390"/>
                <a:gd name="T83" fmla="*/ 1201 h 3262"/>
                <a:gd name="T84" fmla="*/ 0 w 2390"/>
                <a:gd name="T85" fmla="*/ 3262 h 3262"/>
                <a:gd name="T86" fmla="*/ 1786 w 2390"/>
                <a:gd name="T87" fmla="*/ 2232 h 3262"/>
                <a:gd name="T88" fmla="*/ 1819 w 2390"/>
                <a:gd name="T89" fmla="*/ 2212 h 3262"/>
                <a:gd name="T90" fmla="*/ 1883 w 2390"/>
                <a:gd name="T91" fmla="*/ 2170 h 3262"/>
                <a:gd name="T92" fmla="*/ 1945 w 2390"/>
                <a:gd name="T93" fmla="*/ 2123 h 3262"/>
                <a:gd name="T94" fmla="*/ 2004 w 2390"/>
                <a:gd name="T95" fmla="*/ 2071 h 3262"/>
                <a:gd name="T96" fmla="*/ 2062 w 2390"/>
                <a:gd name="T97" fmla="*/ 2017 h 3262"/>
                <a:gd name="T98" fmla="*/ 2114 w 2390"/>
                <a:gd name="T99" fmla="*/ 1956 h 3262"/>
                <a:gd name="T100" fmla="*/ 2164 w 2390"/>
                <a:gd name="T101" fmla="*/ 1894 h 3262"/>
                <a:gd name="T102" fmla="*/ 2209 w 2390"/>
                <a:gd name="T103" fmla="*/ 1826 h 3262"/>
                <a:gd name="T104" fmla="*/ 2230 w 2390"/>
                <a:gd name="T105" fmla="*/ 1790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2230" y="1790"/>
                  </a:moveTo>
                  <a:lnTo>
                    <a:pt x="2230" y="1790"/>
                  </a:lnTo>
                  <a:lnTo>
                    <a:pt x="2260" y="1736"/>
                  </a:lnTo>
                  <a:lnTo>
                    <a:pt x="2286" y="1682"/>
                  </a:lnTo>
                  <a:lnTo>
                    <a:pt x="2310" y="1627"/>
                  </a:lnTo>
                  <a:lnTo>
                    <a:pt x="2329" y="1569"/>
                  </a:lnTo>
                  <a:lnTo>
                    <a:pt x="2347" y="1514"/>
                  </a:lnTo>
                  <a:lnTo>
                    <a:pt x="2362" y="1456"/>
                  </a:lnTo>
                  <a:lnTo>
                    <a:pt x="2373" y="1399"/>
                  </a:lnTo>
                  <a:lnTo>
                    <a:pt x="2381" y="1340"/>
                  </a:lnTo>
                  <a:lnTo>
                    <a:pt x="2387" y="1283"/>
                  </a:lnTo>
                  <a:lnTo>
                    <a:pt x="2390" y="1225"/>
                  </a:lnTo>
                  <a:lnTo>
                    <a:pt x="2390" y="1168"/>
                  </a:lnTo>
                  <a:lnTo>
                    <a:pt x="2388" y="1111"/>
                  </a:lnTo>
                  <a:lnTo>
                    <a:pt x="2381" y="1054"/>
                  </a:lnTo>
                  <a:lnTo>
                    <a:pt x="2374" y="996"/>
                  </a:lnTo>
                  <a:lnTo>
                    <a:pt x="2364" y="939"/>
                  </a:lnTo>
                  <a:lnTo>
                    <a:pt x="2350" y="883"/>
                  </a:lnTo>
                  <a:lnTo>
                    <a:pt x="2333" y="830"/>
                  </a:lnTo>
                  <a:lnTo>
                    <a:pt x="2315" y="774"/>
                  </a:lnTo>
                  <a:lnTo>
                    <a:pt x="2293" y="722"/>
                  </a:lnTo>
                  <a:lnTo>
                    <a:pt x="2270" y="670"/>
                  </a:lnTo>
                  <a:lnTo>
                    <a:pt x="2242" y="618"/>
                  </a:lnTo>
                  <a:lnTo>
                    <a:pt x="2215" y="567"/>
                  </a:lnTo>
                  <a:lnTo>
                    <a:pt x="2183" y="521"/>
                  </a:lnTo>
                  <a:lnTo>
                    <a:pt x="2149" y="472"/>
                  </a:lnTo>
                  <a:lnTo>
                    <a:pt x="2112" y="427"/>
                  </a:lnTo>
                  <a:lnTo>
                    <a:pt x="2074" y="383"/>
                  </a:lnTo>
                  <a:lnTo>
                    <a:pt x="2032" y="340"/>
                  </a:lnTo>
                  <a:lnTo>
                    <a:pt x="1989" y="300"/>
                  </a:lnTo>
                  <a:lnTo>
                    <a:pt x="1944" y="262"/>
                  </a:lnTo>
                  <a:lnTo>
                    <a:pt x="1895" y="225"/>
                  </a:lnTo>
                  <a:lnTo>
                    <a:pt x="1846" y="191"/>
                  </a:lnTo>
                  <a:lnTo>
                    <a:pt x="1793" y="159"/>
                  </a:lnTo>
                  <a:lnTo>
                    <a:pt x="1793" y="159"/>
                  </a:lnTo>
                  <a:lnTo>
                    <a:pt x="1739" y="130"/>
                  </a:lnTo>
                  <a:lnTo>
                    <a:pt x="1685" y="104"/>
                  </a:lnTo>
                  <a:lnTo>
                    <a:pt x="1629" y="80"/>
                  </a:lnTo>
                  <a:lnTo>
                    <a:pt x="1572" y="59"/>
                  </a:lnTo>
                  <a:lnTo>
                    <a:pt x="1516" y="41"/>
                  </a:lnTo>
                  <a:lnTo>
                    <a:pt x="1459" y="28"/>
                  </a:lnTo>
                  <a:lnTo>
                    <a:pt x="1402" y="17"/>
                  </a:lnTo>
                  <a:lnTo>
                    <a:pt x="1343" y="8"/>
                  </a:lnTo>
                  <a:lnTo>
                    <a:pt x="1285" y="1"/>
                  </a:lnTo>
                  <a:lnTo>
                    <a:pt x="1228" y="0"/>
                  </a:lnTo>
                  <a:lnTo>
                    <a:pt x="1171" y="0"/>
                  </a:lnTo>
                  <a:lnTo>
                    <a:pt x="1112" y="1"/>
                  </a:lnTo>
                  <a:lnTo>
                    <a:pt x="1054" y="7"/>
                  </a:lnTo>
                  <a:lnTo>
                    <a:pt x="999" y="15"/>
                  </a:lnTo>
                  <a:lnTo>
                    <a:pt x="942" y="26"/>
                  </a:lnTo>
                  <a:lnTo>
                    <a:pt x="886" y="40"/>
                  </a:lnTo>
                  <a:lnTo>
                    <a:pt x="832" y="55"/>
                  </a:lnTo>
                  <a:lnTo>
                    <a:pt x="777" y="74"/>
                  </a:lnTo>
                  <a:lnTo>
                    <a:pt x="724" y="95"/>
                  </a:lnTo>
                  <a:lnTo>
                    <a:pt x="672" y="120"/>
                  </a:lnTo>
                  <a:lnTo>
                    <a:pt x="620" y="146"/>
                  </a:lnTo>
                  <a:lnTo>
                    <a:pt x="570" y="175"/>
                  </a:lnTo>
                  <a:lnTo>
                    <a:pt x="521" y="206"/>
                  </a:lnTo>
                  <a:lnTo>
                    <a:pt x="474" y="241"/>
                  </a:lnTo>
                  <a:lnTo>
                    <a:pt x="429" y="276"/>
                  </a:lnTo>
                  <a:lnTo>
                    <a:pt x="386" y="316"/>
                  </a:lnTo>
                  <a:lnTo>
                    <a:pt x="342" y="356"/>
                  </a:lnTo>
                  <a:lnTo>
                    <a:pt x="302" y="399"/>
                  </a:lnTo>
                  <a:lnTo>
                    <a:pt x="264" y="446"/>
                  </a:lnTo>
                  <a:lnTo>
                    <a:pt x="228" y="493"/>
                  </a:lnTo>
                  <a:lnTo>
                    <a:pt x="193" y="543"/>
                  </a:lnTo>
                  <a:lnTo>
                    <a:pt x="162" y="595"/>
                  </a:lnTo>
                  <a:lnTo>
                    <a:pt x="162" y="595"/>
                  </a:lnTo>
                  <a:lnTo>
                    <a:pt x="141" y="632"/>
                  </a:lnTo>
                  <a:lnTo>
                    <a:pt x="122" y="668"/>
                  </a:lnTo>
                  <a:lnTo>
                    <a:pt x="104" y="705"/>
                  </a:lnTo>
                  <a:lnTo>
                    <a:pt x="89" y="743"/>
                  </a:lnTo>
                  <a:lnTo>
                    <a:pt x="75" y="779"/>
                  </a:lnTo>
                  <a:lnTo>
                    <a:pt x="61" y="817"/>
                  </a:lnTo>
                  <a:lnTo>
                    <a:pt x="49" y="856"/>
                  </a:lnTo>
                  <a:lnTo>
                    <a:pt x="38" y="894"/>
                  </a:lnTo>
                  <a:lnTo>
                    <a:pt x="30" y="932"/>
                  </a:lnTo>
                  <a:lnTo>
                    <a:pt x="21" y="970"/>
                  </a:lnTo>
                  <a:lnTo>
                    <a:pt x="14" y="1008"/>
                  </a:lnTo>
                  <a:lnTo>
                    <a:pt x="9" y="1047"/>
                  </a:lnTo>
                  <a:lnTo>
                    <a:pt x="5" y="1087"/>
                  </a:lnTo>
                  <a:lnTo>
                    <a:pt x="2" y="1125"/>
                  </a:lnTo>
                  <a:lnTo>
                    <a:pt x="0" y="1163"/>
                  </a:lnTo>
                  <a:lnTo>
                    <a:pt x="0" y="1201"/>
                  </a:lnTo>
                  <a:lnTo>
                    <a:pt x="0" y="1201"/>
                  </a:lnTo>
                  <a:lnTo>
                    <a:pt x="0" y="3262"/>
                  </a:lnTo>
                  <a:lnTo>
                    <a:pt x="1786" y="2232"/>
                  </a:lnTo>
                  <a:lnTo>
                    <a:pt x="1786" y="2232"/>
                  </a:lnTo>
                  <a:lnTo>
                    <a:pt x="1786" y="2232"/>
                  </a:lnTo>
                  <a:lnTo>
                    <a:pt x="1819" y="2212"/>
                  </a:lnTo>
                  <a:lnTo>
                    <a:pt x="1852" y="2191"/>
                  </a:lnTo>
                  <a:lnTo>
                    <a:pt x="1883" y="2170"/>
                  </a:lnTo>
                  <a:lnTo>
                    <a:pt x="1916" y="2147"/>
                  </a:lnTo>
                  <a:lnTo>
                    <a:pt x="1945" y="2123"/>
                  </a:lnTo>
                  <a:lnTo>
                    <a:pt x="1977" y="2097"/>
                  </a:lnTo>
                  <a:lnTo>
                    <a:pt x="2004" y="2071"/>
                  </a:lnTo>
                  <a:lnTo>
                    <a:pt x="2034" y="2045"/>
                  </a:lnTo>
                  <a:lnTo>
                    <a:pt x="2062" y="2017"/>
                  </a:lnTo>
                  <a:lnTo>
                    <a:pt x="2088" y="1988"/>
                  </a:lnTo>
                  <a:lnTo>
                    <a:pt x="2114" y="1956"/>
                  </a:lnTo>
                  <a:lnTo>
                    <a:pt x="2140" y="1925"/>
                  </a:lnTo>
                  <a:lnTo>
                    <a:pt x="2164" y="1894"/>
                  </a:lnTo>
                  <a:lnTo>
                    <a:pt x="2187" y="1859"/>
                  </a:lnTo>
                  <a:lnTo>
                    <a:pt x="2209" y="1826"/>
                  </a:lnTo>
                  <a:lnTo>
                    <a:pt x="2230" y="1790"/>
                  </a:lnTo>
                  <a:lnTo>
                    <a:pt x="2230" y="1790"/>
                  </a:lnTo>
                  <a:close/>
                </a:path>
              </a:pathLst>
            </a:custGeom>
            <a:solidFill>
              <a:schemeClr val="bg1">
                <a:lumMod val="95000"/>
              </a:schemeClr>
            </a:solidFill>
            <a:ln w="28575">
              <a:solidFill>
                <a:schemeClr val="accent2"/>
              </a:solidFill>
            </a:ln>
          </p:spPr>
          <p:txBody>
            <a:bodyPr anchor="ctr"/>
            <a:lstStyle/>
            <a:p>
              <a:pPr algn="ctr"/>
              <a:endParaRPr sz="1350">
                <a:solidFill>
                  <a:schemeClr val="bg1"/>
                </a:solidFill>
              </a:endParaRPr>
            </a:p>
          </p:txBody>
        </p:sp>
        <p:sp>
          <p:nvSpPr>
            <p:cNvPr id="8" name="Oval 39"/>
            <p:cNvSpPr/>
            <p:nvPr/>
          </p:nvSpPr>
          <p:spPr>
            <a:xfrm>
              <a:off x="6535840" y="1971164"/>
              <a:ext cx="841039" cy="841040"/>
            </a:xfrm>
            <a:prstGeom prst="ellipse">
              <a:avLst/>
            </a:prstGeom>
            <a:solidFill>
              <a:schemeClr val="accent2"/>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9" name="TextBox 40"/>
            <p:cNvSpPr txBox="1"/>
            <p:nvPr/>
          </p:nvSpPr>
          <p:spPr bwMode="auto">
            <a:xfrm>
              <a:off x="6665105" y="211892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02</a:t>
              </a:r>
            </a:p>
          </p:txBody>
        </p:sp>
        <p:sp>
          <p:nvSpPr>
            <p:cNvPr id="10" name="Freeform: Shape 35"/>
            <p:cNvSpPr/>
            <p:nvPr/>
          </p:nvSpPr>
          <p:spPr bwMode="auto">
            <a:xfrm>
              <a:off x="4872715" y="3780755"/>
              <a:ext cx="1241829" cy="1694913"/>
            </a:xfrm>
            <a:custGeom>
              <a:avLst/>
              <a:gdLst>
                <a:gd name="T0" fmla="*/ 162 w 2390"/>
                <a:gd name="T1" fmla="*/ 1472 h 3262"/>
                <a:gd name="T2" fmla="*/ 106 w 2390"/>
                <a:gd name="T3" fmla="*/ 1580 h 3262"/>
                <a:gd name="T4" fmla="*/ 61 w 2390"/>
                <a:gd name="T5" fmla="*/ 1693 h 3262"/>
                <a:gd name="T6" fmla="*/ 30 w 2390"/>
                <a:gd name="T7" fmla="*/ 1806 h 3262"/>
                <a:gd name="T8" fmla="*/ 11 w 2390"/>
                <a:gd name="T9" fmla="*/ 1922 h 3262"/>
                <a:gd name="T10" fmla="*/ 2 w 2390"/>
                <a:gd name="T11" fmla="*/ 2037 h 3262"/>
                <a:gd name="T12" fmla="*/ 4 w 2390"/>
                <a:gd name="T13" fmla="*/ 2153 h 3262"/>
                <a:gd name="T14" fmla="*/ 18 w 2390"/>
                <a:gd name="T15" fmla="*/ 2266 h 3262"/>
                <a:gd name="T16" fmla="*/ 42 w 2390"/>
                <a:gd name="T17" fmla="*/ 2379 h 3262"/>
                <a:gd name="T18" fmla="*/ 77 w 2390"/>
                <a:gd name="T19" fmla="*/ 2488 h 3262"/>
                <a:gd name="T20" fmla="*/ 122 w 2390"/>
                <a:gd name="T21" fmla="*/ 2592 h 3262"/>
                <a:gd name="T22" fmla="*/ 177 w 2390"/>
                <a:gd name="T23" fmla="*/ 2695 h 3262"/>
                <a:gd name="T24" fmla="*/ 242 w 2390"/>
                <a:gd name="T25" fmla="*/ 2790 h 3262"/>
                <a:gd name="T26" fmla="*/ 318 w 2390"/>
                <a:gd name="T27" fmla="*/ 2879 h 3262"/>
                <a:gd name="T28" fmla="*/ 401 w 2390"/>
                <a:gd name="T29" fmla="*/ 2962 h 3262"/>
                <a:gd name="T30" fmla="*/ 495 w 2390"/>
                <a:gd name="T31" fmla="*/ 3037 h 3262"/>
                <a:gd name="T32" fmla="*/ 598 w 2390"/>
                <a:gd name="T33" fmla="*/ 3103 h 3262"/>
                <a:gd name="T34" fmla="*/ 652 w 2390"/>
                <a:gd name="T35" fmla="*/ 3132 h 3262"/>
                <a:gd name="T36" fmla="*/ 763 w 2390"/>
                <a:gd name="T37" fmla="*/ 3182 h 3262"/>
                <a:gd name="T38" fmla="*/ 876 w 2390"/>
                <a:gd name="T39" fmla="*/ 3221 h 3262"/>
                <a:gd name="T40" fmla="*/ 990 w 2390"/>
                <a:gd name="T41" fmla="*/ 3245 h 3262"/>
                <a:gd name="T42" fmla="*/ 1107 w 2390"/>
                <a:gd name="T43" fmla="*/ 3261 h 3262"/>
                <a:gd name="T44" fmla="*/ 1221 w 2390"/>
                <a:gd name="T45" fmla="*/ 3262 h 3262"/>
                <a:gd name="T46" fmla="*/ 1336 w 2390"/>
                <a:gd name="T47" fmla="*/ 3255 h 3262"/>
                <a:gd name="T48" fmla="*/ 1449 w 2390"/>
                <a:gd name="T49" fmla="*/ 3236 h 3262"/>
                <a:gd name="T50" fmla="*/ 1560 w 2390"/>
                <a:gd name="T51" fmla="*/ 3207 h 3262"/>
                <a:gd name="T52" fmla="*/ 1668 w 2390"/>
                <a:gd name="T53" fmla="*/ 3167 h 3262"/>
                <a:gd name="T54" fmla="*/ 1770 w 2390"/>
                <a:gd name="T55" fmla="*/ 3116 h 3262"/>
                <a:gd name="T56" fmla="*/ 1869 w 2390"/>
                <a:gd name="T57" fmla="*/ 3056 h 3262"/>
                <a:gd name="T58" fmla="*/ 1963 w 2390"/>
                <a:gd name="T59" fmla="*/ 2986 h 3262"/>
                <a:gd name="T60" fmla="*/ 2048 w 2390"/>
                <a:gd name="T61" fmla="*/ 2906 h 3262"/>
                <a:gd name="T62" fmla="*/ 2128 w 2390"/>
                <a:gd name="T63" fmla="*/ 2816 h 3262"/>
                <a:gd name="T64" fmla="*/ 2199 w 2390"/>
                <a:gd name="T65" fmla="*/ 2719 h 3262"/>
                <a:gd name="T66" fmla="*/ 2230 w 2390"/>
                <a:gd name="T67" fmla="*/ 2667 h 3262"/>
                <a:gd name="T68" fmla="*/ 2269 w 2390"/>
                <a:gd name="T69" fmla="*/ 2594 h 3262"/>
                <a:gd name="T70" fmla="*/ 2302 w 2390"/>
                <a:gd name="T71" fmla="*/ 2519 h 3262"/>
                <a:gd name="T72" fmla="*/ 2329 w 2390"/>
                <a:gd name="T73" fmla="*/ 2445 h 3262"/>
                <a:gd name="T74" fmla="*/ 2352 w 2390"/>
                <a:gd name="T75" fmla="*/ 2368 h 3262"/>
                <a:gd name="T76" fmla="*/ 2369 w 2390"/>
                <a:gd name="T77" fmla="*/ 2292 h 3262"/>
                <a:gd name="T78" fmla="*/ 2381 w 2390"/>
                <a:gd name="T79" fmla="*/ 2215 h 3262"/>
                <a:gd name="T80" fmla="*/ 2388 w 2390"/>
                <a:gd name="T81" fmla="*/ 2137 h 3262"/>
                <a:gd name="T82" fmla="*/ 2390 w 2390"/>
                <a:gd name="T83" fmla="*/ 2061 h 3262"/>
                <a:gd name="T84" fmla="*/ 2390 w 2390"/>
                <a:gd name="T85" fmla="*/ 0 h 3262"/>
                <a:gd name="T86" fmla="*/ 606 w 2390"/>
                <a:gd name="T87" fmla="*/ 1030 h 3262"/>
                <a:gd name="T88" fmla="*/ 572 w 2390"/>
                <a:gd name="T89" fmla="*/ 1050 h 3262"/>
                <a:gd name="T90" fmla="*/ 507 w 2390"/>
                <a:gd name="T91" fmla="*/ 1092 h 3262"/>
                <a:gd name="T92" fmla="*/ 445 w 2390"/>
                <a:gd name="T93" fmla="*/ 1139 h 3262"/>
                <a:gd name="T94" fmla="*/ 386 w 2390"/>
                <a:gd name="T95" fmla="*/ 1191 h 3262"/>
                <a:gd name="T96" fmla="*/ 330 w 2390"/>
                <a:gd name="T97" fmla="*/ 1245 h 3262"/>
                <a:gd name="T98" fmla="*/ 276 w 2390"/>
                <a:gd name="T99" fmla="*/ 1306 h 3262"/>
                <a:gd name="T100" fmla="*/ 228 w 2390"/>
                <a:gd name="T101" fmla="*/ 1368 h 3262"/>
                <a:gd name="T102" fmla="*/ 183 w 2390"/>
                <a:gd name="T103" fmla="*/ 1436 h 3262"/>
                <a:gd name="T104" fmla="*/ 162 w 2390"/>
                <a:gd name="T105" fmla="*/ 1472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162" y="1472"/>
                  </a:moveTo>
                  <a:lnTo>
                    <a:pt x="162" y="1472"/>
                  </a:lnTo>
                  <a:lnTo>
                    <a:pt x="132" y="1526"/>
                  </a:lnTo>
                  <a:lnTo>
                    <a:pt x="106" y="1580"/>
                  </a:lnTo>
                  <a:lnTo>
                    <a:pt x="82" y="1635"/>
                  </a:lnTo>
                  <a:lnTo>
                    <a:pt x="61" y="1693"/>
                  </a:lnTo>
                  <a:lnTo>
                    <a:pt x="44" y="1748"/>
                  </a:lnTo>
                  <a:lnTo>
                    <a:pt x="30" y="1806"/>
                  </a:lnTo>
                  <a:lnTo>
                    <a:pt x="18" y="1863"/>
                  </a:lnTo>
                  <a:lnTo>
                    <a:pt x="11" y="1922"/>
                  </a:lnTo>
                  <a:lnTo>
                    <a:pt x="4" y="1979"/>
                  </a:lnTo>
                  <a:lnTo>
                    <a:pt x="2" y="2037"/>
                  </a:lnTo>
                  <a:lnTo>
                    <a:pt x="0" y="2094"/>
                  </a:lnTo>
                  <a:lnTo>
                    <a:pt x="4" y="2153"/>
                  </a:lnTo>
                  <a:lnTo>
                    <a:pt x="9" y="2208"/>
                  </a:lnTo>
                  <a:lnTo>
                    <a:pt x="18" y="2266"/>
                  </a:lnTo>
                  <a:lnTo>
                    <a:pt x="28" y="2323"/>
                  </a:lnTo>
                  <a:lnTo>
                    <a:pt x="42" y="2379"/>
                  </a:lnTo>
                  <a:lnTo>
                    <a:pt x="58" y="2432"/>
                  </a:lnTo>
                  <a:lnTo>
                    <a:pt x="77" y="2488"/>
                  </a:lnTo>
                  <a:lnTo>
                    <a:pt x="97" y="2540"/>
                  </a:lnTo>
                  <a:lnTo>
                    <a:pt x="122" y="2592"/>
                  </a:lnTo>
                  <a:lnTo>
                    <a:pt x="148" y="2644"/>
                  </a:lnTo>
                  <a:lnTo>
                    <a:pt x="177" y="2695"/>
                  </a:lnTo>
                  <a:lnTo>
                    <a:pt x="209" y="2741"/>
                  </a:lnTo>
                  <a:lnTo>
                    <a:pt x="242" y="2790"/>
                  </a:lnTo>
                  <a:lnTo>
                    <a:pt x="278" y="2835"/>
                  </a:lnTo>
                  <a:lnTo>
                    <a:pt x="318" y="2879"/>
                  </a:lnTo>
                  <a:lnTo>
                    <a:pt x="358" y="2922"/>
                  </a:lnTo>
                  <a:lnTo>
                    <a:pt x="401" y="2962"/>
                  </a:lnTo>
                  <a:lnTo>
                    <a:pt x="448" y="3000"/>
                  </a:lnTo>
                  <a:lnTo>
                    <a:pt x="495" y="3037"/>
                  </a:lnTo>
                  <a:lnTo>
                    <a:pt x="546" y="3071"/>
                  </a:lnTo>
                  <a:lnTo>
                    <a:pt x="598" y="3103"/>
                  </a:lnTo>
                  <a:lnTo>
                    <a:pt x="598" y="3103"/>
                  </a:lnTo>
                  <a:lnTo>
                    <a:pt x="652" y="3132"/>
                  </a:lnTo>
                  <a:lnTo>
                    <a:pt x="707" y="3158"/>
                  </a:lnTo>
                  <a:lnTo>
                    <a:pt x="763" y="3182"/>
                  </a:lnTo>
                  <a:lnTo>
                    <a:pt x="818" y="3203"/>
                  </a:lnTo>
                  <a:lnTo>
                    <a:pt x="876" y="3221"/>
                  </a:lnTo>
                  <a:lnTo>
                    <a:pt x="933" y="3234"/>
                  </a:lnTo>
                  <a:lnTo>
                    <a:pt x="990" y="3245"/>
                  </a:lnTo>
                  <a:lnTo>
                    <a:pt x="1048" y="3254"/>
                  </a:lnTo>
                  <a:lnTo>
                    <a:pt x="1107" y="3261"/>
                  </a:lnTo>
                  <a:lnTo>
                    <a:pt x="1164" y="3262"/>
                  </a:lnTo>
                  <a:lnTo>
                    <a:pt x="1221" y="3262"/>
                  </a:lnTo>
                  <a:lnTo>
                    <a:pt x="1279" y="3261"/>
                  </a:lnTo>
                  <a:lnTo>
                    <a:pt x="1336" y="3255"/>
                  </a:lnTo>
                  <a:lnTo>
                    <a:pt x="1393" y="3247"/>
                  </a:lnTo>
                  <a:lnTo>
                    <a:pt x="1449" y="3236"/>
                  </a:lnTo>
                  <a:lnTo>
                    <a:pt x="1504" y="3222"/>
                  </a:lnTo>
                  <a:lnTo>
                    <a:pt x="1560" y="3207"/>
                  </a:lnTo>
                  <a:lnTo>
                    <a:pt x="1614" y="3188"/>
                  </a:lnTo>
                  <a:lnTo>
                    <a:pt x="1668" y="3167"/>
                  </a:lnTo>
                  <a:lnTo>
                    <a:pt x="1720" y="3142"/>
                  </a:lnTo>
                  <a:lnTo>
                    <a:pt x="1770" y="3116"/>
                  </a:lnTo>
                  <a:lnTo>
                    <a:pt x="1820" y="3087"/>
                  </a:lnTo>
                  <a:lnTo>
                    <a:pt x="1869" y="3056"/>
                  </a:lnTo>
                  <a:lnTo>
                    <a:pt x="1916" y="3021"/>
                  </a:lnTo>
                  <a:lnTo>
                    <a:pt x="1963" y="2986"/>
                  </a:lnTo>
                  <a:lnTo>
                    <a:pt x="2006" y="2946"/>
                  </a:lnTo>
                  <a:lnTo>
                    <a:pt x="2048" y="2906"/>
                  </a:lnTo>
                  <a:lnTo>
                    <a:pt x="2090" y="2863"/>
                  </a:lnTo>
                  <a:lnTo>
                    <a:pt x="2128" y="2816"/>
                  </a:lnTo>
                  <a:lnTo>
                    <a:pt x="2164" y="2769"/>
                  </a:lnTo>
                  <a:lnTo>
                    <a:pt x="2199" y="2719"/>
                  </a:lnTo>
                  <a:lnTo>
                    <a:pt x="2230" y="2667"/>
                  </a:lnTo>
                  <a:lnTo>
                    <a:pt x="2230" y="2667"/>
                  </a:lnTo>
                  <a:lnTo>
                    <a:pt x="2251" y="2630"/>
                  </a:lnTo>
                  <a:lnTo>
                    <a:pt x="2269" y="2594"/>
                  </a:lnTo>
                  <a:lnTo>
                    <a:pt x="2286" y="2557"/>
                  </a:lnTo>
                  <a:lnTo>
                    <a:pt x="2302" y="2519"/>
                  </a:lnTo>
                  <a:lnTo>
                    <a:pt x="2317" y="2483"/>
                  </a:lnTo>
                  <a:lnTo>
                    <a:pt x="2329" y="2445"/>
                  </a:lnTo>
                  <a:lnTo>
                    <a:pt x="2341" y="2406"/>
                  </a:lnTo>
                  <a:lnTo>
                    <a:pt x="2352" y="2368"/>
                  </a:lnTo>
                  <a:lnTo>
                    <a:pt x="2362" y="2330"/>
                  </a:lnTo>
                  <a:lnTo>
                    <a:pt x="2369" y="2292"/>
                  </a:lnTo>
                  <a:lnTo>
                    <a:pt x="2376" y="2254"/>
                  </a:lnTo>
                  <a:lnTo>
                    <a:pt x="2381" y="2215"/>
                  </a:lnTo>
                  <a:lnTo>
                    <a:pt x="2387" y="2177"/>
                  </a:lnTo>
                  <a:lnTo>
                    <a:pt x="2388" y="2137"/>
                  </a:lnTo>
                  <a:lnTo>
                    <a:pt x="2390" y="2099"/>
                  </a:lnTo>
                  <a:lnTo>
                    <a:pt x="2390" y="2061"/>
                  </a:lnTo>
                  <a:lnTo>
                    <a:pt x="2390" y="2061"/>
                  </a:lnTo>
                  <a:lnTo>
                    <a:pt x="2390" y="0"/>
                  </a:lnTo>
                  <a:lnTo>
                    <a:pt x="606" y="1030"/>
                  </a:lnTo>
                  <a:lnTo>
                    <a:pt x="606" y="1030"/>
                  </a:lnTo>
                  <a:lnTo>
                    <a:pt x="606" y="1030"/>
                  </a:lnTo>
                  <a:lnTo>
                    <a:pt x="572" y="1050"/>
                  </a:lnTo>
                  <a:lnTo>
                    <a:pt x="540" y="1071"/>
                  </a:lnTo>
                  <a:lnTo>
                    <a:pt x="507" y="1092"/>
                  </a:lnTo>
                  <a:lnTo>
                    <a:pt x="476" y="1115"/>
                  </a:lnTo>
                  <a:lnTo>
                    <a:pt x="445" y="1139"/>
                  </a:lnTo>
                  <a:lnTo>
                    <a:pt x="415" y="1165"/>
                  </a:lnTo>
                  <a:lnTo>
                    <a:pt x="386" y="1191"/>
                  </a:lnTo>
                  <a:lnTo>
                    <a:pt x="358" y="1217"/>
                  </a:lnTo>
                  <a:lnTo>
                    <a:pt x="330" y="1245"/>
                  </a:lnTo>
                  <a:lnTo>
                    <a:pt x="302" y="1274"/>
                  </a:lnTo>
                  <a:lnTo>
                    <a:pt x="276" y="1306"/>
                  </a:lnTo>
                  <a:lnTo>
                    <a:pt x="252" y="1337"/>
                  </a:lnTo>
                  <a:lnTo>
                    <a:pt x="228" y="1368"/>
                  </a:lnTo>
                  <a:lnTo>
                    <a:pt x="205" y="1403"/>
                  </a:lnTo>
                  <a:lnTo>
                    <a:pt x="183" y="1436"/>
                  </a:lnTo>
                  <a:lnTo>
                    <a:pt x="162" y="1472"/>
                  </a:lnTo>
                  <a:lnTo>
                    <a:pt x="162" y="1472"/>
                  </a:lnTo>
                  <a:close/>
                </a:path>
              </a:pathLst>
            </a:custGeom>
            <a:solidFill>
              <a:schemeClr val="bg1">
                <a:lumMod val="95000"/>
              </a:schemeClr>
            </a:solidFill>
            <a:ln w="28575">
              <a:solidFill>
                <a:schemeClr val="accent5"/>
              </a:solidFill>
            </a:ln>
          </p:spPr>
          <p:txBody>
            <a:bodyPr anchor="ctr"/>
            <a:lstStyle/>
            <a:p>
              <a:pPr algn="ctr"/>
              <a:endParaRPr sz="1350">
                <a:solidFill>
                  <a:schemeClr val="bg1"/>
                </a:solidFill>
              </a:endParaRPr>
            </a:p>
          </p:txBody>
        </p:sp>
        <p:sp>
          <p:nvSpPr>
            <p:cNvPr id="11" name="Oval 36"/>
            <p:cNvSpPr/>
            <p:nvPr/>
          </p:nvSpPr>
          <p:spPr>
            <a:xfrm>
              <a:off x="5073109" y="4447184"/>
              <a:ext cx="841039" cy="841040"/>
            </a:xfrm>
            <a:prstGeom prst="ellipse">
              <a:avLst/>
            </a:prstGeom>
            <a:solidFill>
              <a:schemeClr val="accent5"/>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2" name="TextBox 37"/>
            <p:cNvSpPr txBox="1"/>
            <p:nvPr/>
          </p:nvSpPr>
          <p:spPr bwMode="auto">
            <a:xfrm>
              <a:off x="5202374" y="459494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05</a:t>
              </a:r>
            </a:p>
          </p:txBody>
        </p:sp>
        <p:sp>
          <p:nvSpPr>
            <p:cNvPr id="13" name="Freeform: Shape 32"/>
            <p:cNvSpPr/>
            <p:nvPr/>
          </p:nvSpPr>
          <p:spPr bwMode="auto">
            <a:xfrm>
              <a:off x="6322846" y="3780755"/>
              <a:ext cx="1241829" cy="1694913"/>
            </a:xfrm>
            <a:custGeom>
              <a:avLst/>
              <a:gdLst>
                <a:gd name="T0" fmla="*/ 162 w 2390"/>
                <a:gd name="T1" fmla="*/ 2667 h 3262"/>
                <a:gd name="T2" fmla="*/ 228 w 2390"/>
                <a:gd name="T3" fmla="*/ 2769 h 3262"/>
                <a:gd name="T4" fmla="*/ 302 w 2390"/>
                <a:gd name="T5" fmla="*/ 2863 h 3262"/>
                <a:gd name="T6" fmla="*/ 386 w 2390"/>
                <a:gd name="T7" fmla="*/ 2946 h 3262"/>
                <a:gd name="T8" fmla="*/ 474 w 2390"/>
                <a:gd name="T9" fmla="*/ 3021 h 3262"/>
                <a:gd name="T10" fmla="*/ 570 w 2390"/>
                <a:gd name="T11" fmla="*/ 3087 h 3262"/>
                <a:gd name="T12" fmla="*/ 672 w 2390"/>
                <a:gd name="T13" fmla="*/ 3142 h 3262"/>
                <a:gd name="T14" fmla="*/ 777 w 2390"/>
                <a:gd name="T15" fmla="*/ 3188 h 3262"/>
                <a:gd name="T16" fmla="*/ 886 w 2390"/>
                <a:gd name="T17" fmla="*/ 3222 h 3262"/>
                <a:gd name="T18" fmla="*/ 999 w 2390"/>
                <a:gd name="T19" fmla="*/ 3247 h 3262"/>
                <a:gd name="T20" fmla="*/ 1112 w 2390"/>
                <a:gd name="T21" fmla="*/ 3261 h 3262"/>
                <a:gd name="T22" fmla="*/ 1228 w 2390"/>
                <a:gd name="T23" fmla="*/ 3262 h 3262"/>
                <a:gd name="T24" fmla="*/ 1343 w 2390"/>
                <a:gd name="T25" fmla="*/ 3254 h 3262"/>
                <a:gd name="T26" fmla="*/ 1459 w 2390"/>
                <a:gd name="T27" fmla="*/ 3234 h 3262"/>
                <a:gd name="T28" fmla="*/ 1572 w 2390"/>
                <a:gd name="T29" fmla="*/ 3203 h 3262"/>
                <a:gd name="T30" fmla="*/ 1685 w 2390"/>
                <a:gd name="T31" fmla="*/ 3158 h 3262"/>
                <a:gd name="T32" fmla="*/ 1793 w 2390"/>
                <a:gd name="T33" fmla="*/ 3103 h 3262"/>
                <a:gd name="T34" fmla="*/ 1846 w 2390"/>
                <a:gd name="T35" fmla="*/ 3071 h 3262"/>
                <a:gd name="T36" fmla="*/ 1944 w 2390"/>
                <a:gd name="T37" fmla="*/ 3000 h 3262"/>
                <a:gd name="T38" fmla="*/ 2032 w 2390"/>
                <a:gd name="T39" fmla="*/ 2922 h 3262"/>
                <a:gd name="T40" fmla="*/ 2112 w 2390"/>
                <a:gd name="T41" fmla="*/ 2835 h 3262"/>
                <a:gd name="T42" fmla="*/ 2183 w 2390"/>
                <a:gd name="T43" fmla="*/ 2741 h 3262"/>
                <a:gd name="T44" fmla="*/ 2242 w 2390"/>
                <a:gd name="T45" fmla="*/ 2644 h 3262"/>
                <a:gd name="T46" fmla="*/ 2293 w 2390"/>
                <a:gd name="T47" fmla="*/ 2540 h 3262"/>
                <a:gd name="T48" fmla="*/ 2333 w 2390"/>
                <a:gd name="T49" fmla="*/ 2432 h 3262"/>
                <a:gd name="T50" fmla="*/ 2364 w 2390"/>
                <a:gd name="T51" fmla="*/ 2323 h 3262"/>
                <a:gd name="T52" fmla="*/ 2381 w 2390"/>
                <a:gd name="T53" fmla="*/ 2208 h 3262"/>
                <a:gd name="T54" fmla="*/ 2390 w 2390"/>
                <a:gd name="T55" fmla="*/ 2094 h 3262"/>
                <a:gd name="T56" fmla="*/ 2387 w 2390"/>
                <a:gd name="T57" fmla="*/ 1979 h 3262"/>
                <a:gd name="T58" fmla="*/ 2373 w 2390"/>
                <a:gd name="T59" fmla="*/ 1863 h 3262"/>
                <a:gd name="T60" fmla="*/ 2347 w 2390"/>
                <a:gd name="T61" fmla="*/ 1748 h 3262"/>
                <a:gd name="T62" fmla="*/ 2310 w 2390"/>
                <a:gd name="T63" fmla="*/ 1635 h 3262"/>
                <a:gd name="T64" fmla="*/ 2260 w 2390"/>
                <a:gd name="T65" fmla="*/ 1526 h 3262"/>
                <a:gd name="T66" fmla="*/ 2230 w 2390"/>
                <a:gd name="T67" fmla="*/ 1472 h 3262"/>
                <a:gd name="T68" fmla="*/ 2187 w 2390"/>
                <a:gd name="T69" fmla="*/ 1403 h 3262"/>
                <a:gd name="T70" fmla="*/ 2140 w 2390"/>
                <a:gd name="T71" fmla="*/ 1337 h 3262"/>
                <a:gd name="T72" fmla="*/ 2088 w 2390"/>
                <a:gd name="T73" fmla="*/ 1274 h 3262"/>
                <a:gd name="T74" fmla="*/ 2034 w 2390"/>
                <a:gd name="T75" fmla="*/ 1217 h 3262"/>
                <a:gd name="T76" fmla="*/ 1977 w 2390"/>
                <a:gd name="T77" fmla="*/ 1165 h 3262"/>
                <a:gd name="T78" fmla="*/ 1916 w 2390"/>
                <a:gd name="T79" fmla="*/ 1115 h 3262"/>
                <a:gd name="T80" fmla="*/ 1852 w 2390"/>
                <a:gd name="T81" fmla="*/ 1071 h 3262"/>
                <a:gd name="T82" fmla="*/ 1786 w 2390"/>
                <a:gd name="T83" fmla="*/ 1030 h 3262"/>
                <a:gd name="T84" fmla="*/ 0 w 2390"/>
                <a:gd name="T85" fmla="*/ 0 h 3262"/>
                <a:gd name="T86" fmla="*/ 0 w 2390"/>
                <a:gd name="T87" fmla="*/ 2061 h 3262"/>
                <a:gd name="T88" fmla="*/ 0 w 2390"/>
                <a:gd name="T89" fmla="*/ 2099 h 3262"/>
                <a:gd name="T90" fmla="*/ 5 w 2390"/>
                <a:gd name="T91" fmla="*/ 2177 h 3262"/>
                <a:gd name="T92" fmla="*/ 14 w 2390"/>
                <a:gd name="T93" fmla="*/ 2254 h 3262"/>
                <a:gd name="T94" fmla="*/ 30 w 2390"/>
                <a:gd name="T95" fmla="*/ 2330 h 3262"/>
                <a:gd name="T96" fmla="*/ 49 w 2390"/>
                <a:gd name="T97" fmla="*/ 2406 h 3262"/>
                <a:gd name="T98" fmla="*/ 75 w 2390"/>
                <a:gd name="T99" fmla="*/ 2483 h 3262"/>
                <a:gd name="T100" fmla="*/ 104 w 2390"/>
                <a:gd name="T101" fmla="*/ 2557 h 3262"/>
                <a:gd name="T102" fmla="*/ 141 w 2390"/>
                <a:gd name="T103" fmla="*/ 2630 h 3262"/>
                <a:gd name="T104" fmla="*/ 162 w 2390"/>
                <a:gd name="T105" fmla="*/ 2667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162" y="2667"/>
                  </a:moveTo>
                  <a:lnTo>
                    <a:pt x="162" y="2667"/>
                  </a:lnTo>
                  <a:lnTo>
                    <a:pt x="193" y="2719"/>
                  </a:lnTo>
                  <a:lnTo>
                    <a:pt x="228" y="2769"/>
                  </a:lnTo>
                  <a:lnTo>
                    <a:pt x="264" y="2816"/>
                  </a:lnTo>
                  <a:lnTo>
                    <a:pt x="302" y="2863"/>
                  </a:lnTo>
                  <a:lnTo>
                    <a:pt x="342" y="2906"/>
                  </a:lnTo>
                  <a:lnTo>
                    <a:pt x="386" y="2946"/>
                  </a:lnTo>
                  <a:lnTo>
                    <a:pt x="429" y="2986"/>
                  </a:lnTo>
                  <a:lnTo>
                    <a:pt x="474" y="3021"/>
                  </a:lnTo>
                  <a:lnTo>
                    <a:pt x="521" y="3056"/>
                  </a:lnTo>
                  <a:lnTo>
                    <a:pt x="570" y="3087"/>
                  </a:lnTo>
                  <a:lnTo>
                    <a:pt x="620" y="3116"/>
                  </a:lnTo>
                  <a:lnTo>
                    <a:pt x="672" y="3142"/>
                  </a:lnTo>
                  <a:lnTo>
                    <a:pt x="724" y="3167"/>
                  </a:lnTo>
                  <a:lnTo>
                    <a:pt x="777" y="3188"/>
                  </a:lnTo>
                  <a:lnTo>
                    <a:pt x="832" y="3207"/>
                  </a:lnTo>
                  <a:lnTo>
                    <a:pt x="886" y="3222"/>
                  </a:lnTo>
                  <a:lnTo>
                    <a:pt x="942" y="3236"/>
                  </a:lnTo>
                  <a:lnTo>
                    <a:pt x="999" y="3247"/>
                  </a:lnTo>
                  <a:lnTo>
                    <a:pt x="1054" y="3255"/>
                  </a:lnTo>
                  <a:lnTo>
                    <a:pt x="1112" y="3261"/>
                  </a:lnTo>
                  <a:lnTo>
                    <a:pt x="1171" y="3262"/>
                  </a:lnTo>
                  <a:lnTo>
                    <a:pt x="1228" y="3262"/>
                  </a:lnTo>
                  <a:lnTo>
                    <a:pt x="1285" y="3261"/>
                  </a:lnTo>
                  <a:lnTo>
                    <a:pt x="1343" y="3254"/>
                  </a:lnTo>
                  <a:lnTo>
                    <a:pt x="1402" y="3245"/>
                  </a:lnTo>
                  <a:lnTo>
                    <a:pt x="1459" y="3234"/>
                  </a:lnTo>
                  <a:lnTo>
                    <a:pt x="1516" y="3221"/>
                  </a:lnTo>
                  <a:lnTo>
                    <a:pt x="1572" y="3203"/>
                  </a:lnTo>
                  <a:lnTo>
                    <a:pt x="1629" y="3182"/>
                  </a:lnTo>
                  <a:lnTo>
                    <a:pt x="1685" y="3158"/>
                  </a:lnTo>
                  <a:lnTo>
                    <a:pt x="1739" y="3132"/>
                  </a:lnTo>
                  <a:lnTo>
                    <a:pt x="1793" y="3103"/>
                  </a:lnTo>
                  <a:lnTo>
                    <a:pt x="1793" y="3103"/>
                  </a:lnTo>
                  <a:lnTo>
                    <a:pt x="1846" y="3071"/>
                  </a:lnTo>
                  <a:lnTo>
                    <a:pt x="1895" y="3037"/>
                  </a:lnTo>
                  <a:lnTo>
                    <a:pt x="1944" y="3000"/>
                  </a:lnTo>
                  <a:lnTo>
                    <a:pt x="1989" y="2962"/>
                  </a:lnTo>
                  <a:lnTo>
                    <a:pt x="2032" y="2922"/>
                  </a:lnTo>
                  <a:lnTo>
                    <a:pt x="2074" y="2879"/>
                  </a:lnTo>
                  <a:lnTo>
                    <a:pt x="2112" y="2835"/>
                  </a:lnTo>
                  <a:lnTo>
                    <a:pt x="2149" y="2790"/>
                  </a:lnTo>
                  <a:lnTo>
                    <a:pt x="2183" y="2741"/>
                  </a:lnTo>
                  <a:lnTo>
                    <a:pt x="2215" y="2695"/>
                  </a:lnTo>
                  <a:lnTo>
                    <a:pt x="2242" y="2644"/>
                  </a:lnTo>
                  <a:lnTo>
                    <a:pt x="2270" y="2592"/>
                  </a:lnTo>
                  <a:lnTo>
                    <a:pt x="2293" y="2540"/>
                  </a:lnTo>
                  <a:lnTo>
                    <a:pt x="2315" y="2488"/>
                  </a:lnTo>
                  <a:lnTo>
                    <a:pt x="2333" y="2432"/>
                  </a:lnTo>
                  <a:lnTo>
                    <a:pt x="2350" y="2379"/>
                  </a:lnTo>
                  <a:lnTo>
                    <a:pt x="2364" y="2323"/>
                  </a:lnTo>
                  <a:lnTo>
                    <a:pt x="2374" y="2266"/>
                  </a:lnTo>
                  <a:lnTo>
                    <a:pt x="2381" y="2208"/>
                  </a:lnTo>
                  <a:lnTo>
                    <a:pt x="2388" y="2153"/>
                  </a:lnTo>
                  <a:lnTo>
                    <a:pt x="2390" y="2094"/>
                  </a:lnTo>
                  <a:lnTo>
                    <a:pt x="2390" y="2037"/>
                  </a:lnTo>
                  <a:lnTo>
                    <a:pt x="2387" y="1979"/>
                  </a:lnTo>
                  <a:lnTo>
                    <a:pt x="2381" y="1922"/>
                  </a:lnTo>
                  <a:lnTo>
                    <a:pt x="2373" y="1863"/>
                  </a:lnTo>
                  <a:lnTo>
                    <a:pt x="2362" y="1806"/>
                  </a:lnTo>
                  <a:lnTo>
                    <a:pt x="2347" y="1748"/>
                  </a:lnTo>
                  <a:lnTo>
                    <a:pt x="2329" y="1693"/>
                  </a:lnTo>
                  <a:lnTo>
                    <a:pt x="2310" y="1635"/>
                  </a:lnTo>
                  <a:lnTo>
                    <a:pt x="2286" y="1580"/>
                  </a:lnTo>
                  <a:lnTo>
                    <a:pt x="2260" y="1526"/>
                  </a:lnTo>
                  <a:lnTo>
                    <a:pt x="2230" y="1472"/>
                  </a:lnTo>
                  <a:lnTo>
                    <a:pt x="2230" y="1472"/>
                  </a:lnTo>
                  <a:lnTo>
                    <a:pt x="2209" y="1436"/>
                  </a:lnTo>
                  <a:lnTo>
                    <a:pt x="2187" y="1403"/>
                  </a:lnTo>
                  <a:lnTo>
                    <a:pt x="2164" y="1368"/>
                  </a:lnTo>
                  <a:lnTo>
                    <a:pt x="2140" y="1337"/>
                  </a:lnTo>
                  <a:lnTo>
                    <a:pt x="2114" y="1306"/>
                  </a:lnTo>
                  <a:lnTo>
                    <a:pt x="2088" y="1274"/>
                  </a:lnTo>
                  <a:lnTo>
                    <a:pt x="2062" y="1245"/>
                  </a:lnTo>
                  <a:lnTo>
                    <a:pt x="2034" y="1217"/>
                  </a:lnTo>
                  <a:lnTo>
                    <a:pt x="2004" y="1191"/>
                  </a:lnTo>
                  <a:lnTo>
                    <a:pt x="1977" y="1165"/>
                  </a:lnTo>
                  <a:lnTo>
                    <a:pt x="1945" y="1139"/>
                  </a:lnTo>
                  <a:lnTo>
                    <a:pt x="1916" y="1115"/>
                  </a:lnTo>
                  <a:lnTo>
                    <a:pt x="1883" y="1092"/>
                  </a:lnTo>
                  <a:lnTo>
                    <a:pt x="1852" y="1071"/>
                  </a:lnTo>
                  <a:lnTo>
                    <a:pt x="1819" y="1050"/>
                  </a:lnTo>
                  <a:lnTo>
                    <a:pt x="1786" y="1030"/>
                  </a:lnTo>
                  <a:lnTo>
                    <a:pt x="1786" y="1030"/>
                  </a:lnTo>
                  <a:lnTo>
                    <a:pt x="0" y="0"/>
                  </a:lnTo>
                  <a:lnTo>
                    <a:pt x="0" y="2061"/>
                  </a:lnTo>
                  <a:lnTo>
                    <a:pt x="0" y="2061"/>
                  </a:lnTo>
                  <a:lnTo>
                    <a:pt x="0" y="2061"/>
                  </a:lnTo>
                  <a:lnTo>
                    <a:pt x="0" y="2099"/>
                  </a:lnTo>
                  <a:lnTo>
                    <a:pt x="2" y="2137"/>
                  </a:lnTo>
                  <a:lnTo>
                    <a:pt x="5" y="2177"/>
                  </a:lnTo>
                  <a:lnTo>
                    <a:pt x="9" y="2215"/>
                  </a:lnTo>
                  <a:lnTo>
                    <a:pt x="14" y="2254"/>
                  </a:lnTo>
                  <a:lnTo>
                    <a:pt x="21" y="2292"/>
                  </a:lnTo>
                  <a:lnTo>
                    <a:pt x="30" y="2330"/>
                  </a:lnTo>
                  <a:lnTo>
                    <a:pt x="38" y="2368"/>
                  </a:lnTo>
                  <a:lnTo>
                    <a:pt x="49" y="2406"/>
                  </a:lnTo>
                  <a:lnTo>
                    <a:pt x="61" y="2445"/>
                  </a:lnTo>
                  <a:lnTo>
                    <a:pt x="75" y="2483"/>
                  </a:lnTo>
                  <a:lnTo>
                    <a:pt x="89" y="2519"/>
                  </a:lnTo>
                  <a:lnTo>
                    <a:pt x="104" y="2557"/>
                  </a:lnTo>
                  <a:lnTo>
                    <a:pt x="122" y="2594"/>
                  </a:lnTo>
                  <a:lnTo>
                    <a:pt x="141" y="2630"/>
                  </a:lnTo>
                  <a:lnTo>
                    <a:pt x="162" y="2667"/>
                  </a:lnTo>
                  <a:lnTo>
                    <a:pt x="162" y="2667"/>
                  </a:lnTo>
                  <a:close/>
                </a:path>
              </a:pathLst>
            </a:custGeom>
            <a:solidFill>
              <a:schemeClr val="bg1">
                <a:lumMod val="95000"/>
              </a:schemeClr>
            </a:solidFill>
            <a:ln w="28575">
              <a:solidFill>
                <a:schemeClr val="accent4"/>
              </a:solidFill>
            </a:ln>
          </p:spPr>
          <p:txBody>
            <a:bodyPr anchor="ctr"/>
            <a:lstStyle/>
            <a:p>
              <a:pPr algn="ctr"/>
              <a:endParaRPr sz="1350">
                <a:solidFill>
                  <a:schemeClr val="bg1"/>
                </a:solidFill>
              </a:endParaRPr>
            </a:p>
          </p:txBody>
        </p:sp>
        <p:sp>
          <p:nvSpPr>
            <p:cNvPr id="14" name="Oval 33"/>
            <p:cNvSpPr/>
            <p:nvPr/>
          </p:nvSpPr>
          <p:spPr>
            <a:xfrm>
              <a:off x="6535840" y="4447184"/>
              <a:ext cx="841039" cy="841040"/>
            </a:xfrm>
            <a:prstGeom prst="ellipse">
              <a:avLst/>
            </a:prstGeom>
            <a:solidFill>
              <a:schemeClr val="accent4"/>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5" name="TextBox 34"/>
            <p:cNvSpPr txBox="1"/>
            <p:nvPr/>
          </p:nvSpPr>
          <p:spPr bwMode="auto">
            <a:xfrm>
              <a:off x="6665105" y="459494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04</a:t>
              </a:r>
            </a:p>
          </p:txBody>
        </p:sp>
        <p:sp>
          <p:nvSpPr>
            <p:cNvPr id="16" name="Freeform: Shape 29"/>
            <p:cNvSpPr/>
            <p:nvPr/>
          </p:nvSpPr>
          <p:spPr bwMode="auto">
            <a:xfrm>
              <a:off x="6374879" y="3025490"/>
              <a:ext cx="1862221" cy="1240789"/>
            </a:xfrm>
            <a:custGeom>
              <a:avLst/>
              <a:gdLst>
                <a:gd name="T0" fmla="*/ 2390 w 3585"/>
                <a:gd name="T1" fmla="*/ 2388 h 2388"/>
                <a:gd name="T2" fmla="*/ 2513 w 3585"/>
                <a:gd name="T3" fmla="*/ 2382 h 2388"/>
                <a:gd name="T4" fmla="*/ 2631 w 3585"/>
                <a:gd name="T5" fmla="*/ 2364 h 2388"/>
                <a:gd name="T6" fmla="*/ 2746 w 3585"/>
                <a:gd name="T7" fmla="*/ 2335 h 2388"/>
                <a:gd name="T8" fmla="*/ 2856 w 3585"/>
                <a:gd name="T9" fmla="*/ 2295 h 2388"/>
                <a:gd name="T10" fmla="*/ 2960 w 3585"/>
                <a:gd name="T11" fmla="*/ 2244 h 2388"/>
                <a:gd name="T12" fmla="*/ 3059 w 3585"/>
                <a:gd name="T13" fmla="*/ 2184 h 2388"/>
                <a:gd name="T14" fmla="*/ 3151 w 3585"/>
                <a:gd name="T15" fmla="*/ 2116 h 2388"/>
                <a:gd name="T16" fmla="*/ 3236 w 3585"/>
                <a:gd name="T17" fmla="*/ 2038 h 2388"/>
                <a:gd name="T18" fmla="*/ 3312 w 3585"/>
                <a:gd name="T19" fmla="*/ 1954 h 2388"/>
                <a:gd name="T20" fmla="*/ 3382 w 3585"/>
                <a:gd name="T21" fmla="*/ 1862 h 2388"/>
                <a:gd name="T22" fmla="*/ 3441 w 3585"/>
                <a:gd name="T23" fmla="*/ 1763 h 2388"/>
                <a:gd name="T24" fmla="*/ 3491 w 3585"/>
                <a:gd name="T25" fmla="*/ 1659 h 2388"/>
                <a:gd name="T26" fmla="*/ 3531 w 3585"/>
                <a:gd name="T27" fmla="*/ 1550 h 2388"/>
                <a:gd name="T28" fmla="*/ 3561 w 3585"/>
                <a:gd name="T29" fmla="*/ 1435 h 2388"/>
                <a:gd name="T30" fmla="*/ 3580 w 3585"/>
                <a:gd name="T31" fmla="*/ 1316 h 2388"/>
                <a:gd name="T32" fmla="*/ 3585 w 3585"/>
                <a:gd name="T33" fmla="*/ 1194 h 2388"/>
                <a:gd name="T34" fmla="*/ 3583 w 3585"/>
                <a:gd name="T35" fmla="*/ 1133 h 2388"/>
                <a:gd name="T36" fmla="*/ 3571 w 3585"/>
                <a:gd name="T37" fmla="*/ 1012 h 2388"/>
                <a:gd name="T38" fmla="*/ 3547 w 3585"/>
                <a:gd name="T39" fmla="*/ 895 h 2388"/>
                <a:gd name="T40" fmla="*/ 3512 w 3585"/>
                <a:gd name="T41" fmla="*/ 783 h 2388"/>
                <a:gd name="T42" fmla="*/ 3467 w 3585"/>
                <a:gd name="T43" fmla="*/ 677 h 2388"/>
                <a:gd name="T44" fmla="*/ 3413 w 3585"/>
                <a:gd name="T45" fmla="*/ 574 h 2388"/>
                <a:gd name="T46" fmla="*/ 3347 w 3585"/>
                <a:gd name="T47" fmla="*/ 479 h 2388"/>
                <a:gd name="T48" fmla="*/ 3274 w 3585"/>
                <a:gd name="T49" fmla="*/ 390 h 2388"/>
                <a:gd name="T50" fmla="*/ 3194 w 3585"/>
                <a:gd name="T51" fmla="*/ 310 h 2388"/>
                <a:gd name="T52" fmla="*/ 3106 w 3585"/>
                <a:gd name="T53" fmla="*/ 237 h 2388"/>
                <a:gd name="T54" fmla="*/ 3010 w 3585"/>
                <a:gd name="T55" fmla="*/ 173 h 2388"/>
                <a:gd name="T56" fmla="*/ 2909 w 3585"/>
                <a:gd name="T57" fmla="*/ 118 h 2388"/>
                <a:gd name="T58" fmla="*/ 2802 w 3585"/>
                <a:gd name="T59" fmla="*/ 72 h 2388"/>
                <a:gd name="T60" fmla="*/ 2689 w 3585"/>
                <a:gd name="T61" fmla="*/ 38 h 2388"/>
                <a:gd name="T62" fmla="*/ 2572 w 3585"/>
                <a:gd name="T63" fmla="*/ 13 h 2388"/>
                <a:gd name="T64" fmla="*/ 2453 w 3585"/>
                <a:gd name="T65" fmla="*/ 1 h 2388"/>
                <a:gd name="T66" fmla="*/ 2390 w 3585"/>
                <a:gd name="T67" fmla="*/ 0 h 2388"/>
                <a:gd name="T68" fmla="*/ 2308 w 3585"/>
                <a:gd name="T69" fmla="*/ 3 h 2388"/>
                <a:gd name="T70" fmla="*/ 2229 w 3585"/>
                <a:gd name="T71" fmla="*/ 10 h 2388"/>
                <a:gd name="T72" fmla="*/ 2149 w 3585"/>
                <a:gd name="T73" fmla="*/ 24 h 2388"/>
                <a:gd name="T74" fmla="*/ 2072 w 3585"/>
                <a:gd name="T75" fmla="*/ 43 h 2388"/>
                <a:gd name="T76" fmla="*/ 1998 w 3585"/>
                <a:gd name="T77" fmla="*/ 65 h 2388"/>
                <a:gd name="T78" fmla="*/ 1925 w 3585"/>
                <a:gd name="T79" fmla="*/ 95 h 2388"/>
                <a:gd name="T80" fmla="*/ 1853 w 3585"/>
                <a:gd name="T81" fmla="*/ 126 h 2388"/>
                <a:gd name="T82" fmla="*/ 1786 w 3585"/>
                <a:gd name="T83" fmla="*/ 164 h 2388"/>
                <a:gd name="T84" fmla="*/ 0 w 3585"/>
                <a:gd name="T85" fmla="*/ 1194 h 2388"/>
                <a:gd name="T86" fmla="*/ 1786 w 3585"/>
                <a:gd name="T87" fmla="*/ 2224 h 2388"/>
                <a:gd name="T88" fmla="*/ 1819 w 3585"/>
                <a:gd name="T89" fmla="*/ 2243 h 2388"/>
                <a:gd name="T90" fmla="*/ 1888 w 3585"/>
                <a:gd name="T91" fmla="*/ 2277 h 2388"/>
                <a:gd name="T92" fmla="*/ 1959 w 3585"/>
                <a:gd name="T93" fmla="*/ 2309 h 2388"/>
                <a:gd name="T94" fmla="*/ 2034 w 3585"/>
                <a:gd name="T95" fmla="*/ 2335 h 2388"/>
                <a:gd name="T96" fmla="*/ 2110 w 3585"/>
                <a:gd name="T97" fmla="*/ 2355 h 2388"/>
                <a:gd name="T98" fmla="*/ 2189 w 3585"/>
                <a:gd name="T99" fmla="*/ 2371 h 2388"/>
                <a:gd name="T100" fmla="*/ 2268 w 3585"/>
                <a:gd name="T101" fmla="*/ 2382 h 2388"/>
                <a:gd name="T102" fmla="*/ 2350 w 3585"/>
                <a:gd name="T103" fmla="*/ 2387 h 2388"/>
                <a:gd name="T104" fmla="*/ 2390 w 3585"/>
                <a:gd name="T105" fmla="*/ 2388 h 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85" h="2388">
                  <a:moveTo>
                    <a:pt x="2390" y="2388"/>
                  </a:moveTo>
                  <a:lnTo>
                    <a:pt x="2390" y="2388"/>
                  </a:lnTo>
                  <a:lnTo>
                    <a:pt x="2453" y="2387"/>
                  </a:lnTo>
                  <a:lnTo>
                    <a:pt x="2513" y="2382"/>
                  </a:lnTo>
                  <a:lnTo>
                    <a:pt x="2572" y="2375"/>
                  </a:lnTo>
                  <a:lnTo>
                    <a:pt x="2631" y="2364"/>
                  </a:lnTo>
                  <a:lnTo>
                    <a:pt x="2689" y="2350"/>
                  </a:lnTo>
                  <a:lnTo>
                    <a:pt x="2746" y="2335"/>
                  </a:lnTo>
                  <a:lnTo>
                    <a:pt x="2802" y="2316"/>
                  </a:lnTo>
                  <a:lnTo>
                    <a:pt x="2856" y="2295"/>
                  </a:lnTo>
                  <a:lnTo>
                    <a:pt x="2909" y="2270"/>
                  </a:lnTo>
                  <a:lnTo>
                    <a:pt x="2960" y="2244"/>
                  </a:lnTo>
                  <a:lnTo>
                    <a:pt x="3010" y="2215"/>
                  </a:lnTo>
                  <a:lnTo>
                    <a:pt x="3059" y="2184"/>
                  </a:lnTo>
                  <a:lnTo>
                    <a:pt x="3106" y="2151"/>
                  </a:lnTo>
                  <a:lnTo>
                    <a:pt x="3151" y="2116"/>
                  </a:lnTo>
                  <a:lnTo>
                    <a:pt x="3194" y="2078"/>
                  </a:lnTo>
                  <a:lnTo>
                    <a:pt x="3236" y="2038"/>
                  </a:lnTo>
                  <a:lnTo>
                    <a:pt x="3274" y="1998"/>
                  </a:lnTo>
                  <a:lnTo>
                    <a:pt x="3312" y="1954"/>
                  </a:lnTo>
                  <a:lnTo>
                    <a:pt x="3347" y="1909"/>
                  </a:lnTo>
                  <a:lnTo>
                    <a:pt x="3382" y="1862"/>
                  </a:lnTo>
                  <a:lnTo>
                    <a:pt x="3413" y="1814"/>
                  </a:lnTo>
                  <a:lnTo>
                    <a:pt x="3441" y="1763"/>
                  </a:lnTo>
                  <a:lnTo>
                    <a:pt x="3467" y="1711"/>
                  </a:lnTo>
                  <a:lnTo>
                    <a:pt x="3491" y="1659"/>
                  </a:lnTo>
                  <a:lnTo>
                    <a:pt x="3512" y="1605"/>
                  </a:lnTo>
                  <a:lnTo>
                    <a:pt x="3531" y="1550"/>
                  </a:lnTo>
                  <a:lnTo>
                    <a:pt x="3547" y="1493"/>
                  </a:lnTo>
                  <a:lnTo>
                    <a:pt x="3561" y="1435"/>
                  </a:lnTo>
                  <a:lnTo>
                    <a:pt x="3571" y="1376"/>
                  </a:lnTo>
                  <a:lnTo>
                    <a:pt x="3580" y="1316"/>
                  </a:lnTo>
                  <a:lnTo>
                    <a:pt x="3583" y="1255"/>
                  </a:lnTo>
                  <a:lnTo>
                    <a:pt x="3585" y="1194"/>
                  </a:lnTo>
                  <a:lnTo>
                    <a:pt x="3585" y="1194"/>
                  </a:lnTo>
                  <a:lnTo>
                    <a:pt x="3583" y="1133"/>
                  </a:lnTo>
                  <a:lnTo>
                    <a:pt x="3580" y="1072"/>
                  </a:lnTo>
                  <a:lnTo>
                    <a:pt x="3571" y="1012"/>
                  </a:lnTo>
                  <a:lnTo>
                    <a:pt x="3561" y="953"/>
                  </a:lnTo>
                  <a:lnTo>
                    <a:pt x="3547" y="895"/>
                  </a:lnTo>
                  <a:lnTo>
                    <a:pt x="3531" y="838"/>
                  </a:lnTo>
                  <a:lnTo>
                    <a:pt x="3512" y="783"/>
                  </a:lnTo>
                  <a:lnTo>
                    <a:pt x="3491" y="729"/>
                  </a:lnTo>
                  <a:lnTo>
                    <a:pt x="3467" y="677"/>
                  </a:lnTo>
                  <a:lnTo>
                    <a:pt x="3441" y="625"/>
                  </a:lnTo>
                  <a:lnTo>
                    <a:pt x="3413" y="574"/>
                  </a:lnTo>
                  <a:lnTo>
                    <a:pt x="3382" y="526"/>
                  </a:lnTo>
                  <a:lnTo>
                    <a:pt x="3347" y="479"/>
                  </a:lnTo>
                  <a:lnTo>
                    <a:pt x="3312" y="434"/>
                  </a:lnTo>
                  <a:lnTo>
                    <a:pt x="3274" y="390"/>
                  </a:lnTo>
                  <a:lnTo>
                    <a:pt x="3236" y="350"/>
                  </a:lnTo>
                  <a:lnTo>
                    <a:pt x="3194" y="310"/>
                  </a:lnTo>
                  <a:lnTo>
                    <a:pt x="3151" y="272"/>
                  </a:lnTo>
                  <a:lnTo>
                    <a:pt x="3106" y="237"/>
                  </a:lnTo>
                  <a:lnTo>
                    <a:pt x="3059" y="204"/>
                  </a:lnTo>
                  <a:lnTo>
                    <a:pt x="3010" y="173"/>
                  </a:lnTo>
                  <a:lnTo>
                    <a:pt x="2960" y="144"/>
                  </a:lnTo>
                  <a:lnTo>
                    <a:pt x="2909" y="118"/>
                  </a:lnTo>
                  <a:lnTo>
                    <a:pt x="2856" y="93"/>
                  </a:lnTo>
                  <a:lnTo>
                    <a:pt x="2802" y="72"/>
                  </a:lnTo>
                  <a:lnTo>
                    <a:pt x="2746" y="53"/>
                  </a:lnTo>
                  <a:lnTo>
                    <a:pt x="2689" y="38"/>
                  </a:lnTo>
                  <a:lnTo>
                    <a:pt x="2631" y="24"/>
                  </a:lnTo>
                  <a:lnTo>
                    <a:pt x="2572" y="13"/>
                  </a:lnTo>
                  <a:lnTo>
                    <a:pt x="2513" y="6"/>
                  </a:lnTo>
                  <a:lnTo>
                    <a:pt x="2453" y="1"/>
                  </a:lnTo>
                  <a:lnTo>
                    <a:pt x="2390" y="0"/>
                  </a:lnTo>
                  <a:lnTo>
                    <a:pt x="2390" y="0"/>
                  </a:lnTo>
                  <a:lnTo>
                    <a:pt x="2350" y="0"/>
                  </a:lnTo>
                  <a:lnTo>
                    <a:pt x="2308" y="3"/>
                  </a:lnTo>
                  <a:lnTo>
                    <a:pt x="2268" y="6"/>
                  </a:lnTo>
                  <a:lnTo>
                    <a:pt x="2229" y="10"/>
                  </a:lnTo>
                  <a:lnTo>
                    <a:pt x="2189" y="17"/>
                  </a:lnTo>
                  <a:lnTo>
                    <a:pt x="2149" y="24"/>
                  </a:lnTo>
                  <a:lnTo>
                    <a:pt x="2110" y="33"/>
                  </a:lnTo>
                  <a:lnTo>
                    <a:pt x="2072" y="43"/>
                  </a:lnTo>
                  <a:lnTo>
                    <a:pt x="2034" y="53"/>
                  </a:lnTo>
                  <a:lnTo>
                    <a:pt x="1998" y="65"/>
                  </a:lnTo>
                  <a:lnTo>
                    <a:pt x="1959" y="79"/>
                  </a:lnTo>
                  <a:lnTo>
                    <a:pt x="1925" y="95"/>
                  </a:lnTo>
                  <a:lnTo>
                    <a:pt x="1888" y="111"/>
                  </a:lnTo>
                  <a:lnTo>
                    <a:pt x="1853" y="126"/>
                  </a:lnTo>
                  <a:lnTo>
                    <a:pt x="1819" y="145"/>
                  </a:lnTo>
                  <a:lnTo>
                    <a:pt x="1786" y="164"/>
                  </a:lnTo>
                  <a:lnTo>
                    <a:pt x="1786" y="164"/>
                  </a:lnTo>
                  <a:lnTo>
                    <a:pt x="0" y="1194"/>
                  </a:lnTo>
                  <a:lnTo>
                    <a:pt x="1786" y="2224"/>
                  </a:lnTo>
                  <a:lnTo>
                    <a:pt x="1786" y="2224"/>
                  </a:lnTo>
                  <a:lnTo>
                    <a:pt x="1786" y="2224"/>
                  </a:lnTo>
                  <a:lnTo>
                    <a:pt x="1819" y="2243"/>
                  </a:lnTo>
                  <a:lnTo>
                    <a:pt x="1853" y="2262"/>
                  </a:lnTo>
                  <a:lnTo>
                    <a:pt x="1888" y="2277"/>
                  </a:lnTo>
                  <a:lnTo>
                    <a:pt x="1925" y="2293"/>
                  </a:lnTo>
                  <a:lnTo>
                    <a:pt x="1959" y="2309"/>
                  </a:lnTo>
                  <a:lnTo>
                    <a:pt x="1998" y="2323"/>
                  </a:lnTo>
                  <a:lnTo>
                    <a:pt x="2034" y="2335"/>
                  </a:lnTo>
                  <a:lnTo>
                    <a:pt x="2072" y="2345"/>
                  </a:lnTo>
                  <a:lnTo>
                    <a:pt x="2110" y="2355"/>
                  </a:lnTo>
                  <a:lnTo>
                    <a:pt x="2149" y="2364"/>
                  </a:lnTo>
                  <a:lnTo>
                    <a:pt x="2189" y="2371"/>
                  </a:lnTo>
                  <a:lnTo>
                    <a:pt x="2229" y="2378"/>
                  </a:lnTo>
                  <a:lnTo>
                    <a:pt x="2268" y="2382"/>
                  </a:lnTo>
                  <a:lnTo>
                    <a:pt x="2308" y="2385"/>
                  </a:lnTo>
                  <a:lnTo>
                    <a:pt x="2350" y="2387"/>
                  </a:lnTo>
                  <a:lnTo>
                    <a:pt x="2390" y="2388"/>
                  </a:lnTo>
                  <a:lnTo>
                    <a:pt x="2390" y="2388"/>
                  </a:lnTo>
                  <a:close/>
                </a:path>
              </a:pathLst>
            </a:custGeom>
            <a:solidFill>
              <a:schemeClr val="bg1">
                <a:lumMod val="95000"/>
              </a:schemeClr>
            </a:solidFill>
            <a:ln w="28575">
              <a:solidFill>
                <a:schemeClr val="accent3"/>
              </a:solidFill>
            </a:ln>
          </p:spPr>
          <p:txBody>
            <a:bodyPr anchor="ctr"/>
            <a:lstStyle/>
            <a:p>
              <a:pPr algn="ctr"/>
              <a:endParaRPr sz="1350">
                <a:solidFill>
                  <a:schemeClr val="bg1"/>
                </a:solidFill>
              </a:endParaRPr>
            </a:p>
          </p:txBody>
        </p:sp>
        <p:sp>
          <p:nvSpPr>
            <p:cNvPr id="17" name="Oval 30"/>
            <p:cNvSpPr/>
            <p:nvPr/>
          </p:nvSpPr>
          <p:spPr>
            <a:xfrm>
              <a:off x="7197746" y="3225365"/>
              <a:ext cx="841039" cy="841040"/>
            </a:xfrm>
            <a:prstGeom prst="ellipse">
              <a:avLst/>
            </a:prstGeom>
            <a:solidFill>
              <a:schemeClr val="accent3"/>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8" name="TextBox 31"/>
            <p:cNvSpPr txBox="1"/>
            <p:nvPr/>
          </p:nvSpPr>
          <p:spPr bwMode="auto">
            <a:xfrm>
              <a:off x="7327011" y="3373122"/>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03</a:t>
              </a:r>
            </a:p>
          </p:txBody>
        </p:sp>
        <p:sp>
          <p:nvSpPr>
            <p:cNvPr id="19" name="Freeform: Shape 26"/>
            <p:cNvSpPr/>
            <p:nvPr/>
          </p:nvSpPr>
          <p:spPr bwMode="auto">
            <a:xfrm>
              <a:off x="4200289" y="3025490"/>
              <a:ext cx="1862221" cy="1240789"/>
            </a:xfrm>
            <a:custGeom>
              <a:avLst/>
              <a:gdLst>
                <a:gd name="T0" fmla="*/ 1193 w 3583"/>
                <a:gd name="T1" fmla="*/ 0 h 2388"/>
                <a:gd name="T2" fmla="*/ 1072 w 3583"/>
                <a:gd name="T3" fmla="*/ 6 h 2388"/>
                <a:gd name="T4" fmla="*/ 954 w 3583"/>
                <a:gd name="T5" fmla="*/ 24 h 2388"/>
                <a:gd name="T6" fmla="*/ 839 w 3583"/>
                <a:gd name="T7" fmla="*/ 53 h 2388"/>
                <a:gd name="T8" fmla="*/ 729 w 3583"/>
                <a:gd name="T9" fmla="*/ 93 h 2388"/>
                <a:gd name="T10" fmla="*/ 624 w 3583"/>
                <a:gd name="T11" fmla="*/ 144 h 2388"/>
                <a:gd name="T12" fmla="*/ 526 w 3583"/>
                <a:gd name="T13" fmla="*/ 204 h 2388"/>
                <a:gd name="T14" fmla="*/ 434 w 3583"/>
                <a:gd name="T15" fmla="*/ 272 h 2388"/>
                <a:gd name="T16" fmla="*/ 349 w 3583"/>
                <a:gd name="T17" fmla="*/ 350 h 2388"/>
                <a:gd name="T18" fmla="*/ 273 w 3583"/>
                <a:gd name="T19" fmla="*/ 434 h 2388"/>
                <a:gd name="T20" fmla="*/ 203 w 3583"/>
                <a:gd name="T21" fmla="*/ 526 h 2388"/>
                <a:gd name="T22" fmla="*/ 144 w 3583"/>
                <a:gd name="T23" fmla="*/ 625 h 2388"/>
                <a:gd name="T24" fmla="*/ 94 w 3583"/>
                <a:gd name="T25" fmla="*/ 729 h 2388"/>
                <a:gd name="T26" fmla="*/ 52 w 3583"/>
                <a:gd name="T27" fmla="*/ 838 h 2388"/>
                <a:gd name="T28" fmla="*/ 23 w 3583"/>
                <a:gd name="T29" fmla="*/ 953 h 2388"/>
                <a:gd name="T30" fmla="*/ 5 w 3583"/>
                <a:gd name="T31" fmla="*/ 1072 h 2388"/>
                <a:gd name="T32" fmla="*/ 0 w 3583"/>
                <a:gd name="T33" fmla="*/ 1194 h 2388"/>
                <a:gd name="T34" fmla="*/ 0 w 3583"/>
                <a:gd name="T35" fmla="*/ 1255 h 2388"/>
                <a:gd name="T36" fmla="*/ 12 w 3583"/>
                <a:gd name="T37" fmla="*/ 1376 h 2388"/>
                <a:gd name="T38" fmla="*/ 36 w 3583"/>
                <a:gd name="T39" fmla="*/ 1493 h 2388"/>
                <a:gd name="T40" fmla="*/ 71 w 3583"/>
                <a:gd name="T41" fmla="*/ 1605 h 2388"/>
                <a:gd name="T42" fmla="*/ 116 w 3583"/>
                <a:gd name="T43" fmla="*/ 1711 h 2388"/>
                <a:gd name="T44" fmla="*/ 172 w 3583"/>
                <a:gd name="T45" fmla="*/ 1814 h 2388"/>
                <a:gd name="T46" fmla="*/ 236 w 3583"/>
                <a:gd name="T47" fmla="*/ 1909 h 2388"/>
                <a:gd name="T48" fmla="*/ 309 w 3583"/>
                <a:gd name="T49" fmla="*/ 1998 h 2388"/>
                <a:gd name="T50" fmla="*/ 391 w 3583"/>
                <a:gd name="T51" fmla="*/ 2078 h 2388"/>
                <a:gd name="T52" fmla="*/ 479 w 3583"/>
                <a:gd name="T53" fmla="*/ 2151 h 2388"/>
                <a:gd name="T54" fmla="*/ 575 w 3583"/>
                <a:gd name="T55" fmla="*/ 2215 h 2388"/>
                <a:gd name="T56" fmla="*/ 676 w 3583"/>
                <a:gd name="T57" fmla="*/ 2270 h 2388"/>
                <a:gd name="T58" fmla="*/ 783 w 3583"/>
                <a:gd name="T59" fmla="*/ 2316 h 2388"/>
                <a:gd name="T60" fmla="*/ 894 w 3583"/>
                <a:gd name="T61" fmla="*/ 2350 h 2388"/>
                <a:gd name="T62" fmla="*/ 1013 w 3583"/>
                <a:gd name="T63" fmla="*/ 2375 h 2388"/>
                <a:gd name="T64" fmla="*/ 1132 w 3583"/>
                <a:gd name="T65" fmla="*/ 2387 h 2388"/>
                <a:gd name="T66" fmla="*/ 1193 w 3583"/>
                <a:gd name="T67" fmla="*/ 2388 h 2388"/>
                <a:gd name="T68" fmla="*/ 1277 w 3583"/>
                <a:gd name="T69" fmla="*/ 2385 h 2388"/>
                <a:gd name="T70" fmla="*/ 1356 w 3583"/>
                <a:gd name="T71" fmla="*/ 2378 h 2388"/>
                <a:gd name="T72" fmla="*/ 1435 w 3583"/>
                <a:gd name="T73" fmla="*/ 2364 h 2388"/>
                <a:gd name="T74" fmla="*/ 1513 w 3583"/>
                <a:gd name="T75" fmla="*/ 2345 h 2388"/>
                <a:gd name="T76" fmla="*/ 1587 w 3583"/>
                <a:gd name="T77" fmla="*/ 2323 h 2388"/>
                <a:gd name="T78" fmla="*/ 1660 w 3583"/>
                <a:gd name="T79" fmla="*/ 2293 h 2388"/>
                <a:gd name="T80" fmla="*/ 1732 w 3583"/>
                <a:gd name="T81" fmla="*/ 2262 h 2388"/>
                <a:gd name="T82" fmla="*/ 1799 w 3583"/>
                <a:gd name="T83" fmla="*/ 2224 h 2388"/>
                <a:gd name="T84" fmla="*/ 3583 w 3583"/>
                <a:gd name="T85" fmla="*/ 1194 h 2388"/>
                <a:gd name="T86" fmla="*/ 1799 w 3583"/>
                <a:gd name="T87" fmla="*/ 164 h 2388"/>
                <a:gd name="T88" fmla="*/ 1765 w 3583"/>
                <a:gd name="T89" fmla="*/ 145 h 2388"/>
                <a:gd name="T90" fmla="*/ 1695 w 3583"/>
                <a:gd name="T91" fmla="*/ 111 h 2388"/>
                <a:gd name="T92" fmla="*/ 1624 w 3583"/>
                <a:gd name="T93" fmla="*/ 79 h 2388"/>
                <a:gd name="T94" fmla="*/ 1551 w 3583"/>
                <a:gd name="T95" fmla="*/ 53 h 2388"/>
                <a:gd name="T96" fmla="*/ 1475 w 3583"/>
                <a:gd name="T97" fmla="*/ 33 h 2388"/>
                <a:gd name="T98" fmla="*/ 1396 w 3583"/>
                <a:gd name="T99" fmla="*/ 17 h 2388"/>
                <a:gd name="T100" fmla="*/ 1317 w 3583"/>
                <a:gd name="T101" fmla="*/ 6 h 2388"/>
                <a:gd name="T102" fmla="*/ 1235 w 3583"/>
                <a:gd name="T103" fmla="*/ 0 h 2388"/>
                <a:gd name="T104" fmla="*/ 1193 w 3583"/>
                <a:gd name="T105" fmla="*/ 0 h 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83" h="2388">
                  <a:moveTo>
                    <a:pt x="1193" y="0"/>
                  </a:moveTo>
                  <a:lnTo>
                    <a:pt x="1193" y="0"/>
                  </a:lnTo>
                  <a:lnTo>
                    <a:pt x="1132" y="1"/>
                  </a:lnTo>
                  <a:lnTo>
                    <a:pt x="1072" y="6"/>
                  </a:lnTo>
                  <a:lnTo>
                    <a:pt x="1013" y="13"/>
                  </a:lnTo>
                  <a:lnTo>
                    <a:pt x="954" y="24"/>
                  </a:lnTo>
                  <a:lnTo>
                    <a:pt x="894" y="38"/>
                  </a:lnTo>
                  <a:lnTo>
                    <a:pt x="839" y="53"/>
                  </a:lnTo>
                  <a:lnTo>
                    <a:pt x="783" y="72"/>
                  </a:lnTo>
                  <a:lnTo>
                    <a:pt x="729" y="93"/>
                  </a:lnTo>
                  <a:lnTo>
                    <a:pt x="676" y="118"/>
                  </a:lnTo>
                  <a:lnTo>
                    <a:pt x="624" y="144"/>
                  </a:lnTo>
                  <a:lnTo>
                    <a:pt x="575" y="173"/>
                  </a:lnTo>
                  <a:lnTo>
                    <a:pt x="526" y="204"/>
                  </a:lnTo>
                  <a:lnTo>
                    <a:pt x="479" y="237"/>
                  </a:lnTo>
                  <a:lnTo>
                    <a:pt x="434" y="272"/>
                  </a:lnTo>
                  <a:lnTo>
                    <a:pt x="391" y="310"/>
                  </a:lnTo>
                  <a:lnTo>
                    <a:pt x="349" y="350"/>
                  </a:lnTo>
                  <a:lnTo>
                    <a:pt x="309" y="390"/>
                  </a:lnTo>
                  <a:lnTo>
                    <a:pt x="273" y="434"/>
                  </a:lnTo>
                  <a:lnTo>
                    <a:pt x="236" y="479"/>
                  </a:lnTo>
                  <a:lnTo>
                    <a:pt x="203" y="526"/>
                  </a:lnTo>
                  <a:lnTo>
                    <a:pt x="172" y="574"/>
                  </a:lnTo>
                  <a:lnTo>
                    <a:pt x="144" y="625"/>
                  </a:lnTo>
                  <a:lnTo>
                    <a:pt x="116" y="677"/>
                  </a:lnTo>
                  <a:lnTo>
                    <a:pt x="94" y="729"/>
                  </a:lnTo>
                  <a:lnTo>
                    <a:pt x="71" y="783"/>
                  </a:lnTo>
                  <a:lnTo>
                    <a:pt x="52" y="838"/>
                  </a:lnTo>
                  <a:lnTo>
                    <a:pt x="36" y="895"/>
                  </a:lnTo>
                  <a:lnTo>
                    <a:pt x="23" y="953"/>
                  </a:lnTo>
                  <a:lnTo>
                    <a:pt x="12" y="1012"/>
                  </a:lnTo>
                  <a:lnTo>
                    <a:pt x="5" y="1072"/>
                  </a:lnTo>
                  <a:lnTo>
                    <a:pt x="0" y="1133"/>
                  </a:lnTo>
                  <a:lnTo>
                    <a:pt x="0" y="1194"/>
                  </a:lnTo>
                  <a:lnTo>
                    <a:pt x="0" y="1194"/>
                  </a:lnTo>
                  <a:lnTo>
                    <a:pt x="0" y="1255"/>
                  </a:lnTo>
                  <a:lnTo>
                    <a:pt x="5" y="1316"/>
                  </a:lnTo>
                  <a:lnTo>
                    <a:pt x="12" y="1376"/>
                  </a:lnTo>
                  <a:lnTo>
                    <a:pt x="23" y="1435"/>
                  </a:lnTo>
                  <a:lnTo>
                    <a:pt x="36" y="1493"/>
                  </a:lnTo>
                  <a:lnTo>
                    <a:pt x="52" y="1550"/>
                  </a:lnTo>
                  <a:lnTo>
                    <a:pt x="71" y="1605"/>
                  </a:lnTo>
                  <a:lnTo>
                    <a:pt x="94" y="1659"/>
                  </a:lnTo>
                  <a:lnTo>
                    <a:pt x="116" y="1711"/>
                  </a:lnTo>
                  <a:lnTo>
                    <a:pt x="144" y="1763"/>
                  </a:lnTo>
                  <a:lnTo>
                    <a:pt x="172" y="1814"/>
                  </a:lnTo>
                  <a:lnTo>
                    <a:pt x="203" y="1862"/>
                  </a:lnTo>
                  <a:lnTo>
                    <a:pt x="236" y="1909"/>
                  </a:lnTo>
                  <a:lnTo>
                    <a:pt x="273" y="1954"/>
                  </a:lnTo>
                  <a:lnTo>
                    <a:pt x="309" y="1998"/>
                  </a:lnTo>
                  <a:lnTo>
                    <a:pt x="349" y="2038"/>
                  </a:lnTo>
                  <a:lnTo>
                    <a:pt x="391" y="2078"/>
                  </a:lnTo>
                  <a:lnTo>
                    <a:pt x="434" y="2116"/>
                  </a:lnTo>
                  <a:lnTo>
                    <a:pt x="479" y="2151"/>
                  </a:lnTo>
                  <a:lnTo>
                    <a:pt x="526" y="2184"/>
                  </a:lnTo>
                  <a:lnTo>
                    <a:pt x="575" y="2215"/>
                  </a:lnTo>
                  <a:lnTo>
                    <a:pt x="624" y="2244"/>
                  </a:lnTo>
                  <a:lnTo>
                    <a:pt x="676" y="2270"/>
                  </a:lnTo>
                  <a:lnTo>
                    <a:pt x="729" y="2295"/>
                  </a:lnTo>
                  <a:lnTo>
                    <a:pt x="783" y="2316"/>
                  </a:lnTo>
                  <a:lnTo>
                    <a:pt x="839" y="2335"/>
                  </a:lnTo>
                  <a:lnTo>
                    <a:pt x="894" y="2350"/>
                  </a:lnTo>
                  <a:lnTo>
                    <a:pt x="954" y="2364"/>
                  </a:lnTo>
                  <a:lnTo>
                    <a:pt x="1013" y="2375"/>
                  </a:lnTo>
                  <a:lnTo>
                    <a:pt x="1072" y="2382"/>
                  </a:lnTo>
                  <a:lnTo>
                    <a:pt x="1132" y="2387"/>
                  </a:lnTo>
                  <a:lnTo>
                    <a:pt x="1193" y="2388"/>
                  </a:lnTo>
                  <a:lnTo>
                    <a:pt x="1193" y="2388"/>
                  </a:lnTo>
                  <a:lnTo>
                    <a:pt x="1235" y="2387"/>
                  </a:lnTo>
                  <a:lnTo>
                    <a:pt x="1277" y="2385"/>
                  </a:lnTo>
                  <a:lnTo>
                    <a:pt x="1317" y="2382"/>
                  </a:lnTo>
                  <a:lnTo>
                    <a:pt x="1356" y="2378"/>
                  </a:lnTo>
                  <a:lnTo>
                    <a:pt x="1396" y="2371"/>
                  </a:lnTo>
                  <a:lnTo>
                    <a:pt x="1435" y="2364"/>
                  </a:lnTo>
                  <a:lnTo>
                    <a:pt x="1475" y="2355"/>
                  </a:lnTo>
                  <a:lnTo>
                    <a:pt x="1513" y="2345"/>
                  </a:lnTo>
                  <a:lnTo>
                    <a:pt x="1551" y="2335"/>
                  </a:lnTo>
                  <a:lnTo>
                    <a:pt x="1587" y="2323"/>
                  </a:lnTo>
                  <a:lnTo>
                    <a:pt x="1624" y="2309"/>
                  </a:lnTo>
                  <a:lnTo>
                    <a:pt x="1660" y="2293"/>
                  </a:lnTo>
                  <a:lnTo>
                    <a:pt x="1695" y="2277"/>
                  </a:lnTo>
                  <a:lnTo>
                    <a:pt x="1732" y="2262"/>
                  </a:lnTo>
                  <a:lnTo>
                    <a:pt x="1765" y="2243"/>
                  </a:lnTo>
                  <a:lnTo>
                    <a:pt x="1799" y="2224"/>
                  </a:lnTo>
                  <a:lnTo>
                    <a:pt x="1799" y="2224"/>
                  </a:lnTo>
                  <a:lnTo>
                    <a:pt x="3583" y="1194"/>
                  </a:lnTo>
                  <a:lnTo>
                    <a:pt x="1799" y="164"/>
                  </a:lnTo>
                  <a:lnTo>
                    <a:pt x="1799" y="164"/>
                  </a:lnTo>
                  <a:lnTo>
                    <a:pt x="1799" y="164"/>
                  </a:lnTo>
                  <a:lnTo>
                    <a:pt x="1765" y="145"/>
                  </a:lnTo>
                  <a:lnTo>
                    <a:pt x="1732" y="126"/>
                  </a:lnTo>
                  <a:lnTo>
                    <a:pt x="1695" y="111"/>
                  </a:lnTo>
                  <a:lnTo>
                    <a:pt x="1660" y="95"/>
                  </a:lnTo>
                  <a:lnTo>
                    <a:pt x="1624" y="79"/>
                  </a:lnTo>
                  <a:lnTo>
                    <a:pt x="1587" y="65"/>
                  </a:lnTo>
                  <a:lnTo>
                    <a:pt x="1551" y="53"/>
                  </a:lnTo>
                  <a:lnTo>
                    <a:pt x="1513" y="43"/>
                  </a:lnTo>
                  <a:lnTo>
                    <a:pt x="1475" y="33"/>
                  </a:lnTo>
                  <a:lnTo>
                    <a:pt x="1435" y="24"/>
                  </a:lnTo>
                  <a:lnTo>
                    <a:pt x="1396" y="17"/>
                  </a:lnTo>
                  <a:lnTo>
                    <a:pt x="1356" y="10"/>
                  </a:lnTo>
                  <a:lnTo>
                    <a:pt x="1317" y="6"/>
                  </a:lnTo>
                  <a:lnTo>
                    <a:pt x="1277" y="3"/>
                  </a:lnTo>
                  <a:lnTo>
                    <a:pt x="1235" y="0"/>
                  </a:lnTo>
                  <a:lnTo>
                    <a:pt x="1193" y="0"/>
                  </a:lnTo>
                  <a:lnTo>
                    <a:pt x="1193" y="0"/>
                  </a:lnTo>
                  <a:close/>
                </a:path>
              </a:pathLst>
            </a:custGeom>
            <a:solidFill>
              <a:schemeClr val="bg1">
                <a:lumMod val="95000"/>
              </a:schemeClr>
            </a:solidFill>
            <a:ln w="28575">
              <a:solidFill>
                <a:schemeClr val="accent6"/>
              </a:solidFill>
            </a:ln>
          </p:spPr>
          <p:txBody>
            <a:bodyPr anchor="ctr"/>
            <a:lstStyle/>
            <a:p>
              <a:pPr algn="ctr"/>
              <a:endParaRPr sz="1350">
                <a:solidFill>
                  <a:schemeClr val="bg1"/>
                </a:solidFill>
              </a:endParaRPr>
            </a:p>
          </p:txBody>
        </p:sp>
        <p:sp>
          <p:nvSpPr>
            <p:cNvPr id="20" name="Oval 27"/>
            <p:cNvSpPr/>
            <p:nvPr/>
          </p:nvSpPr>
          <p:spPr>
            <a:xfrm>
              <a:off x="4386687" y="3225365"/>
              <a:ext cx="841039" cy="841040"/>
            </a:xfrm>
            <a:prstGeom prst="ellipse">
              <a:avLst/>
            </a:prstGeom>
            <a:solidFill>
              <a:schemeClr val="accent6"/>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21" name="TextBox 28"/>
            <p:cNvSpPr txBox="1"/>
            <p:nvPr/>
          </p:nvSpPr>
          <p:spPr bwMode="auto">
            <a:xfrm>
              <a:off x="4515951" y="3373122"/>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06</a:t>
              </a:r>
            </a:p>
          </p:txBody>
        </p:sp>
      </p:grpSp>
      <p:grpSp>
        <p:nvGrpSpPr>
          <p:cNvPr id="22" name="1"/>
          <p:cNvGrpSpPr/>
          <p:nvPr>
            <p:custDataLst>
              <p:tags r:id="rId2"/>
            </p:custDataLst>
          </p:nvPr>
        </p:nvGrpSpPr>
        <p:grpSpPr>
          <a:xfrm>
            <a:off x="1452617" y="3324601"/>
            <a:ext cx="2201920" cy="755243"/>
            <a:chOff x="8328246" y="2276873"/>
            <a:chExt cx="2198694" cy="1006991"/>
          </a:xfrm>
        </p:grpSpPr>
        <p:sp>
          <p:nvSpPr>
            <p:cNvPr id="38" name="TextBox 51"/>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39" name="TextBox 52"/>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3" name="1"/>
          <p:cNvGrpSpPr/>
          <p:nvPr>
            <p:custDataLst>
              <p:tags r:id="rId3"/>
            </p:custDataLst>
          </p:nvPr>
        </p:nvGrpSpPr>
        <p:grpSpPr>
          <a:xfrm>
            <a:off x="5673507" y="3324601"/>
            <a:ext cx="2117690" cy="755243"/>
            <a:chOff x="1197898" y="2503545"/>
            <a:chExt cx="2198693" cy="1006991"/>
          </a:xfrm>
        </p:grpSpPr>
        <p:sp>
          <p:nvSpPr>
            <p:cNvPr id="36" name="TextBox 54"/>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7" name="TextBox 62"/>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4" name="1"/>
          <p:cNvGrpSpPr/>
          <p:nvPr>
            <p:custDataLst>
              <p:tags r:id="rId4"/>
            </p:custDataLst>
          </p:nvPr>
        </p:nvGrpSpPr>
        <p:grpSpPr>
          <a:xfrm>
            <a:off x="1452617" y="1356616"/>
            <a:ext cx="2201920" cy="755243"/>
            <a:chOff x="8328246" y="2276873"/>
            <a:chExt cx="2198694" cy="1006991"/>
          </a:xfrm>
        </p:grpSpPr>
        <p:sp>
          <p:nvSpPr>
            <p:cNvPr id="34" name="TextBox 64"/>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35" name="TextBox 65"/>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5" name="1"/>
          <p:cNvGrpSpPr/>
          <p:nvPr>
            <p:custDataLst>
              <p:tags r:id="rId5"/>
            </p:custDataLst>
          </p:nvPr>
        </p:nvGrpSpPr>
        <p:grpSpPr>
          <a:xfrm>
            <a:off x="5673507" y="1356616"/>
            <a:ext cx="2117690" cy="755243"/>
            <a:chOff x="1197898" y="2503545"/>
            <a:chExt cx="2198693" cy="1006991"/>
          </a:xfrm>
        </p:grpSpPr>
        <p:sp>
          <p:nvSpPr>
            <p:cNvPr id="32" name="TextBox 67"/>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3" name="TextBox 68"/>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6" name="1"/>
          <p:cNvGrpSpPr/>
          <p:nvPr>
            <p:custDataLst>
              <p:tags r:id="rId6"/>
            </p:custDataLst>
          </p:nvPr>
        </p:nvGrpSpPr>
        <p:grpSpPr>
          <a:xfrm>
            <a:off x="6177826" y="2304979"/>
            <a:ext cx="2117690" cy="755243"/>
            <a:chOff x="1197898" y="2503545"/>
            <a:chExt cx="2198693" cy="1006991"/>
          </a:xfrm>
        </p:grpSpPr>
        <p:sp>
          <p:nvSpPr>
            <p:cNvPr id="30" name="TextBox 70"/>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1" name="TextBox 71"/>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7" name="1"/>
          <p:cNvGrpSpPr/>
          <p:nvPr>
            <p:custDataLst>
              <p:tags r:id="rId7"/>
            </p:custDataLst>
          </p:nvPr>
        </p:nvGrpSpPr>
        <p:grpSpPr>
          <a:xfrm>
            <a:off x="948297" y="2304979"/>
            <a:ext cx="2201920" cy="755243"/>
            <a:chOff x="8328246" y="2276873"/>
            <a:chExt cx="2198694" cy="1006991"/>
          </a:xfrm>
        </p:grpSpPr>
        <p:sp>
          <p:nvSpPr>
            <p:cNvPr id="28" name="TextBox 73"/>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29" name="TextBox 74"/>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anim calcmode="lin" valueType="num">
                                      <p:cBhvr>
                                        <p:cTn id="18" dur="500" fill="hold"/>
                                        <p:tgtEl>
                                          <p:spTgt spid="22"/>
                                        </p:tgtEl>
                                        <p:attrNameLst>
                                          <p:attrName>ppt_x</p:attrName>
                                        </p:attrNameLst>
                                      </p:cBhvr>
                                      <p:tavLst>
                                        <p:tav tm="0">
                                          <p:val>
                                            <p:fltVal val="0.5"/>
                                          </p:val>
                                        </p:tav>
                                        <p:tav tm="100000">
                                          <p:val>
                                            <p:strVal val="#ppt_x"/>
                                          </p:val>
                                        </p:tav>
                                      </p:tavLst>
                                    </p:anim>
                                    <p:anim calcmode="lin" valueType="num">
                                      <p:cBhvr>
                                        <p:cTn id="19" dur="500" fill="hold"/>
                                        <p:tgtEl>
                                          <p:spTgt spid="22"/>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53" presetClass="entr" presetSubtype="528"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anim calcmode="lin" valueType="num">
                                      <p:cBhvr>
                                        <p:cTn id="26" dur="500" fill="hold"/>
                                        <p:tgtEl>
                                          <p:spTgt spid="23"/>
                                        </p:tgtEl>
                                        <p:attrNameLst>
                                          <p:attrName>ppt_x</p:attrName>
                                        </p:attrNameLst>
                                      </p:cBhvr>
                                      <p:tavLst>
                                        <p:tav tm="0">
                                          <p:val>
                                            <p:fltVal val="0.5"/>
                                          </p:val>
                                        </p:tav>
                                        <p:tav tm="100000">
                                          <p:val>
                                            <p:strVal val="#ppt_x"/>
                                          </p:val>
                                        </p:tav>
                                      </p:tavLst>
                                    </p:anim>
                                    <p:anim calcmode="lin" valueType="num">
                                      <p:cBhvr>
                                        <p:cTn id="27" dur="500" fill="hold"/>
                                        <p:tgtEl>
                                          <p:spTgt spid="23"/>
                                        </p:tgtEl>
                                        <p:attrNameLst>
                                          <p:attrName>ppt_y</p:attrName>
                                        </p:attrNameLst>
                                      </p:cBhvr>
                                      <p:tavLst>
                                        <p:tav tm="0">
                                          <p:val>
                                            <p:fltVal val="0.5"/>
                                          </p:val>
                                        </p:tav>
                                        <p:tav tm="100000">
                                          <p:val>
                                            <p:strVal val="#ppt_y"/>
                                          </p:val>
                                        </p:tav>
                                      </p:tavLst>
                                    </p:anim>
                                  </p:childTnLst>
                                </p:cTn>
                              </p:par>
                            </p:childTnLst>
                          </p:cTn>
                        </p:par>
                        <p:par>
                          <p:cTn id="28" fill="hold">
                            <p:stCondLst>
                              <p:cond delay="1500"/>
                            </p:stCondLst>
                            <p:childTnLst>
                              <p:par>
                                <p:cTn id="29" presetID="53" presetClass="entr" presetSubtype="52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animEffect transition="in" filter="fade">
                                      <p:cBhvr>
                                        <p:cTn id="33" dur="500"/>
                                        <p:tgtEl>
                                          <p:spTgt spid="24"/>
                                        </p:tgtEl>
                                      </p:cBhvr>
                                    </p:animEffect>
                                    <p:anim calcmode="lin" valueType="num">
                                      <p:cBhvr>
                                        <p:cTn id="34" dur="500" fill="hold"/>
                                        <p:tgtEl>
                                          <p:spTgt spid="24"/>
                                        </p:tgtEl>
                                        <p:attrNameLst>
                                          <p:attrName>ppt_x</p:attrName>
                                        </p:attrNameLst>
                                      </p:cBhvr>
                                      <p:tavLst>
                                        <p:tav tm="0">
                                          <p:val>
                                            <p:fltVal val="0.5"/>
                                          </p:val>
                                        </p:tav>
                                        <p:tav tm="100000">
                                          <p:val>
                                            <p:strVal val="#ppt_x"/>
                                          </p:val>
                                        </p:tav>
                                      </p:tavLst>
                                    </p:anim>
                                    <p:anim calcmode="lin" valueType="num">
                                      <p:cBhvr>
                                        <p:cTn id="35" dur="500" fill="hold"/>
                                        <p:tgtEl>
                                          <p:spTgt spid="24"/>
                                        </p:tgtEl>
                                        <p:attrNameLst>
                                          <p:attrName>ppt_y</p:attrName>
                                        </p:attrNameLst>
                                      </p:cBhvr>
                                      <p:tavLst>
                                        <p:tav tm="0">
                                          <p:val>
                                            <p:fltVal val="0.5"/>
                                          </p:val>
                                        </p:tav>
                                        <p:tav tm="100000">
                                          <p:val>
                                            <p:strVal val="#ppt_y"/>
                                          </p:val>
                                        </p:tav>
                                      </p:tavLst>
                                    </p:anim>
                                  </p:childTnLst>
                                </p:cTn>
                              </p:par>
                            </p:childTnLst>
                          </p:cTn>
                        </p:par>
                        <p:par>
                          <p:cTn id="36" fill="hold">
                            <p:stCondLst>
                              <p:cond delay="2000"/>
                            </p:stCondLst>
                            <p:childTnLst>
                              <p:par>
                                <p:cTn id="37" presetID="53" presetClass="entr" presetSubtype="528"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anim calcmode="lin" valueType="num">
                                      <p:cBhvr>
                                        <p:cTn id="42" dur="500" fill="hold"/>
                                        <p:tgtEl>
                                          <p:spTgt spid="25"/>
                                        </p:tgtEl>
                                        <p:attrNameLst>
                                          <p:attrName>ppt_x</p:attrName>
                                        </p:attrNameLst>
                                      </p:cBhvr>
                                      <p:tavLst>
                                        <p:tav tm="0">
                                          <p:val>
                                            <p:fltVal val="0.5"/>
                                          </p:val>
                                        </p:tav>
                                        <p:tav tm="100000">
                                          <p:val>
                                            <p:strVal val="#ppt_x"/>
                                          </p:val>
                                        </p:tav>
                                      </p:tavLst>
                                    </p:anim>
                                    <p:anim calcmode="lin" valueType="num">
                                      <p:cBhvr>
                                        <p:cTn id="43" dur="500" fill="hold"/>
                                        <p:tgtEl>
                                          <p:spTgt spid="25"/>
                                        </p:tgtEl>
                                        <p:attrNameLst>
                                          <p:attrName>ppt_y</p:attrName>
                                        </p:attrNameLst>
                                      </p:cBhvr>
                                      <p:tavLst>
                                        <p:tav tm="0">
                                          <p:val>
                                            <p:fltVal val="0.5"/>
                                          </p:val>
                                        </p:tav>
                                        <p:tav tm="100000">
                                          <p:val>
                                            <p:strVal val="#ppt_y"/>
                                          </p:val>
                                        </p:tav>
                                      </p:tavLst>
                                    </p:anim>
                                  </p:childTnLst>
                                </p:cTn>
                              </p:par>
                            </p:childTnLst>
                          </p:cTn>
                        </p:par>
                        <p:par>
                          <p:cTn id="44" fill="hold">
                            <p:stCondLst>
                              <p:cond delay="2500"/>
                            </p:stCondLst>
                            <p:childTnLst>
                              <p:par>
                                <p:cTn id="45" presetID="53" presetClass="entr" presetSubtype="52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ppt_w</p:attrName>
                                        </p:attrNameLst>
                                      </p:cBhvr>
                                      <p:tavLst>
                                        <p:tav tm="0">
                                          <p:val>
                                            <p:fltVal val="0"/>
                                          </p:val>
                                        </p:tav>
                                        <p:tav tm="100000">
                                          <p:val>
                                            <p:strVal val="#ppt_w"/>
                                          </p:val>
                                        </p:tav>
                                      </p:tavLst>
                                    </p:anim>
                                    <p:anim calcmode="lin" valueType="num">
                                      <p:cBhvr>
                                        <p:cTn id="48" dur="500" fill="hold"/>
                                        <p:tgtEl>
                                          <p:spTgt spid="26"/>
                                        </p:tgtEl>
                                        <p:attrNameLst>
                                          <p:attrName>ppt_h</p:attrName>
                                        </p:attrNameLst>
                                      </p:cBhvr>
                                      <p:tavLst>
                                        <p:tav tm="0">
                                          <p:val>
                                            <p:fltVal val="0"/>
                                          </p:val>
                                        </p:tav>
                                        <p:tav tm="100000">
                                          <p:val>
                                            <p:strVal val="#ppt_h"/>
                                          </p:val>
                                        </p:tav>
                                      </p:tavLst>
                                    </p:anim>
                                    <p:animEffect transition="in" filter="fade">
                                      <p:cBhvr>
                                        <p:cTn id="49" dur="500"/>
                                        <p:tgtEl>
                                          <p:spTgt spid="26"/>
                                        </p:tgtEl>
                                      </p:cBhvr>
                                    </p:animEffect>
                                    <p:anim calcmode="lin" valueType="num">
                                      <p:cBhvr>
                                        <p:cTn id="50" dur="500" fill="hold"/>
                                        <p:tgtEl>
                                          <p:spTgt spid="26"/>
                                        </p:tgtEl>
                                        <p:attrNameLst>
                                          <p:attrName>ppt_x</p:attrName>
                                        </p:attrNameLst>
                                      </p:cBhvr>
                                      <p:tavLst>
                                        <p:tav tm="0">
                                          <p:val>
                                            <p:fltVal val="0.5"/>
                                          </p:val>
                                        </p:tav>
                                        <p:tav tm="100000">
                                          <p:val>
                                            <p:strVal val="#ppt_x"/>
                                          </p:val>
                                        </p:tav>
                                      </p:tavLst>
                                    </p:anim>
                                    <p:anim calcmode="lin" valueType="num">
                                      <p:cBhvr>
                                        <p:cTn id="51" dur="500" fill="hold"/>
                                        <p:tgtEl>
                                          <p:spTgt spid="26"/>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5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fltVal val="0.5"/>
                                          </p:val>
                                        </p:tav>
                                        <p:tav tm="100000">
                                          <p:val>
                                            <p:strVal val="#ppt_x"/>
                                          </p:val>
                                        </p:tav>
                                      </p:tavLst>
                                    </p:anim>
                                    <p:anim calcmode="lin" valueType="num">
                                      <p:cBhvr>
                                        <p:cTn id="59" dur="500" fill="hold"/>
                                        <p:tgtEl>
                                          <p:spTgt spid="2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273954" y="1517532"/>
            <a:ext cx="2764376" cy="2763119"/>
            <a:chOff x="599351" y="2215578"/>
            <a:chExt cx="3266532" cy="3265048"/>
          </a:xfrm>
        </p:grpSpPr>
        <p:sp>
          <p:nvSpPr>
            <p:cNvPr id="83" name="Freeform 82"/>
            <p:cNvSpPr>
              <a:spLocks noEditPoints="1"/>
            </p:cNvSpPr>
            <p:nvPr/>
          </p:nvSpPr>
          <p:spPr bwMode="auto">
            <a:xfrm>
              <a:off x="599351" y="2215579"/>
              <a:ext cx="1948951" cy="1948951"/>
            </a:xfrm>
            <a:custGeom>
              <a:avLst/>
              <a:gdLst>
                <a:gd name="T0" fmla="*/ 1315 w 1315"/>
                <a:gd name="T1" fmla="*/ 657 h 1315"/>
                <a:gd name="T2" fmla="*/ 1204 w 1315"/>
                <a:gd name="T3" fmla="*/ 768 h 1315"/>
                <a:gd name="T4" fmla="*/ 1101 w 1315"/>
                <a:gd name="T5" fmla="*/ 665 h 1315"/>
                <a:gd name="T6" fmla="*/ 1111 w 1315"/>
                <a:gd name="T7" fmla="*/ 657 h 1315"/>
                <a:gd name="T8" fmla="*/ 1101 w 1315"/>
                <a:gd name="T9" fmla="*/ 650 h 1315"/>
                <a:gd name="T10" fmla="*/ 1000 w 1315"/>
                <a:gd name="T11" fmla="*/ 547 h 1315"/>
                <a:gd name="T12" fmla="*/ 658 w 1315"/>
                <a:gd name="T13" fmla="*/ 205 h 1315"/>
                <a:gd name="T14" fmla="*/ 205 w 1315"/>
                <a:gd name="T15" fmla="*/ 657 h 1315"/>
                <a:gd name="T16" fmla="*/ 547 w 1315"/>
                <a:gd name="T17" fmla="*/ 999 h 1315"/>
                <a:gd name="T18" fmla="*/ 446 w 1315"/>
                <a:gd name="T19" fmla="*/ 1103 h 1315"/>
                <a:gd name="T20" fmla="*/ 0 w 1315"/>
                <a:gd name="T21" fmla="*/ 657 h 1315"/>
                <a:gd name="T22" fmla="*/ 658 w 1315"/>
                <a:gd name="T23" fmla="*/ 0 h 1315"/>
                <a:gd name="T24" fmla="*/ 1101 w 1315"/>
                <a:gd name="T25" fmla="*/ 445 h 1315"/>
                <a:gd name="T26" fmla="*/ 1204 w 1315"/>
                <a:gd name="T27" fmla="*/ 547 h 1315"/>
                <a:gd name="T28" fmla="*/ 1315 w 1315"/>
                <a:gd name="T29" fmla="*/ 657 h 1315"/>
                <a:gd name="T30" fmla="*/ 769 w 1315"/>
                <a:gd name="T31" fmla="*/ 999 h 1315"/>
                <a:gd name="T32" fmla="*/ 665 w 1315"/>
                <a:gd name="T33" fmla="*/ 1103 h 1315"/>
                <a:gd name="T34" fmla="*/ 658 w 1315"/>
                <a:gd name="T35" fmla="*/ 1110 h 1315"/>
                <a:gd name="T36" fmla="*/ 650 w 1315"/>
                <a:gd name="T37" fmla="*/ 1103 h 1315"/>
                <a:gd name="T38" fmla="*/ 547 w 1315"/>
                <a:gd name="T39" fmla="*/ 1204 h 1315"/>
                <a:gd name="T40" fmla="*/ 658 w 1315"/>
                <a:gd name="T41" fmla="*/ 1315 h 1315"/>
                <a:gd name="T42" fmla="*/ 769 w 1315"/>
                <a:gd name="T43" fmla="*/ 1204 h 1315"/>
                <a:gd name="T44" fmla="*/ 870 w 1315"/>
                <a:gd name="T45" fmla="*/ 1103 h 1315"/>
                <a:gd name="T46" fmla="*/ 1101 w 1315"/>
                <a:gd name="T47" fmla="*/ 869 h 1315"/>
                <a:gd name="T48" fmla="*/ 1000 w 1315"/>
                <a:gd name="T49" fmla="*/ 768 h 1315"/>
                <a:gd name="T50" fmla="*/ 769 w 1315"/>
                <a:gd name="T51" fmla="*/ 99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1315" y="657"/>
                  </a:moveTo>
                  <a:lnTo>
                    <a:pt x="1204" y="768"/>
                  </a:lnTo>
                  <a:lnTo>
                    <a:pt x="1101" y="665"/>
                  </a:lnTo>
                  <a:lnTo>
                    <a:pt x="1111" y="657"/>
                  </a:lnTo>
                  <a:lnTo>
                    <a:pt x="1101" y="650"/>
                  </a:lnTo>
                  <a:lnTo>
                    <a:pt x="1000" y="547"/>
                  </a:lnTo>
                  <a:lnTo>
                    <a:pt x="658" y="205"/>
                  </a:lnTo>
                  <a:lnTo>
                    <a:pt x="205" y="657"/>
                  </a:lnTo>
                  <a:lnTo>
                    <a:pt x="547" y="999"/>
                  </a:lnTo>
                  <a:lnTo>
                    <a:pt x="446" y="1103"/>
                  </a:lnTo>
                  <a:lnTo>
                    <a:pt x="0" y="657"/>
                  </a:lnTo>
                  <a:lnTo>
                    <a:pt x="658" y="0"/>
                  </a:lnTo>
                  <a:lnTo>
                    <a:pt x="1101" y="445"/>
                  </a:lnTo>
                  <a:lnTo>
                    <a:pt x="1204" y="547"/>
                  </a:lnTo>
                  <a:lnTo>
                    <a:pt x="1315" y="657"/>
                  </a:lnTo>
                  <a:close/>
                  <a:moveTo>
                    <a:pt x="769" y="999"/>
                  </a:moveTo>
                  <a:lnTo>
                    <a:pt x="665" y="1103"/>
                  </a:lnTo>
                  <a:lnTo>
                    <a:pt x="658" y="1110"/>
                  </a:lnTo>
                  <a:lnTo>
                    <a:pt x="650" y="1103"/>
                  </a:lnTo>
                  <a:lnTo>
                    <a:pt x="547" y="1204"/>
                  </a:lnTo>
                  <a:lnTo>
                    <a:pt x="658" y="1315"/>
                  </a:lnTo>
                  <a:lnTo>
                    <a:pt x="769" y="1204"/>
                  </a:lnTo>
                  <a:lnTo>
                    <a:pt x="870" y="1103"/>
                  </a:lnTo>
                  <a:lnTo>
                    <a:pt x="1101" y="869"/>
                  </a:lnTo>
                  <a:lnTo>
                    <a:pt x="1000" y="768"/>
                  </a:lnTo>
                  <a:lnTo>
                    <a:pt x="769" y="999"/>
                  </a:lnTo>
                  <a:close/>
                </a:path>
              </a:pathLst>
            </a:custGeom>
            <a:solidFill>
              <a:schemeClr val="accent1"/>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4" name="Freeform 7"/>
            <p:cNvSpPr>
              <a:spLocks noEditPoints="1"/>
            </p:cNvSpPr>
            <p:nvPr/>
          </p:nvSpPr>
          <p:spPr bwMode="auto">
            <a:xfrm>
              <a:off x="1916931" y="2215578"/>
              <a:ext cx="1948951" cy="1948950"/>
            </a:xfrm>
            <a:custGeom>
              <a:avLst/>
              <a:gdLst>
                <a:gd name="T0" fmla="*/ 546 w 1315"/>
                <a:gd name="T1" fmla="*/ 999 h 1315"/>
                <a:gd name="T2" fmla="*/ 445 w 1315"/>
                <a:gd name="T3" fmla="*/ 1103 h 1315"/>
                <a:gd name="T4" fmla="*/ 212 w 1315"/>
                <a:gd name="T5" fmla="*/ 869 h 1315"/>
                <a:gd name="T6" fmla="*/ 111 w 1315"/>
                <a:gd name="T7" fmla="*/ 768 h 1315"/>
                <a:gd name="T8" fmla="*/ 0 w 1315"/>
                <a:gd name="T9" fmla="*/ 657 h 1315"/>
                <a:gd name="T10" fmla="*/ 111 w 1315"/>
                <a:gd name="T11" fmla="*/ 547 h 1315"/>
                <a:gd name="T12" fmla="*/ 212 w 1315"/>
                <a:gd name="T13" fmla="*/ 650 h 1315"/>
                <a:gd name="T14" fmla="*/ 204 w 1315"/>
                <a:gd name="T15" fmla="*/ 657 h 1315"/>
                <a:gd name="T16" fmla="*/ 212 w 1315"/>
                <a:gd name="T17" fmla="*/ 665 h 1315"/>
                <a:gd name="T18" fmla="*/ 315 w 1315"/>
                <a:gd name="T19" fmla="*/ 768 h 1315"/>
                <a:gd name="T20" fmla="*/ 546 w 1315"/>
                <a:gd name="T21" fmla="*/ 999 h 1315"/>
                <a:gd name="T22" fmla="*/ 657 w 1315"/>
                <a:gd name="T23" fmla="*/ 0 h 1315"/>
                <a:gd name="T24" fmla="*/ 212 w 1315"/>
                <a:gd name="T25" fmla="*/ 445 h 1315"/>
                <a:gd name="T26" fmla="*/ 315 w 1315"/>
                <a:gd name="T27" fmla="*/ 547 h 1315"/>
                <a:gd name="T28" fmla="*/ 657 w 1315"/>
                <a:gd name="T29" fmla="*/ 205 h 1315"/>
                <a:gd name="T30" fmla="*/ 1110 w 1315"/>
                <a:gd name="T31" fmla="*/ 657 h 1315"/>
                <a:gd name="T32" fmla="*/ 768 w 1315"/>
                <a:gd name="T33" fmla="*/ 999 h 1315"/>
                <a:gd name="T34" fmla="*/ 665 w 1315"/>
                <a:gd name="T35" fmla="*/ 1103 h 1315"/>
                <a:gd name="T36" fmla="*/ 657 w 1315"/>
                <a:gd name="T37" fmla="*/ 1110 h 1315"/>
                <a:gd name="T38" fmla="*/ 650 w 1315"/>
                <a:gd name="T39" fmla="*/ 1103 h 1315"/>
                <a:gd name="T40" fmla="*/ 546 w 1315"/>
                <a:gd name="T41" fmla="*/ 1204 h 1315"/>
                <a:gd name="T42" fmla="*/ 657 w 1315"/>
                <a:gd name="T43" fmla="*/ 1315 h 1315"/>
                <a:gd name="T44" fmla="*/ 768 w 1315"/>
                <a:gd name="T45" fmla="*/ 1204 h 1315"/>
                <a:gd name="T46" fmla="*/ 869 w 1315"/>
                <a:gd name="T47" fmla="*/ 1103 h 1315"/>
                <a:gd name="T48" fmla="*/ 1315 w 1315"/>
                <a:gd name="T49" fmla="*/ 657 h 1315"/>
                <a:gd name="T50" fmla="*/ 657 w 1315"/>
                <a:gd name="T51" fmla="*/ 0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546" y="999"/>
                  </a:moveTo>
                  <a:lnTo>
                    <a:pt x="445" y="1103"/>
                  </a:lnTo>
                  <a:lnTo>
                    <a:pt x="212" y="869"/>
                  </a:lnTo>
                  <a:lnTo>
                    <a:pt x="111" y="768"/>
                  </a:lnTo>
                  <a:lnTo>
                    <a:pt x="0" y="657"/>
                  </a:lnTo>
                  <a:lnTo>
                    <a:pt x="111" y="547"/>
                  </a:lnTo>
                  <a:lnTo>
                    <a:pt x="212" y="650"/>
                  </a:lnTo>
                  <a:lnTo>
                    <a:pt x="204" y="657"/>
                  </a:lnTo>
                  <a:lnTo>
                    <a:pt x="212" y="665"/>
                  </a:lnTo>
                  <a:lnTo>
                    <a:pt x="315" y="768"/>
                  </a:lnTo>
                  <a:lnTo>
                    <a:pt x="546" y="999"/>
                  </a:lnTo>
                  <a:close/>
                  <a:moveTo>
                    <a:pt x="657" y="0"/>
                  </a:moveTo>
                  <a:lnTo>
                    <a:pt x="212" y="445"/>
                  </a:lnTo>
                  <a:lnTo>
                    <a:pt x="315" y="547"/>
                  </a:lnTo>
                  <a:lnTo>
                    <a:pt x="657" y="205"/>
                  </a:lnTo>
                  <a:lnTo>
                    <a:pt x="1110" y="657"/>
                  </a:lnTo>
                  <a:lnTo>
                    <a:pt x="768" y="999"/>
                  </a:lnTo>
                  <a:lnTo>
                    <a:pt x="665" y="1103"/>
                  </a:lnTo>
                  <a:lnTo>
                    <a:pt x="657" y="1110"/>
                  </a:lnTo>
                  <a:lnTo>
                    <a:pt x="650" y="1103"/>
                  </a:lnTo>
                  <a:lnTo>
                    <a:pt x="546" y="1204"/>
                  </a:lnTo>
                  <a:lnTo>
                    <a:pt x="657" y="1315"/>
                  </a:lnTo>
                  <a:lnTo>
                    <a:pt x="768" y="1204"/>
                  </a:lnTo>
                  <a:lnTo>
                    <a:pt x="869" y="1103"/>
                  </a:lnTo>
                  <a:lnTo>
                    <a:pt x="1315" y="657"/>
                  </a:lnTo>
                  <a:lnTo>
                    <a:pt x="657" y="0"/>
                  </a:lnTo>
                  <a:close/>
                </a:path>
              </a:pathLst>
            </a:custGeom>
            <a:solidFill>
              <a:schemeClr val="accent2"/>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5" name="Freeform 9"/>
            <p:cNvSpPr>
              <a:spLocks noEditPoints="1"/>
            </p:cNvSpPr>
            <p:nvPr/>
          </p:nvSpPr>
          <p:spPr bwMode="auto">
            <a:xfrm>
              <a:off x="1916932" y="3533156"/>
              <a:ext cx="1948951" cy="1947468"/>
            </a:xfrm>
            <a:custGeom>
              <a:avLst/>
              <a:gdLst>
                <a:gd name="T0" fmla="*/ 315 w 1315"/>
                <a:gd name="T1" fmla="*/ 546 h 1314"/>
                <a:gd name="T2" fmla="*/ 212 w 1315"/>
                <a:gd name="T3" fmla="*/ 445 h 1314"/>
                <a:gd name="T4" fmla="*/ 445 w 1315"/>
                <a:gd name="T5" fmla="*/ 214 h 1314"/>
                <a:gd name="T6" fmla="*/ 546 w 1315"/>
                <a:gd name="T7" fmla="*/ 110 h 1314"/>
                <a:gd name="T8" fmla="*/ 657 w 1315"/>
                <a:gd name="T9" fmla="*/ 0 h 1314"/>
                <a:gd name="T10" fmla="*/ 768 w 1315"/>
                <a:gd name="T11" fmla="*/ 110 h 1314"/>
                <a:gd name="T12" fmla="*/ 665 w 1315"/>
                <a:gd name="T13" fmla="*/ 214 h 1314"/>
                <a:gd name="T14" fmla="*/ 657 w 1315"/>
                <a:gd name="T15" fmla="*/ 204 h 1314"/>
                <a:gd name="T16" fmla="*/ 650 w 1315"/>
                <a:gd name="T17" fmla="*/ 214 h 1314"/>
                <a:gd name="T18" fmla="*/ 546 w 1315"/>
                <a:gd name="T19" fmla="*/ 315 h 1314"/>
                <a:gd name="T20" fmla="*/ 315 w 1315"/>
                <a:gd name="T21" fmla="*/ 546 h 1314"/>
                <a:gd name="T22" fmla="*/ 869 w 1315"/>
                <a:gd name="T23" fmla="*/ 214 h 1314"/>
                <a:gd name="T24" fmla="*/ 768 w 1315"/>
                <a:gd name="T25" fmla="*/ 315 h 1314"/>
                <a:gd name="T26" fmla="*/ 1110 w 1315"/>
                <a:gd name="T27" fmla="*/ 657 h 1314"/>
                <a:gd name="T28" fmla="*/ 657 w 1315"/>
                <a:gd name="T29" fmla="*/ 1109 h 1314"/>
                <a:gd name="T30" fmla="*/ 315 w 1315"/>
                <a:gd name="T31" fmla="*/ 767 h 1314"/>
                <a:gd name="T32" fmla="*/ 212 w 1315"/>
                <a:gd name="T33" fmla="*/ 664 h 1314"/>
                <a:gd name="T34" fmla="*/ 204 w 1315"/>
                <a:gd name="T35" fmla="*/ 657 h 1314"/>
                <a:gd name="T36" fmla="*/ 212 w 1315"/>
                <a:gd name="T37" fmla="*/ 649 h 1314"/>
                <a:gd name="T38" fmla="*/ 111 w 1315"/>
                <a:gd name="T39" fmla="*/ 546 h 1314"/>
                <a:gd name="T40" fmla="*/ 0 w 1315"/>
                <a:gd name="T41" fmla="*/ 657 h 1314"/>
                <a:gd name="T42" fmla="*/ 111 w 1315"/>
                <a:gd name="T43" fmla="*/ 767 h 1314"/>
                <a:gd name="T44" fmla="*/ 212 w 1315"/>
                <a:gd name="T45" fmla="*/ 869 h 1314"/>
                <a:gd name="T46" fmla="*/ 657 w 1315"/>
                <a:gd name="T47" fmla="*/ 1314 h 1314"/>
                <a:gd name="T48" fmla="*/ 1315 w 1315"/>
                <a:gd name="T49" fmla="*/ 657 h 1314"/>
                <a:gd name="T50" fmla="*/ 869 w 1315"/>
                <a:gd name="T51" fmla="*/ 214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315" y="546"/>
                  </a:moveTo>
                  <a:lnTo>
                    <a:pt x="212" y="445"/>
                  </a:lnTo>
                  <a:lnTo>
                    <a:pt x="445" y="214"/>
                  </a:lnTo>
                  <a:lnTo>
                    <a:pt x="546" y="110"/>
                  </a:lnTo>
                  <a:lnTo>
                    <a:pt x="657" y="0"/>
                  </a:lnTo>
                  <a:lnTo>
                    <a:pt x="768" y="110"/>
                  </a:lnTo>
                  <a:lnTo>
                    <a:pt x="665" y="214"/>
                  </a:lnTo>
                  <a:lnTo>
                    <a:pt x="657" y="204"/>
                  </a:lnTo>
                  <a:lnTo>
                    <a:pt x="650" y="214"/>
                  </a:lnTo>
                  <a:lnTo>
                    <a:pt x="546" y="315"/>
                  </a:lnTo>
                  <a:lnTo>
                    <a:pt x="315" y="546"/>
                  </a:lnTo>
                  <a:close/>
                  <a:moveTo>
                    <a:pt x="869" y="214"/>
                  </a:moveTo>
                  <a:lnTo>
                    <a:pt x="768" y="315"/>
                  </a:lnTo>
                  <a:lnTo>
                    <a:pt x="1110" y="657"/>
                  </a:lnTo>
                  <a:lnTo>
                    <a:pt x="657" y="1109"/>
                  </a:lnTo>
                  <a:lnTo>
                    <a:pt x="315" y="767"/>
                  </a:lnTo>
                  <a:lnTo>
                    <a:pt x="212" y="664"/>
                  </a:lnTo>
                  <a:lnTo>
                    <a:pt x="204" y="657"/>
                  </a:lnTo>
                  <a:lnTo>
                    <a:pt x="212" y="649"/>
                  </a:lnTo>
                  <a:lnTo>
                    <a:pt x="111" y="546"/>
                  </a:lnTo>
                  <a:lnTo>
                    <a:pt x="0" y="657"/>
                  </a:lnTo>
                  <a:lnTo>
                    <a:pt x="111" y="767"/>
                  </a:lnTo>
                  <a:lnTo>
                    <a:pt x="212" y="869"/>
                  </a:lnTo>
                  <a:lnTo>
                    <a:pt x="657" y="1314"/>
                  </a:lnTo>
                  <a:lnTo>
                    <a:pt x="1315" y="657"/>
                  </a:lnTo>
                  <a:lnTo>
                    <a:pt x="869" y="214"/>
                  </a:lnTo>
                  <a:close/>
                </a:path>
              </a:pathLst>
            </a:custGeom>
            <a:solidFill>
              <a:schemeClr val="accent3"/>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6" name="Freeform 11"/>
            <p:cNvSpPr>
              <a:spLocks noEditPoints="1"/>
            </p:cNvSpPr>
            <p:nvPr/>
          </p:nvSpPr>
          <p:spPr bwMode="auto">
            <a:xfrm>
              <a:off x="599351" y="3533158"/>
              <a:ext cx="1948951" cy="1947468"/>
            </a:xfrm>
            <a:custGeom>
              <a:avLst/>
              <a:gdLst>
                <a:gd name="T0" fmla="*/ 1315 w 1315"/>
                <a:gd name="T1" fmla="*/ 657 h 1314"/>
                <a:gd name="T2" fmla="*/ 1204 w 1315"/>
                <a:gd name="T3" fmla="*/ 767 h 1314"/>
                <a:gd name="T4" fmla="*/ 1101 w 1315"/>
                <a:gd name="T5" fmla="*/ 664 h 1314"/>
                <a:gd name="T6" fmla="*/ 1111 w 1315"/>
                <a:gd name="T7" fmla="*/ 657 h 1314"/>
                <a:gd name="T8" fmla="*/ 1101 w 1315"/>
                <a:gd name="T9" fmla="*/ 649 h 1314"/>
                <a:gd name="T10" fmla="*/ 1000 w 1315"/>
                <a:gd name="T11" fmla="*/ 546 h 1314"/>
                <a:gd name="T12" fmla="*/ 769 w 1315"/>
                <a:gd name="T13" fmla="*/ 315 h 1314"/>
                <a:gd name="T14" fmla="*/ 870 w 1315"/>
                <a:gd name="T15" fmla="*/ 214 h 1314"/>
                <a:gd name="T16" fmla="*/ 1101 w 1315"/>
                <a:gd name="T17" fmla="*/ 445 h 1314"/>
                <a:gd name="T18" fmla="*/ 1204 w 1315"/>
                <a:gd name="T19" fmla="*/ 546 h 1314"/>
                <a:gd name="T20" fmla="*/ 1315 w 1315"/>
                <a:gd name="T21" fmla="*/ 657 h 1314"/>
                <a:gd name="T22" fmla="*/ 658 w 1315"/>
                <a:gd name="T23" fmla="*/ 1109 h 1314"/>
                <a:gd name="T24" fmla="*/ 205 w 1315"/>
                <a:gd name="T25" fmla="*/ 657 h 1314"/>
                <a:gd name="T26" fmla="*/ 547 w 1315"/>
                <a:gd name="T27" fmla="*/ 315 h 1314"/>
                <a:gd name="T28" fmla="*/ 650 w 1315"/>
                <a:gd name="T29" fmla="*/ 214 h 1314"/>
                <a:gd name="T30" fmla="*/ 658 w 1315"/>
                <a:gd name="T31" fmla="*/ 204 h 1314"/>
                <a:gd name="T32" fmla="*/ 665 w 1315"/>
                <a:gd name="T33" fmla="*/ 214 h 1314"/>
                <a:gd name="T34" fmla="*/ 769 w 1315"/>
                <a:gd name="T35" fmla="*/ 110 h 1314"/>
                <a:gd name="T36" fmla="*/ 658 w 1315"/>
                <a:gd name="T37" fmla="*/ 0 h 1314"/>
                <a:gd name="T38" fmla="*/ 547 w 1315"/>
                <a:gd name="T39" fmla="*/ 110 h 1314"/>
                <a:gd name="T40" fmla="*/ 446 w 1315"/>
                <a:gd name="T41" fmla="*/ 214 h 1314"/>
                <a:gd name="T42" fmla="*/ 0 w 1315"/>
                <a:gd name="T43" fmla="*/ 657 h 1314"/>
                <a:gd name="T44" fmla="*/ 658 w 1315"/>
                <a:gd name="T45" fmla="*/ 1314 h 1314"/>
                <a:gd name="T46" fmla="*/ 1101 w 1315"/>
                <a:gd name="T47" fmla="*/ 869 h 1314"/>
                <a:gd name="T48" fmla="*/ 1000 w 1315"/>
                <a:gd name="T49" fmla="*/ 767 h 1314"/>
                <a:gd name="T50" fmla="*/ 658 w 1315"/>
                <a:gd name="T51" fmla="*/ 1109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1315" y="657"/>
                  </a:moveTo>
                  <a:lnTo>
                    <a:pt x="1204" y="767"/>
                  </a:lnTo>
                  <a:lnTo>
                    <a:pt x="1101" y="664"/>
                  </a:lnTo>
                  <a:lnTo>
                    <a:pt x="1111" y="657"/>
                  </a:lnTo>
                  <a:lnTo>
                    <a:pt x="1101" y="649"/>
                  </a:lnTo>
                  <a:lnTo>
                    <a:pt x="1000" y="546"/>
                  </a:lnTo>
                  <a:lnTo>
                    <a:pt x="769" y="315"/>
                  </a:lnTo>
                  <a:lnTo>
                    <a:pt x="870" y="214"/>
                  </a:lnTo>
                  <a:lnTo>
                    <a:pt x="1101" y="445"/>
                  </a:lnTo>
                  <a:lnTo>
                    <a:pt x="1204" y="546"/>
                  </a:lnTo>
                  <a:lnTo>
                    <a:pt x="1315" y="657"/>
                  </a:lnTo>
                  <a:close/>
                  <a:moveTo>
                    <a:pt x="658" y="1109"/>
                  </a:moveTo>
                  <a:lnTo>
                    <a:pt x="205" y="657"/>
                  </a:lnTo>
                  <a:lnTo>
                    <a:pt x="547" y="315"/>
                  </a:lnTo>
                  <a:lnTo>
                    <a:pt x="650" y="214"/>
                  </a:lnTo>
                  <a:lnTo>
                    <a:pt x="658" y="204"/>
                  </a:lnTo>
                  <a:lnTo>
                    <a:pt x="665" y="214"/>
                  </a:lnTo>
                  <a:lnTo>
                    <a:pt x="769" y="110"/>
                  </a:lnTo>
                  <a:lnTo>
                    <a:pt x="658" y="0"/>
                  </a:lnTo>
                  <a:lnTo>
                    <a:pt x="547" y="110"/>
                  </a:lnTo>
                  <a:lnTo>
                    <a:pt x="446" y="214"/>
                  </a:lnTo>
                  <a:lnTo>
                    <a:pt x="0" y="657"/>
                  </a:lnTo>
                  <a:lnTo>
                    <a:pt x="658" y="1314"/>
                  </a:lnTo>
                  <a:lnTo>
                    <a:pt x="1101" y="869"/>
                  </a:lnTo>
                  <a:lnTo>
                    <a:pt x="1000" y="767"/>
                  </a:lnTo>
                  <a:lnTo>
                    <a:pt x="658" y="1109"/>
                  </a:lnTo>
                  <a:close/>
                </a:path>
              </a:pathLst>
            </a:custGeom>
            <a:solidFill>
              <a:schemeClr val="accent4"/>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10" name="Rectangle 9"/>
          <p:cNvSpPr/>
          <p:nvPr/>
        </p:nvSpPr>
        <p:spPr>
          <a:xfrm>
            <a:off x="4745122" y="4069081"/>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1" name="TextBox 10"/>
          <p:cNvSpPr txBox="1"/>
          <p:nvPr/>
        </p:nvSpPr>
        <p:spPr>
          <a:xfrm>
            <a:off x="4797458" y="3816983"/>
            <a:ext cx="1206653"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2" name="Rectangle 11"/>
          <p:cNvSpPr/>
          <p:nvPr/>
        </p:nvSpPr>
        <p:spPr>
          <a:xfrm>
            <a:off x="6482312" y="2395099"/>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3" name="TextBox 12"/>
          <p:cNvSpPr txBox="1"/>
          <p:nvPr/>
        </p:nvSpPr>
        <p:spPr>
          <a:xfrm>
            <a:off x="6482312" y="2116429"/>
            <a:ext cx="1258990"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6" name="Rectangle 15"/>
          <p:cNvSpPr/>
          <p:nvPr/>
        </p:nvSpPr>
        <p:spPr>
          <a:xfrm>
            <a:off x="4745122" y="2390575"/>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7" name="TextBox 16"/>
          <p:cNvSpPr txBox="1"/>
          <p:nvPr/>
        </p:nvSpPr>
        <p:spPr>
          <a:xfrm>
            <a:off x="4745122" y="2138477"/>
            <a:ext cx="1258988"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8" name="Rectangle 17"/>
          <p:cNvSpPr/>
          <p:nvPr/>
        </p:nvSpPr>
        <p:spPr>
          <a:xfrm>
            <a:off x="6494843" y="4066141"/>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9" name="TextBox 18"/>
          <p:cNvSpPr txBox="1"/>
          <p:nvPr/>
        </p:nvSpPr>
        <p:spPr>
          <a:xfrm>
            <a:off x="6494843" y="3814043"/>
            <a:ext cx="1258990"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22" name="Flowchart: Connector 21"/>
          <p:cNvSpPr/>
          <p:nvPr/>
        </p:nvSpPr>
        <p:spPr>
          <a:xfrm>
            <a:off x="5114949" y="1517532"/>
            <a:ext cx="504802" cy="504802"/>
          </a:xfrm>
          <a:prstGeom prst="flowChartConnector">
            <a:avLst/>
          </a:prstGeom>
          <a:solidFill>
            <a:schemeClr val="accent1"/>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3" name="Flowchart: Connector 22"/>
          <p:cNvSpPr/>
          <p:nvPr/>
        </p:nvSpPr>
        <p:spPr>
          <a:xfrm>
            <a:off x="5114732" y="3209945"/>
            <a:ext cx="504802" cy="504802"/>
          </a:xfrm>
          <a:prstGeom prst="flowChartConnector">
            <a:avLst/>
          </a:prstGeom>
          <a:solidFill>
            <a:schemeClr val="accent4"/>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4" name="Flowchart: Connector 23"/>
          <p:cNvSpPr/>
          <p:nvPr/>
        </p:nvSpPr>
        <p:spPr>
          <a:xfrm>
            <a:off x="6818814" y="1498578"/>
            <a:ext cx="504802" cy="504802"/>
          </a:xfrm>
          <a:prstGeom prst="flowChartConnector">
            <a:avLst/>
          </a:prstGeom>
          <a:solidFill>
            <a:schemeClr val="accent2"/>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6" name="Flowchart: Connector 25"/>
          <p:cNvSpPr/>
          <p:nvPr/>
        </p:nvSpPr>
        <p:spPr>
          <a:xfrm>
            <a:off x="6842541" y="3193098"/>
            <a:ext cx="504802" cy="504802"/>
          </a:xfrm>
          <a:prstGeom prst="flowChartConnector">
            <a:avLst/>
          </a:prstGeom>
          <a:solidFill>
            <a:schemeClr val="accent3"/>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grpSp>
        <p:nvGrpSpPr>
          <p:cNvPr id="28" name="Group 27"/>
          <p:cNvGrpSpPr/>
          <p:nvPr/>
        </p:nvGrpSpPr>
        <p:grpSpPr>
          <a:xfrm>
            <a:off x="5240053" y="1646922"/>
            <a:ext cx="251219" cy="252823"/>
            <a:chOff x="3886200" y="3605213"/>
            <a:chExt cx="1243013" cy="1250950"/>
          </a:xfrm>
          <a:solidFill>
            <a:schemeClr val="bg1"/>
          </a:solidFill>
        </p:grpSpPr>
        <p:sp>
          <p:nvSpPr>
            <p:cNvPr id="29" name="Freeform 38"/>
            <p:cNvSpPr/>
            <p:nvPr/>
          </p:nvSpPr>
          <p:spPr bwMode="auto">
            <a:xfrm>
              <a:off x="4732338"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5" y="70"/>
                    <a:pt x="46" y="60"/>
                    <a:pt x="46" y="47"/>
                  </a:cubicBezTo>
                  <a:cubicBezTo>
                    <a:pt x="46" y="23"/>
                    <a:pt x="46" y="23"/>
                    <a:pt x="46" y="23"/>
                  </a:cubicBezTo>
                  <a:cubicBezTo>
                    <a:pt x="46" y="10"/>
                    <a:pt x="35"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0" name="Freeform 39"/>
            <p:cNvSpPr>
              <a:spLocks noEditPoints="1"/>
            </p:cNvSpPr>
            <p:nvPr/>
          </p:nvSpPr>
          <p:spPr bwMode="auto">
            <a:xfrm>
              <a:off x="3886200" y="3751263"/>
              <a:ext cx="1243013" cy="1104900"/>
            </a:xfrm>
            <a:custGeom>
              <a:avLst/>
              <a:gdLst>
                <a:gd name="T0" fmla="*/ 329 w 329"/>
                <a:gd name="T1" fmla="*/ 1 h 294"/>
                <a:gd name="T2" fmla="*/ 282 w 329"/>
                <a:gd name="T3" fmla="*/ 1 h 294"/>
                <a:gd name="T4" fmla="*/ 282 w 329"/>
                <a:gd name="T5" fmla="*/ 13 h 294"/>
                <a:gd name="T6" fmla="*/ 247 w 329"/>
                <a:gd name="T7" fmla="*/ 48 h 294"/>
                <a:gd name="T8" fmla="*/ 212 w 329"/>
                <a:gd name="T9" fmla="*/ 13 h 294"/>
                <a:gd name="T10" fmla="*/ 212 w 329"/>
                <a:gd name="T11" fmla="*/ 1 h 294"/>
                <a:gd name="T12" fmla="*/ 118 w 329"/>
                <a:gd name="T13" fmla="*/ 1 h 294"/>
                <a:gd name="T14" fmla="*/ 118 w 329"/>
                <a:gd name="T15" fmla="*/ 13 h 294"/>
                <a:gd name="T16" fmla="*/ 83 w 329"/>
                <a:gd name="T17" fmla="*/ 48 h 294"/>
                <a:gd name="T18" fmla="*/ 47 w 329"/>
                <a:gd name="T19" fmla="*/ 13 h 294"/>
                <a:gd name="T20" fmla="*/ 47 w 329"/>
                <a:gd name="T21" fmla="*/ 1 h 294"/>
                <a:gd name="T22" fmla="*/ 0 w 329"/>
                <a:gd name="T23" fmla="*/ 0 h 294"/>
                <a:gd name="T24" fmla="*/ 0 w 329"/>
                <a:gd name="T25" fmla="*/ 294 h 294"/>
                <a:gd name="T26" fmla="*/ 24 w 329"/>
                <a:gd name="T27" fmla="*/ 294 h 294"/>
                <a:gd name="T28" fmla="*/ 306 w 329"/>
                <a:gd name="T29" fmla="*/ 294 h 294"/>
                <a:gd name="T30" fmla="*/ 329 w 329"/>
                <a:gd name="T31" fmla="*/ 294 h 294"/>
                <a:gd name="T32" fmla="*/ 329 w 329"/>
                <a:gd name="T33" fmla="*/ 1 h 294"/>
                <a:gd name="T34" fmla="*/ 306 w 329"/>
                <a:gd name="T35" fmla="*/ 271 h 294"/>
                <a:gd name="T36" fmla="*/ 24 w 329"/>
                <a:gd name="T37" fmla="*/ 271 h 294"/>
                <a:gd name="T38" fmla="*/ 24 w 329"/>
                <a:gd name="T39" fmla="*/ 83 h 294"/>
                <a:gd name="T40" fmla="*/ 306 w 329"/>
                <a:gd name="T41" fmla="*/ 83 h 294"/>
                <a:gd name="T42" fmla="*/ 306 w 329"/>
                <a:gd name="T43" fmla="*/ 27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9" h="294">
                  <a:moveTo>
                    <a:pt x="329" y="1"/>
                  </a:moveTo>
                  <a:cubicBezTo>
                    <a:pt x="282" y="1"/>
                    <a:pt x="282" y="1"/>
                    <a:pt x="282" y="1"/>
                  </a:cubicBezTo>
                  <a:cubicBezTo>
                    <a:pt x="282" y="13"/>
                    <a:pt x="282" y="13"/>
                    <a:pt x="282" y="13"/>
                  </a:cubicBezTo>
                  <a:cubicBezTo>
                    <a:pt x="282" y="32"/>
                    <a:pt x="266" y="48"/>
                    <a:pt x="247" y="48"/>
                  </a:cubicBezTo>
                  <a:cubicBezTo>
                    <a:pt x="228" y="48"/>
                    <a:pt x="212" y="32"/>
                    <a:pt x="212" y="13"/>
                  </a:cubicBezTo>
                  <a:cubicBezTo>
                    <a:pt x="212" y="1"/>
                    <a:pt x="212" y="1"/>
                    <a:pt x="212" y="1"/>
                  </a:cubicBezTo>
                  <a:cubicBezTo>
                    <a:pt x="118" y="1"/>
                    <a:pt x="118" y="1"/>
                    <a:pt x="118" y="1"/>
                  </a:cubicBezTo>
                  <a:cubicBezTo>
                    <a:pt x="118" y="13"/>
                    <a:pt x="118" y="13"/>
                    <a:pt x="118" y="13"/>
                  </a:cubicBezTo>
                  <a:cubicBezTo>
                    <a:pt x="118" y="32"/>
                    <a:pt x="102" y="48"/>
                    <a:pt x="83" y="48"/>
                  </a:cubicBezTo>
                  <a:cubicBezTo>
                    <a:pt x="63" y="48"/>
                    <a:pt x="47" y="32"/>
                    <a:pt x="47" y="13"/>
                  </a:cubicBezTo>
                  <a:cubicBezTo>
                    <a:pt x="47" y="1"/>
                    <a:pt x="47" y="1"/>
                    <a:pt x="47" y="1"/>
                  </a:cubicBezTo>
                  <a:cubicBezTo>
                    <a:pt x="0" y="0"/>
                    <a:pt x="0" y="0"/>
                    <a:pt x="0" y="0"/>
                  </a:cubicBezTo>
                  <a:cubicBezTo>
                    <a:pt x="0" y="294"/>
                    <a:pt x="0" y="294"/>
                    <a:pt x="0" y="294"/>
                  </a:cubicBezTo>
                  <a:cubicBezTo>
                    <a:pt x="24" y="294"/>
                    <a:pt x="24" y="294"/>
                    <a:pt x="24" y="294"/>
                  </a:cubicBezTo>
                  <a:cubicBezTo>
                    <a:pt x="306" y="294"/>
                    <a:pt x="306" y="294"/>
                    <a:pt x="306" y="294"/>
                  </a:cubicBezTo>
                  <a:cubicBezTo>
                    <a:pt x="329" y="294"/>
                    <a:pt x="329" y="294"/>
                    <a:pt x="329" y="294"/>
                  </a:cubicBezTo>
                  <a:lnTo>
                    <a:pt x="329" y="1"/>
                  </a:lnTo>
                  <a:close/>
                  <a:moveTo>
                    <a:pt x="306" y="271"/>
                  </a:moveTo>
                  <a:cubicBezTo>
                    <a:pt x="24" y="271"/>
                    <a:pt x="24" y="271"/>
                    <a:pt x="24" y="271"/>
                  </a:cubicBezTo>
                  <a:cubicBezTo>
                    <a:pt x="24" y="83"/>
                    <a:pt x="24" y="83"/>
                    <a:pt x="24" y="83"/>
                  </a:cubicBezTo>
                  <a:cubicBezTo>
                    <a:pt x="306" y="83"/>
                    <a:pt x="306" y="83"/>
                    <a:pt x="306" y="83"/>
                  </a:cubicBezTo>
                  <a:lnTo>
                    <a:pt x="306" y="2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1" name="Freeform 40"/>
            <p:cNvSpPr/>
            <p:nvPr/>
          </p:nvSpPr>
          <p:spPr bwMode="auto">
            <a:xfrm>
              <a:off x="4108450"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6" y="70"/>
                    <a:pt x="46" y="60"/>
                    <a:pt x="46" y="47"/>
                  </a:cubicBezTo>
                  <a:cubicBezTo>
                    <a:pt x="46" y="23"/>
                    <a:pt x="46" y="23"/>
                    <a:pt x="46" y="23"/>
                  </a:cubicBezTo>
                  <a:cubicBezTo>
                    <a:pt x="46" y="10"/>
                    <a:pt x="36"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2" name="Rectangle 41"/>
            <p:cNvSpPr>
              <a:spLocks noChangeArrowheads="1"/>
            </p:cNvSpPr>
            <p:nvPr/>
          </p:nvSpPr>
          <p:spPr bwMode="auto">
            <a:xfrm>
              <a:off x="4332288"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3" name="Rectangle 42"/>
            <p:cNvSpPr>
              <a:spLocks noChangeArrowheads="1"/>
            </p:cNvSpPr>
            <p:nvPr/>
          </p:nvSpPr>
          <p:spPr bwMode="auto">
            <a:xfrm>
              <a:off x="4559300"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4" name="Rectangle 43"/>
            <p:cNvSpPr>
              <a:spLocks noChangeArrowheads="1"/>
            </p:cNvSpPr>
            <p:nvPr/>
          </p:nvSpPr>
          <p:spPr bwMode="auto">
            <a:xfrm>
              <a:off x="4767263"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5" name="Rectangle 44"/>
            <p:cNvSpPr>
              <a:spLocks noChangeArrowheads="1"/>
            </p:cNvSpPr>
            <p:nvPr/>
          </p:nvSpPr>
          <p:spPr bwMode="auto">
            <a:xfrm>
              <a:off x="4332288"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6" name="Rectangle 45"/>
            <p:cNvSpPr>
              <a:spLocks noChangeArrowheads="1"/>
            </p:cNvSpPr>
            <p:nvPr/>
          </p:nvSpPr>
          <p:spPr bwMode="auto">
            <a:xfrm>
              <a:off x="4559300"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7" name="Rectangle 46"/>
            <p:cNvSpPr>
              <a:spLocks noChangeArrowheads="1"/>
            </p:cNvSpPr>
            <p:nvPr/>
          </p:nvSpPr>
          <p:spPr bwMode="auto">
            <a:xfrm>
              <a:off x="4767263"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8" name="Rectangle 47"/>
            <p:cNvSpPr>
              <a:spLocks noChangeArrowheads="1"/>
            </p:cNvSpPr>
            <p:nvPr/>
          </p:nvSpPr>
          <p:spPr bwMode="auto">
            <a:xfrm>
              <a:off x="4332288"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9" name="Rectangle 48"/>
            <p:cNvSpPr>
              <a:spLocks noChangeArrowheads="1"/>
            </p:cNvSpPr>
            <p:nvPr/>
          </p:nvSpPr>
          <p:spPr bwMode="auto">
            <a:xfrm>
              <a:off x="4108450" y="4364038"/>
              <a:ext cx="141288"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0" name="Rectangle 49"/>
            <p:cNvSpPr>
              <a:spLocks noChangeArrowheads="1"/>
            </p:cNvSpPr>
            <p:nvPr/>
          </p:nvSpPr>
          <p:spPr bwMode="auto">
            <a:xfrm>
              <a:off x="4108450" y="4570413"/>
              <a:ext cx="141288"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1" name="Rectangle 50"/>
            <p:cNvSpPr>
              <a:spLocks noChangeArrowheads="1"/>
            </p:cNvSpPr>
            <p:nvPr/>
          </p:nvSpPr>
          <p:spPr bwMode="auto">
            <a:xfrm>
              <a:off x="4559300"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2" name="Rectangle 51"/>
            <p:cNvSpPr>
              <a:spLocks noChangeArrowheads="1"/>
            </p:cNvSpPr>
            <p:nvPr/>
          </p:nvSpPr>
          <p:spPr bwMode="auto">
            <a:xfrm>
              <a:off x="4767263"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43" name="Group 42"/>
          <p:cNvGrpSpPr/>
          <p:nvPr/>
        </p:nvGrpSpPr>
        <p:grpSpPr>
          <a:xfrm>
            <a:off x="6926304" y="1606793"/>
            <a:ext cx="289385" cy="280583"/>
            <a:chOff x="4411266" y="2303265"/>
            <a:chExt cx="325040" cy="315154"/>
          </a:xfrm>
          <a:solidFill>
            <a:schemeClr val="bg1"/>
          </a:solidFill>
        </p:grpSpPr>
        <p:sp>
          <p:nvSpPr>
            <p:cNvPr id="44"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endParaRPr lang="en-US">
                <a:latin typeface="微软雅黑" panose="020B0503020204020204" pitchFamily="34" charset="-122"/>
                <a:ea typeface="微软雅黑" panose="020B0503020204020204" pitchFamily="34" charset="-122"/>
              </a:endParaRPr>
            </a:p>
          </p:txBody>
        </p:sp>
        <p:sp>
          <p:nvSpPr>
            <p:cNvPr id="45"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endParaRPr lang="en-US">
                <a:latin typeface="微软雅黑" panose="020B0503020204020204" pitchFamily="34" charset="-122"/>
                <a:ea typeface="微软雅黑" panose="020B0503020204020204" pitchFamily="34" charset="-122"/>
              </a:endParaRPr>
            </a:p>
          </p:txBody>
        </p:sp>
      </p:grpSp>
      <p:grpSp>
        <p:nvGrpSpPr>
          <p:cNvPr id="46" name="Group 45"/>
          <p:cNvGrpSpPr/>
          <p:nvPr/>
        </p:nvGrpSpPr>
        <p:grpSpPr>
          <a:xfrm>
            <a:off x="6926303" y="3311504"/>
            <a:ext cx="336843" cy="282071"/>
            <a:chOff x="5099051" y="3930651"/>
            <a:chExt cx="390525" cy="327025"/>
          </a:xfrm>
          <a:solidFill>
            <a:schemeClr val="bg1"/>
          </a:solidFill>
        </p:grpSpPr>
        <p:sp>
          <p:nvSpPr>
            <p:cNvPr id="47" name="Freeform 103"/>
            <p:cNvSpPr/>
            <p:nvPr/>
          </p:nvSpPr>
          <p:spPr bwMode="auto">
            <a:xfrm>
              <a:off x="5165726" y="4027488"/>
              <a:ext cx="255588" cy="230188"/>
            </a:xfrm>
            <a:custGeom>
              <a:avLst/>
              <a:gdLst>
                <a:gd name="T0" fmla="*/ 0 w 161"/>
                <a:gd name="T1" fmla="*/ 62 h 145"/>
                <a:gd name="T2" fmla="*/ 0 w 161"/>
                <a:gd name="T3" fmla="*/ 145 h 145"/>
                <a:gd name="T4" fmla="*/ 31 w 161"/>
                <a:gd name="T5" fmla="*/ 145 h 145"/>
                <a:gd name="T6" fmla="*/ 130 w 161"/>
                <a:gd name="T7" fmla="*/ 145 h 145"/>
                <a:gd name="T8" fmla="*/ 161 w 161"/>
                <a:gd name="T9" fmla="*/ 145 h 145"/>
                <a:gd name="T10" fmla="*/ 161 w 161"/>
                <a:gd name="T11" fmla="*/ 62 h 145"/>
                <a:gd name="T12" fmla="*/ 81 w 161"/>
                <a:gd name="T13" fmla="*/ 0 h 145"/>
                <a:gd name="T14" fmla="*/ 0 w 161"/>
                <a:gd name="T15" fmla="*/ 62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45">
                  <a:moveTo>
                    <a:pt x="0" y="62"/>
                  </a:moveTo>
                  <a:lnTo>
                    <a:pt x="0" y="145"/>
                  </a:lnTo>
                  <a:lnTo>
                    <a:pt x="31" y="145"/>
                  </a:lnTo>
                  <a:lnTo>
                    <a:pt x="130" y="145"/>
                  </a:lnTo>
                  <a:lnTo>
                    <a:pt x="161" y="145"/>
                  </a:lnTo>
                  <a:lnTo>
                    <a:pt x="161" y="62"/>
                  </a:lnTo>
                  <a:lnTo>
                    <a:pt x="81" y="0"/>
                  </a:lnTo>
                  <a:lnTo>
                    <a:pt x="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8" name="Freeform 104"/>
            <p:cNvSpPr/>
            <p:nvPr/>
          </p:nvSpPr>
          <p:spPr bwMode="auto">
            <a:xfrm>
              <a:off x="5099051" y="3930651"/>
              <a:ext cx="390525" cy="195263"/>
            </a:xfrm>
            <a:custGeom>
              <a:avLst/>
              <a:gdLst>
                <a:gd name="T0" fmla="*/ 225 w 246"/>
                <a:gd name="T1" fmla="*/ 80 h 123"/>
                <a:gd name="T2" fmla="*/ 225 w 246"/>
                <a:gd name="T3" fmla="*/ 21 h 123"/>
                <a:gd name="T4" fmla="*/ 182 w 246"/>
                <a:gd name="T5" fmla="*/ 21 h 123"/>
                <a:gd name="T6" fmla="*/ 182 w 246"/>
                <a:gd name="T7" fmla="*/ 47 h 123"/>
                <a:gd name="T8" fmla="*/ 123 w 246"/>
                <a:gd name="T9" fmla="*/ 0 h 123"/>
                <a:gd name="T10" fmla="*/ 123 w 246"/>
                <a:gd name="T11" fmla="*/ 0 h 123"/>
                <a:gd name="T12" fmla="*/ 123 w 246"/>
                <a:gd name="T13" fmla="*/ 0 h 123"/>
                <a:gd name="T14" fmla="*/ 123 w 246"/>
                <a:gd name="T15" fmla="*/ 0 h 123"/>
                <a:gd name="T16" fmla="*/ 123 w 246"/>
                <a:gd name="T17" fmla="*/ 0 h 123"/>
                <a:gd name="T18" fmla="*/ 0 w 246"/>
                <a:gd name="T19" fmla="*/ 97 h 123"/>
                <a:gd name="T20" fmla="*/ 21 w 246"/>
                <a:gd name="T21" fmla="*/ 123 h 123"/>
                <a:gd name="T22" fmla="*/ 123 w 246"/>
                <a:gd name="T23" fmla="*/ 42 h 123"/>
                <a:gd name="T24" fmla="*/ 225 w 246"/>
                <a:gd name="T25" fmla="*/ 123 h 123"/>
                <a:gd name="T26" fmla="*/ 246 w 246"/>
                <a:gd name="T27" fmla="*/ 97 h 123"/>
                <a:gd name="T28" fmla="*/ 225 w 246"/>
                <a:gd name="T29" fmla="*/ 8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23">
                  <a:moveTo>
                    <a:pt x="225" y="80"/>
                  </a:moveTo>
                  <a:lnTo>
                    <a:pt x="225" y="21"/>
                  </a:lnTo>
                  <a:lnTo>
                    <a:pt x="182" y="21"/>
                  </a:lnTo>
                  <a:lnTo>
                    <a:pt x="182" y="47"/>
                  </a:lnTo>
                  <a:lnTo>
                    <a:pt x="123" y="0"/>
                  </a:lnTo>
                  <a:lnTo>
                    <a:pt x="123" y="0"/>
                  </a:lnTo>
                  <a:lnTo>
                    <a:pt x="123" y="0"/>
                  </a:lnTo>
                  <a:lnTo>
                    <a:pt x="123" y="0"/>
                  </a:lnTo>
                  <a:lnTo>
                    <a:pt x="123" y="0"/>
                  </a:lnTo>
                  <a:lnTo>
                    <a:pt x="0" y="97"/>
                  </a:lnTo>
                  <a:lnTo>
                    <a:pt x="21" y="123"/>
                  </a:lnTo>
                  <a:lnTo>
                    <a:pt x="123" y="42"/>
                  </a:lnTo>
                  <a:lnTo>
                    <a:pt x="225" y="123"/>
                  </a:lnTo>
                  <a:lnTo>
                    <a:pt x="246" y="97"/>
                  </a:lnTo>
                  <a:lnTo>
                    <a:pt x="225"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49" name="Freeform 82"/>
          <p:cNvSpPr>
            <a:spLocks noEditPoints="1"/>
          </p:cNvSpPr>
          <p:nvPr/>
        </p:nvSpPr>
        <p:spPr bwMode="auto">
          <a:xfrm flipH="1">
            <a:off x="5225664" y="3329468"/>
            <a:ext cx="300851" cy="264107"/>
          </a:xfrm>
          <a:custGeom>
            <a:avLst/>
            <a:gdLst>
              <a:gd name="T0" fmla="*/ 110 w 111"/>
              <a:gd name="T1" fmla="*/ 13 h 97"/>
              <a:gd name="T2" fmla="*/ 101 w 111"/>
              <a:gd name="T3" fmla="*/ 3 h 97"/>
              <a:gd name="T4" fmla="*/ 96 w 111"/>
              <a:gd name="T5" fmla="*/ 3 h 97"/>
              <a:gd name="T6" fmla="*/ 95 w 111"/>
              <a:gd name="T7" fmla="*/ 5 h 97"/>
              <a:gd name="T8" fmla="*/ 92 w 111"/>
              <a:gd name="T9" fmla="*/ 6 h 97"/>
              <a:gd name="T10" fmla="*/ 92 w 111"/>
              <a:gd name="T11" fmla="*/ 6 h 97"/>
              <a:gd name="T12" fmla="*/ 67 w 111"/>
              <a:gd name="T13" fmla="*/ 32 h 97"/>
              <a:gd name="T14" fmla="*/ 66 w 111"/>
              <a:gd name="T15" fmla="*/ 37 h 97"/>
              <a:gd name="T16" fmla="*/ 68 w 111"/>
              <a:gd name="T17" fmla="*/ 41 h 97"/>
              <a:gd name="T18" fmla="*/ 68 w 111"/>
              <a:gd name="T19" fmla="*/ 41 h 97"/>
              <a:gd name="T20" fmla="*/ 69 w 111"/>
              <a:gd name="T21" fmla="*/ 41 h 97"/>
              <a:gd name="T22" fmla="*/ 63 w 111"/>
              <a:gd name="T23" fmla="*/ 46 h 97"/>
              <a:gd name="T24" fmla="*/ 45 w 111"/>
              <a:gd name="T25" fmla="*/ 28 h 97"/>
              <a:gd name="T26" fmla="*/ 39 w 111"/>
              <a:gd name="T27" fmla="*/ 7 h 97"/>
              <a:gd name="T28" fmla="*/ 18 w 111"/>
              <a:gd name="T29" fmla="*/ 1 h 97"/>
              <a:gd name="T30" fmla="*/ 30 w 111"/>
              <a:gd name="T31" fmla="*/ 14 h 97"/>
              <a:gd name="T32" fmla="*/ 27 w 111"/>
              <a:gd name="T33" fmla="*/ 26 h 97"/>
              <a:gd name="T34" fmla="*/ 15 w 111"/>
              <a:gd name="T35" fmla="*/ 29 h 97"/>
              <a:gd name="T36" fmla="*/ 3 w 111"/>
              <a:gd name="T37" fmla="*/ 17 h 97"/>
              <a:gd name="T38" fmla="*/ 9 w 111"/>
              <a:gd name="T39" fmla="*/ 37 h 97"/>
              <a:gd name="T40" fmla="*/ 31 w 111"/>
              <a:gd name="T41" fmla="*/ 43 h 97"/>
              <a:gd name="T42" fmla="*/ 31 w 111"/>
              <a:gd name="T43" fmla="*/ 43 h 97"/>
              <a:gd name="T44" fmla="*/ 48 w 111"/>
              <a:gd name="T45" fmla="*/ 60 h 97"/>
              <a:gd name="T46" fmla="*/ 32 w 111"/>
              <a:gd name="T47" fmla="*/ 78 h 97"/>
              <a:gd name="T48" fmla="*/ 31 w 111"/>
              <a:gd name="T49" fmla="*/ 77 h 97"/>
              <a:gd name="T50" fmla="*/ 26 w 111"/>
              <a:gd name="T51" fmla="*/ 80 h 97"/>
              <a:gd name="T52" fmla="*/ 18 w 111"/>
              <a:gd name="T53" fmla="*/ 93 h 97"/>
              <a:gd name="T54" fmla="*/ 20 w 111"/>
              <a:gd name="T55" fmla="*/ 95 h 97"/>
              <a:gd name="T56" fmla="*/ 33 w 111"/>
              <a:gd name="T57" fmla="*/ 87 h 97"/>
              <a:gd name="T58" fmla="*/ 37 w 111"/>
              <a:gd name="T59" fmla="*/ 83 h 97"/>
              <a:gd name="T60" fmla="*/ 35 w 111"/>
              <a:gd name="T61" fmla="*/ 82 h 97"/>
              <a:gd name="T62" fmla="*/ 53 w 111"/>
              <a:gd name="T63" fmla="*/ 64 h 97"/>
              <a:gd name="T64" fmla="*/ 82 w 111"/>
              <a:gd name="T65" fmla="*/ 93 h 97"/>
              <a:gd name="T66" fmla="*/ 89 w 111"/>
              <a:gd name="T67" fmla="*/ 97 h 97"/>
              <a:gd name="T68" fmla="*/ 96 w 111"/>
              <a:gd name="T69" fmla="*/ 93 h 97"/>
              <a:gd name="T70" fmla="*/ 96 w 111"/>
              <a:gd name="T71" fmla="*/ 79 h 97"/>
              <a:gd name="T72" fmla="*/ 67 w 111"/>
              <a:gd name="T73" fmla="*/ 50 h 97"/>
              <a:gd name="T74" fmla="*/ 72 w 111"/>
              <a:gd name="T75" fmla="*/ 45 h 97"/>
              <a:gd name="T76" fmla="*/ 75 w 111"/>
              <a:gd name="T77" fmla="*/ 47 h 97"/>
              <a:gd name="T78" fmla="*/ 82 w 111"/>
              <a:gd name="T79" fmla="*/ 46 h 97"/>
              <a:gd name="T80" fmla="*/ 106 w 111"/>
              <a:gd name="T81" fmla="*/ 21 h 97"/>
              <a:gd name="T82" fmla="*/ 106 w 111"/>
              <a:gd name="T83" fmla="*/ 20 h 97"/>
              <a:gd name="T84" fmla="*/ 106 w 111"/>
              <a:gd name="T85" fmla="*/ 20 h 97"/>
              <a:gd name="T86" fmla="*/ 107 w 111"/>
              <a:gd name="T87" fmla="*/ 18 h 97"/>
              <a:gd name="T88" fmla="*/ 110 w 111"/>
              <a:gd name="T89" fmla="*/ 18 h 97"/>
              <a:gd name="T90" fmla="*/ 110 w 111"/>
              <a:gd name="T91" fmla="*/ 13 h 97"/>
              <a:gd name="T92" fmla="*/ 90 w 111"/>
              <a:gd name="T93" fmla="*/ 84 h 97"/>
              <a:gd name="T94" fmla="*/ 94 w 111"/>
              <a:gd name="T95" fmla="*/ 87 h 97"/>
              <a:gd name="T96" fmla="*/ 90 w 111"/>
              <a:gd name="T97" fmla="*/ 92 h 97"/>
              <a:gd name="T98" fmla="*/ 86 w 111"/>
              <a:gd name="T99" fmla="*/ 87 h 97"/>
              <a:gd name="T100" fmla="*/ 90 w 111"/>
              <a:gd name="T101" fmla="*/ 84 h 97"/>
              <a:gd name="T102" fmla="*/ 76 w 111"/>
              <a:gd name="T103" fmla="*/ 32 h 97"/>
              <a:gd name="T104" fmla="*/ 74 w 111"/>
              <a:gd name="T105" fmla="*/ 31 h 97"/>
              <a:gd name="T106" fmla="*/ 93 w 111"/>
              <a:gd name="T107" fmla="*/ 13 h 97"/>
              <a:gd name="T108" fmla="*/ 95 w 111"/>
              <a:gd name="T109" fmla="*/ 14 h 97"/>
              <a:gd name="T110" fmla="*/ 76 w 111"/>
              <a:gd name="T111" fmla="*/ 32 h 97"/>
              <a:gd name="T112" fmla="*/ 76 w 111"/>
              <a:gd name="T113" fmla="*/ 32 h 97"/>
              <a:gd name="T114" fmla="*/ 82 w 111"/>
              <a:gd name="T115" fmla="*/ 39 h 97"/>
              <a:gd name="T116" fmla="*/ 80 w 111"/>
              <a:gd name="T117" fmla="*/ 37 h 97"/>
              <a:gd name="T118" fmla="*/ 99 w 111"/>
              <a:gd name="T119" fmla="*/ 18 h 97"/>
              <a:gd name="T120" fmla="*/ 101 w 111"/>
              <a:gd name="T121" fmla="*/ 20 h 97"/>
              <a:gd name="T122" fmla="*/ 82 w 111"/>
              <a:gd name="T123" fmla="*/ 39 h 97"/>
              <a:gd name="T124" fmla="*/ 82 w 111"/>
              <a:gd name="T125" fmla="*/ 3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 h="97">
                <a:moveTo>
                  <a:pt x="110" y="13"/>
                </a:moveTo>
                <a:cubicBezTo>
                  <a:pt x="101" y="3"/>
                  <a:pt x="101" y="3"/>
                  <a:pt x="101" y="3"/>
                </a:cubicBezTo>
                <a:cubicBezTo>
                  <a:pt x="99" y="1"/>
                  <a:pt x="97" y="1"/>
                  <a:pt x="96" y="3"/>
                </a:cubicBezTo>
                <a:cubicBezTo>
                  <a:pt x="95" y="4"/>
                  <a:pt x="95" y="4"/>
                  <a:pt x="95" y="5"/>
                </a:cubicBezTo>
                <a:cubicBezTo>
                  <a:pt x="94" y="5"/>
                  <a:pt x="93" y="6"/>
                  <a:pt x="92" y="6"/>
                </a:cubicBezTo>
                <a:cubicBezTo>
                  <a:pt x="92" y="6"/>
                  <a:pt x="92" y="6"/>
                  <a:pt x="92" y="6"/>
                </a:cubicBezTo>
                <a:cubicBezTo>
                  <a:pt x="67" y="32"/>
                  <a:pt x="67" y="32"/>
                  <a:pt x="67" y="32"/>
                </a:cubicBezTo>
                <a:cubicBezTo>
                  <a:pt x="67" y="33"/>
                  <a:pt x="67" y="36"/>
                  <a:pt x="66" y="37"/>
                </a:cubicBezTo>
                <a:cubicBezTo>
                  <a:pt x="68" y="41"/>
                  <a:pt x="68" y="41"/>
                  <a:pt x="68" y="41"/>
                </a:cubicBezTo>
                <a:cubicBezTo>
                  <a:pt x="68" y="41"/>
                  <a:pt x="68" y="41"/>
                  <a:pt x="68" y="41"/>
                </a:cubicBezTo>
                <a:cubicBezTo>
                  <a:pt x="69" y="41"/>
                  <a:pt x="69" y="41"/>
                  <a:pt x="69" y="41"/>
                </a:cubicBezTo>
                <a:cubicBezTo>
                  <a:pt x="63" y="46"/>
                  <a:pt x="63" y="46"/>
                  <a:pt x="63" y="46"/>
                </a:cubicBezTo>
                <a:cubicBezTo>
                  <a:pt x="45" y="28"/>
                  <a:pt x="45" y="28"/>
                  <a:pt x="45" y="28"/>
                </a:cubicBezTo>
                <a:cubicBezTo>
                  <a:pt x="47" y="21"/>
                  <a:pt x="45" y="13"/>
                  <a:pt x="39" y="7"/>
                </a:cubicBezTo>
                <a:cubicBezTo>
                  <a:pt x="34" y="1"/>
                  <a:pt x="25" y="0"/>
                  <a:pt x="18" y="1"/>
                </a:cubicBezTo>
                <a:cubicBezTo>
                  <a:pt x="30" y="14"/>
                  <a:pt x="30" y="14"/>
                  <a:pt x="30" y="14"/>
                </a:cubicBezTo>
                <a:cubicBezTo>
                  <a:pt x="27" y="26"/>
                  <a:pt x="27" y="26"/>
                  <a:pt x="27" y="26"/>
                </a:cubicBezTo>
                <a:cubicBezTo>
                  <a:pt x="15" y="29"/>
                  <a:pt x="15" y="29"/>
                  <a:pt x="15" y="29"/>
                </a:cubicBezTo>
                <a:cubicBezTo>
                  <a:pt x="3" y="17"/>
                  <a:pt x="3" y="17"/>
                  <a:pt x="3" y="17"/>
                </a:cubicBezTo>
                <a:cubicBezTo>
                  <a:pt x="0" y="23"/>
                  <a:pt x="3" y="32"/>
                  <a:pt x="9" y="37"/>
                </a:cubicBezTo>
                <a:cubicBezTo>
                  <a:pt x="14" y="43"/>
                  <a:pt x="23" y="46"/>
                  <a:pt x="31" y="43"/>
                </a:cubicBezTo>
                <a:cubicBezTo>
                  <a:pt x="31" y="43"/>
                  <a:pt x="31" y="43"/>
                  <a:pt x="31" y="43"/>
                </a:cubicBezTo>
                <a:cubicBezTo>
                  <a:pt x="48" y="60"/>
                  <a:pt x="48" y="60"/>
                  <a:pt x="48" y="60"/>
                </a:cubicBezTo>
                <a:cubicBezTo>
                  <a:pt x="32" y="78"/>
                  <a:pt x="32" y="78"/>
                  <a:pt x="32" y="78"/>
                </a:cubicBezTo>
                <a:cubicBezTo>
                  <a:pt x="31" y="77"/>
                  <a:pt x="31" y="77"/>
                  <a:pt x="31" y="77"/>
                </a:cubicBezTo>
                <a:cubicBezTo>
                  <a:pt x="26" y="80"/>
                  <a:pt x="26" y="80"/>
                  <a:pt x="26" y="80"/>
                </a:cubicBezTo>
                <a:cubicBezTo>
                  <a:pt x="18" y="93"/>
                  <a:pt x="18" y="93"/>
                  <a:pt x="18" y="93"/>
                </a:cubicBezTo>
                <a:cubicBezTo>
                  <a:pt x="20" y="95"/>
                  <a:pt x="20" y="95"/>
                  <a:pt x="20" y="95"/>
                </a:cubicBezTo>
                <a:cubicBezTo>
                  <a:pt x="33" y="87"/>
                  <a:pt x="33" y="87"/>
                  <a:pt x="33" y="87"/>
                </a:cubicBezTo>
                <a:cubicBezTo>
                  <a:pt x="37" y="83"/>
                  <a:pt x="37" y="83"/>
                  <a:pt x="37" y="83"/>
                </a:cubicBezTo>
                <a:cubicBezTo>
                  <a:pt x="35" y="82"/>
                  <a:pt x="35" y="82"/>
                  <a:pt x="35" y="82"/>
                </a:cubicBezTo>
                <a:cubicBezTo>
                  <a:pt x="53" y="64"/>
                  <a:pt x="53" y="64"/>
                  <a:pt x="53" y="64"/>
                </a:cubicBezTo>
                <a:cubicBezTo>
                  <a:pt x="82" y="93"/>
                  <a:pt x="82" y="93"/>
                  <a:pt x="82" y="93"/>
                </a:cubicBezTo>
                <a:cubicBezTo>
                  <a:pt x="84" y="96"/>
                  <a:pt x="86" y="97"/>
                  <a:pt x="89" y="97"/>
                </a:cubicBezTo>
                <a:cubicBezTo>
                  <a:pt x="91" y="97"/>
                  <a:pt x="94" y="96"/>
                  <a:pt x="96" y="93"/>
                </a:cubicBezTo>
                <a:cubicBezTo>
                  <a:pt x="101" y="89"/>
                  <a:pt x="101" y="83"/>
                  <a:pt x="96" y="79"/>
                </a:cubicBezTo>
                <a:cubicBezTo>
                  <a:pt x="67" y="50"/>
                  <a:pt x="67" y="50"/>
                  <a:pt x="67" y="50"/>
                </a:cubicBezTo>
                <a:cubicBezTo>
                  <a:pt x="72" y="45"/>
                  <a:pt x="72" y="45"/>
                  <a:pt x="72" y="45"/>
                </a:cubicBezTo>
                <a:cubicBezTo>
                  <a:pt x="75" y="47"/>
                  <a:pt x="75" y="47"/>
                  <a:pt x="75" y="47"/>
                </a:cubicBezTo>
                <a:cubicBezTo>
                  <a:pt x="77" y="46"/>
                  <a:pt x="79" y="46"/>
                  <a:pt x="82" y="46"/>
                </a:cubicBezTo>
                <a:cubicBezTo>
                  <a:pt x="106" y="21"/>
                  <a:pt x="106" y="21"/>
                  <a:pt x="106" y="21"/>
                </a:cubicBezTo>
                <a:cubicBezTo>
                  <a:pt x="106" y="20"/>
                  <a:pt x="106" y="20"/>
                  <a:pt x="106" y="20"/>
                </a:cubicBezTo>
                <a:cubicBezTo>
                  <a:pt x="106" y="20"/>
                  <a:pt x="106" y="20"/>
                  <a:pt x="106" y="20"/>
                </a:cubicBezTo>
                <a:cubicBezTo>
                  <a:pt x="107" y="19"/>
                  <a:pt x="107" y="19"/>
                  <a:pt x="107" y="18"/>
                </a:cubicBezTo>
                <a:cubicBezTo>
                  <a:pt x="109" y="18"/>
                  <a:pt x="110" y="18"/>
                  <a:pt x="110" y="18"/>
                </a:cubicBezTo>
                <a:cubicBezTo>
                  <a:pt x="111" y="16"/>
                  <a:pt x="111" y="14"/>
                  <a:pt x="110" y="13"/>
                </a:cubicBezTo>
                <a:close/>
                <a:moveTo>
                  <a:pt x="90" y="84"/>
                </a:moveTo>
                <a:cubicBezTo>
                  <a:pt x="92" y="84"/>
                  <a:pt x="94" y="86"/>
                  <a:pt x="94" y="87"/>
                </a:cubicBezTo>
                <a:cubicBezTo>
                  <a:pt x="94" y="90"/>
                  <a:pt x="92" y="92"/>
                  <a:pt x="90" y="92"/>
                </a:cubicBezTo>
                <a:cubicBezTo>
                  <a:pt x="87" y="92"/>
                  <a:pt x="86" y="90"/>
                  <a:pt x="86" y="87"/>
                </a:cubicBezTo>
                <a:cubicBezTo>
                  <a:pt x="86" y="86"/>
                  <a:pt x="87" y="84"/>
                  <a:pt x="90" y="84"/>
                </a:cubicBezTo>
                <a:close/>
                <a:moveTo>
                  <a:pt x="76" y="32"/>
                </a:moveTo>
                <a:cubicBezTo>
                  <a:pt x="74" y="31"/>
                  <a:pt x="74" y="31"/>
                  <a:pt x="74" y="31"/>
                </a:cubicBezTo>
                <a:cubicBezTo>
                  <a:pt x="93" y="13"/>
                  <a:pt x="93" y="13"/>
                  <a:pt x="93" y="13"/>
                </a:cubicBezTo>
                <a:cubicBezTo>
                  <a:pt x="95" y="14"/>
                  <a:pt x="95" y="14"/>
                  <a:pt x="95" y="14"/>
                </a:cubicBezTo>
                <a:cubicBezTo>
                  <a:pt x="76" y="32"/>
                  <a:pt x="76" y="32"/>
                  <a:pt x="76" y="32"/>
                </a:cubicBezTo>
                <a:cubicBezTo>
                  <a:pt x="76" y="32"/>
                  <a:pt x="76" y="32"/>
                  <a:pt x="76" y="32"/>
                </a:cubicBezTo>
                <a:close/>
                <a:moveTo>
                  <a:pt x="82" y="39"/>
                </a:moveTo>
                <a:cubicBezTo>
                  <a:pt x="80" y="37"/>
                  <a:pt x="80" y="37"/>
                  <a:pt x="80" y="37"/>
                </a:cubicBezTo>
                <a:cubicBezTo>
                  <a:pt x="99" y="18"/>
                  <a:pt x="99" y="18"/>
                  <a:pt x="99" y="18"/>
                </a:cubicBezTo>
                <a:cubicBezTo>
                  <a:pt x="101" y="20"/>
                  <a:pt x="101" y="20"/>
                  <a:pt x="101" y="20"/>
                </a:cubicBezTo>
                <a:cubicBezTo>
                  <a:pt x="82" y="39"/>
                  <a:pt x="82" y="39"/>
                  <a:pt x="82" y="39"/>
                </a:cubicBezTo>
                <a:cubicBezTo>
                  <a:pt x="82" y="39"/>
                  <a:pt x="82" y="39"/>
                  <a:pt x="82" y="39"/>
                </a:cubicBezTo>
                <a:close/>
              </a:path>
            </a:pathLst>
          </a:custGeom>
          <a:solidFill>
            <a:schemeClr val="bg1"/>
          </a:solidFill>
          <a:ln>
            <a:noFill/>
          </a:ln>
        </p:spPr>
        <p:txBody>
          <a:bodyPr vert="horz" wrap="square" lIns="68580" tIns="34290" rIns="68580" bIns="34290" numCol="1" anchor="t" anchorCtr="0" compatLnSpc="1"/>
          <a:lstStyle/>
          <a:p>
            <a:endParaRPr 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heel(1)">
                                      <p:cBhvr>
                                        <p:cTn id="7" dur="1000"/>
                                        <p:tgtEl>
                                          <p:spTgt spid="8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500"/>
                            </p:stCondLst>
                            <p:childTnLst>
                              <p:par>
                                <p:cTn id="13" presetID="14" presetClass="entr" presetSubtype="10"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randombar(horizontal)">
                                      <p:cBhvr>
                                        <p:cTn id="15" dur="500"/>
                                        <p:tgtEl>
                                          <p:spTgt spid="28"/>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3500"/>
                            </p:stCondLst>
                            <p:childTnLst>
                              <p:par>
                                <p:cTn id="29" presetID="14" presetClass="entr" presetSubtype="10"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randombar(horizontal)">
                                      <p:cBhvr>
                                        <p:cTn id="31" dur="500"/>
                                        <p:tgtEl>
                                          <p:spTgt spid="43"/>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par>
                          <p:cTn id="44" fill="hold">
                            <p:stCondLst>
                              <p:cond delay="5500"/>
                            </p:stCondLst>
                            <p:childTnLst>
                              <p:par>
                                <p:cTn id="45" presetID="14" presetClass="entr" presetSubtype="10"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randombar(horizontal)">
                                      <p:cBhvr>
                                        <p:cTn id="47" dur="500"/>
                                        <p:tgtEl>
                                          <p:spTgt spid="46"/>
                                        </p:tgtEl>
                                      </p:cBhvr>
                                    </p:animEffect>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par>
                          <p:cTn id="56" fill="hold">
                            <p:stCondLst>
                              <p:cond delay="7000"/>
                            </p:stCondLst>
                            <p:childTnLst>
                              <p:par>
                                <p:cTn id="57" presetID="10"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par>
                          <p:cTn id="60" fill="hold">
                            <p:stCondLst>
                              <p:cond delay="7500"/>
                            </p:stCondLst>
                            <p:childTnLst>
                              <p:par>
                                <p:cTn id="61" presetID="14" presetClass="entr" presetSubtype="10"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childTnLst>
                          </p:cTn>
                        </p:par>
                        <p:par>
                          <p:cTn id="68" fill="hold">
                            <p:stCondLst>
                              <p:cond delay="8500"/>
                            </p:stCondLst>
                            <p:childTnLst>
                              <p:par>
                                <p:cTn id="69" presetID="10" presetClass="entr" presetSubtype="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6" grpId="0"/>
      <p:bldP spid="17" grpId="0"/>
      <p:bldP spid="18" grpId="0"/>
      <p:bldP spid="19" grpId="0"/>
      <p:bldP spid="22" grpId="0" animBg="1"/>
      <p:bldP spid="23" grpId="0" animBg="1"/>
      <p:bldP spid="24" grpId="0" animBg="1"/>
      <p:bldP spid="26" grpId="0" animBg="1"/>
      <p:bldP spid="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smtClean="0">
                <a:solidFill>
                  <a:schemeClr val="bg1"/>
                </a:solidFill>
              </a:rPr>
              <a:t>05</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论文建议总结</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567173" y="1395857"/>
            <a:ext cx="1466652" cy="1466652"/>
            <a:chOff x="2652626" y="1481041"/>
            <a:chExt cx="1466850" cy="1466850"/>
          </a:xfrm>
        </p:grpSpPr>
        <p:sp>
          <p:nvSpPr>
            <p:cNvPr id="4" name="空心弧 3"/>
            <p:cNvSpPr/>
            <p:nvPr/>
          </p:nvSpPr>
          <p:spPr>
            <a:xfrm rot="2700000">
              <a:off x="2652626" y="1481041"/>
              <a:ext cx="1466850" cy="1466850"/>
            </a:xfrm>
            <a:prstGeom prst="blockArc">
              <a:avLst>
                <a:gd name="adj1" fmla="val 2418124"/>
                <a:gd name="adj2" fmla="val 0"/>
                <a:gd name="adj3" fmla="val 14171"/>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5" name="椭圆 4"/>
            <p:cNvSpPr/>
            <p:nvPr/>
          </p:nvSpPr>
          <p:spPr>
            <a:xfrm rot="2700000">
              <a:off x="2938063" y="1766477"/>
              <a:ext cx="897491" cy="897491"/>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Freeform 18"/>
            <p:cNvSpPr>
              <a:spLocks noEditPoints="1"/>
            </p:cNvSpPr>
            <p:nvPr/>
          </p:nvSpPr>
          <p:spPr bwMode="black">
            <a:xfrm>
              <a:off x="3169842" y="2021097"/>
              <a:ext cx="445962" cy="335778"/>
            </a:xfrm>
            <a:custGeom>
              <a:avLst/>
              <a:gdLst>
                <a:gd name="T0" fmla="*/ 1304 w 1423"/>
                <a:gd name="T1" fmla="*/ 301 h 1114"/>
                <a:gd name="T2" fmla="*/ 1302 w 1423"/>
                <a:gd name="T3" fmla="*/ 297 h 1114"/>
                <a:gd name="T4" fmla="*/ 719 w 1423"/>
                <a:gd name="T5" fmla="*/ 113 h 1114"/>
                <a:gd name="T6" fmla="*/ 496 w 1423"/>
                <a:gd name="T7" fmla="*/ 416 h 1114"/>
                <a:gd name="T8" fmla="*/ 441 w 1423"/>
                <a:gd name="T9" fmla="*/ 482 h 1114"/>
                <a:gd name="T10" fmla="*/ 375 w 1423"/>
                <a:gd name="T11" fmla="*/ 536 h 1114"/>
                <a:gd name="T12" fmla="*/ 290 w 1423"/>
                <a:gd name="T13" fmla="*/ 648 h 1114"/>
                <a:gd name="T14" fmla="*/ 470 w 1423"/>
                <a:gd name="T15" fmla="*/ 973 h 1114"/>
                <a:gd name="T16" fmla="*/ 610 w 1423"/>
                <a:gd name="T17" fmla="*/ 960 h 1114"/>
                <a:gd name="T18" fmla="*/ 775 w 1423"/>
                <a:gd name="T19" fmla="*/ 921 h 1114"/>
                <a:gd name="T20" fmla="*/ 932 w 1423"/>
                <a:gd name="T21" fmla="*/ 927 h 1114"/>
                <a:gd name="T22" fmla="*/ 1151 w 1423"/>
                <a:gd name="T23" fmla="*/ 893 h 1114"/>
                <a:gd name="T24" fmla="*/ 1304 w 1423"/>
                <a:gd name="T25" fmla="*/ 301 h 1114"/>
                <a:gd name="T26" fmla="*/ 1024 w 1423"/>
                <a:gd name="T27" fmla="*/ 311 h 1114"/>
                <a:gd name="T28" fmla="*/ 1024 w 1423"/>
                <a:gd name="T29" fmla="*/ 311 h 1114"/>
                <a:gd name="T30" fmla="*/ 873 w 1423"/>
                <a:gd name="T31" fmla="*/ 299 h 1114"/>
                <a:gd name="T32" fmla="*/ 873 w 1423"/>
                <a:gd name="T33" fmla="*/ 299 h 1114"/>
                <a:gd name="T34" fmla="*/ 799 w 1423"/>
                <a:gd name="T35" fmla="*/ 278 h 1114"/>
                <a:gd name="T36" fmla="*/ 821 w 1423"/>
                <a:gd name="T37" fmla="*/ 203 h 1114"/>
                <a:gd name="T38" fmla="*/ 828 w 1423"/>
                <a:gd name="T39" fmla="*/ 200 h 1114"/>
                <a:gd name="T40" fmla="*/ 1101 w 1423"/>
                <a:gd name="T41" fmla="*/ 234 h 1114"/>
                <a:gd name="T42" fmla="*/ 1108 w 1423"/>
                <a:gd name="T43" fmla="*/ 244 h 1114"/>
                <a:gd name="T44" fmla="*/ 1087 w 1423"/>
                <a:gd name="T45" fmla="*/ 318 h 1114"/>
                <a:gd name="T46" fmla="*/ 1024 w 1423"/>
                <a:gd name="T47" fmla="*/ 311 h 1114"/>
                <a:gd name="T48" fmla="*/ 14 w 1423"/>
                <a:gd name="T49" fmla="*/ 967 h 1114"/>
                <a:gd name="T50" fmla="*/ 53 w 1423"/>
                <a:gd name="T51" fmla="*/ 1037 h 1114"/>
                <a:gd name="T52" fmla="*/ 115 w 1423"/>
                <a:gd name="T53" fmla="*/ 1064 h 1114"/>
                <a:gd name="T54" fmla="*/ 24 w 1423"/>
                <a:gd name="T55" fmla="*/ 900 h 1114"/>
                <a:gd name="T56" fmla="*/ 14 w 1423"/>
                <a:gd name="T57" fmla="*/ 967 h 1114"/>
                <a:gd name="T58" fmla="*/ 400 w 1423"/>
                <a:gd name="T59" fmla="*/ 959 h 1114"/>
                <a:gd name="T60" fmla="*/ 265 w 1423"/>
                <a:gd name="T61" fmla="*/ 714 h 1114"/>
                <a:gd name="T62" fmla="*/ 190 w 1423"/>
                <a:gd name="T63" fmla="*/ 686 h 1114"/>
                <a:gd name="T64" fmla="*/ 175 w 1423"/>
                <a:gd name="T65" fmla="*/ 764 h 1114"/>
                <a:gd name="T66" fmla="*/ 310 w 1423"/>
                <a:gd name="T67" fmla="*/ 1008 h 1114"/>
                <a:gd name="T68" fmla="*/ 385 w 1423"/>
                <a:gd name="T69" fmla="*/ 1037 h 1114"/>
                <a:gd name="T70" fmla="*/ 400 w 1423"/>
                <a:gd name="T71" fmla="*/ 959 h 1114"/>
                <a:gd name="T72" fmla="*/ 266 w 1423"/>
                <a:gd name="T73" fmla="*/ 1026 h 1114"/>
                <a:gd name="T74" fmla="*/ 136 w 1423"/>
                <a:gd name="T75" fmla="*/ 792 h 1114"/>
                <a:gd name="T76" fmla="*/ 65 w 1423"/>
                <a:gd name="T77" fmla="*/ 764 h 1114"/>
                <a:gd name="T78" fmla="*/ 50 w 1423"/>
                <a:gd name="T79" fmla="*/ 840 h 1114"/>
                <a:gd name="T80" fmla="*/ 180 w 1423"/>
                <a:gd name="T81" fmla="*/ 1074 h 1114"/>
                <a:gd name="T82" fmla="*/ 251 w 1423"/>
                <a:gd name="T83" fmla="*/ 1101 h 1114"/>
                <a:gd name="T84" fmla="*/ 266 w 1423"/>
                <a:gd name="T85" fmla="*/ 1026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23" h="1114">
                  <a:moveTo>
                    <a:pt x="1304" y="301"/>
                  </a:moveTo>
                  <a:cubicBezTo>
                    <a:pt x="1303" y="298"/>
                    <a:pt x="1304" y="300"/>
                    <a:pt x="1302" y="297"/>
                  </a:cubicBezTo>
                  <a:cubicBezTo>
                    <a:pt x="1184" y="83"/>
                    <a:pt x="922" y="0"/>
                    <a:pt x="719" y="113"/>
                  </a:cubicBezTo>
                  <a:cubicBezTo>
                    <a:pt x="602" y="177"/>
                    <a:pt x="570" y="311"/>
                    <a:pt x="496" y="416"/>
                  </a:cubicBezTo>
                  <a:cubicBezTo>
                    <a:pt x="476" y="444"/>
                    <a:pt x="458" y="465"/>
                    <a:pt x="441" y="482"/>
                  </a:cubicBezTo>
                  <a:cubicBezTo>
                    <a:pt x="418" y="504"/>
                    <a:pt x="397" y="520"/>
                    <a:pt x="375" y="536"/>
                  </a:cubicBezTo>
                  <a:cubicBezTo>
                    <a:pt x="334" y="566"/>
                    <a:pt x="296" y="593"/>
                    <a:pt x="290" y="648"/>
                  </a:cubicBezTo>
                  <a:cubicBezTo>
                    <a:pt x="470" y="973"/>
                    <a:pt x="470" y="973"/>
                    <a:pt x="470" y="973"/>
                  </a:cubicBezTo>
                  <a:cubicBezTo>
                    <a:pt x="519" y="997"/>
                    <a:pt x="563" y="978"/>
                    <a:pt x="610" y="960"/>
                  </a:cubicBezTo>
                  <a:cubicBezTo>
                    <a:pt x="654" y="943"/>
                    <a:pt x="697" y="925"/>
                    <a:pt x="775" y="921"/>
                  </a:cubicBezTo>
                  <a:cubicBezTo>
                    <a:pt x="827" y="918"/>
                    <a:pt x="880" y="924"/>
                    <a:pt x="932" y="927"/>
                  </a:cubicBezTo>
                  <a:cubicBezTo>
                    <a:pt x="1008" y="932"/>
                    <a:pt x="1082" y="931"/>
                    <a:pt x="1151" y="893"/>
                  </a:cubicBezTo>
                  <a:cubicBezTo>
                    <a:pt x="1354" y="780"/>
                    <a:pt x="1423" y="515"/>
                    <a:pt x="1304" y="301"/>
                  </a:cubicBezTo>
                  <a:close/>
                  <a:moveTo>
                    <a:pt x="1024" y="311"/>
                  </a:moveTo>
                  <a:cubicBezTo>
                    <a:pt x="1024" y="311"/>
                    <a:pt x="1024" y="311"/>
                    <a:pt x="1024" y="311"/>
                  </a:cubicBezTo>
                  <a:cubicBezTo>
                    <a:pt x="983" y="270"/>
                    <a:pt x="917" y="279"/>
                    <a:pt x="873" y="299"/>
                  </a:cubicBezTo>
                  <a:cubicBezTo>
                    <a:pt x="873" y="299"/>
                    <a:pt x="873" y="299"/>
                    <a:pt x="873" y="299"/>
                  </a:cubicBezTo>
                  <a:cubicBezTo>
                    <a:pt x="847" y="313"/>
                    <a:pt x="814" y="304"/>
                    <a:pt x="799" y="278"/>
                  </a:cubicBezTo>
                  <a:cubicBezTo>
                    <a:pt x="785" y="251"/>
                    <a:pt x="794" y="218"/>
                    <a:pt x="821" y="203"/>
                  </a:cubicBezTo>
                  <a:cubicBezTo>
                    <a:pt x="823" y="202"/>
                    <a:pt x="828" y="200"/>
                    <a:pt x="828" y="200"/>
                  </a:cubicBezTo>
                  <a:cubicBezTo>
                    <a:pt x="927" y="155"/>
                    <a:pt x="1035" y="168"/>
                    <a:pt x="1101" y="234"/>
                  </a:cubicBezTo>
                  <a:cubicBezTo>
                    <a:pt x="1101" y="234"/>
                    <a:pt x="1106" y="240"/>
                    <a:pt x="1108" y="244"/>
                  </a:cubicBezTo>
                  <a:cubicBezTo>
                    <a:pt x="1122" y="270"/>
                    <a:pt x="1113" y="303"/>
                    <a:pt x="1087" y="318"/>
                  </a:cubicBezTo>
                  <a:cubicBezTo>
                    <a:pt x="1066" y="329"/>
                    <a:pt x="1041" y="326"/>
                    <a:pt x="1024" y="311"/>
                  </a:cubicBezTo>
                  <a:close/>
                  <a:moveTo>
                    <a:pt x="14" y="967"/>
                  </a:moveTo>
                  <a:cubicBezTo>
                    <a:pt x="53" y="1037"/>
                    <a:pt x="53" y="1037"/>
                    <a:pt x="53" y="1037"/>
                  </a:cubicBezTo>
                  <a:cubicBezTo>
                    <a:pt x="67" y="1062"/>
                    <a:pt x="94" y="1074"/>
                    <a:pt x="115" y="1064"/>
                  </a:cubicBezTo>
                  <a:cubicBezTo>
                    <a:pt x="24" y="900"/>
                    <a:pt x="24" y="900"/>
                    <a:pt x="24" y="900"/>
                  </a:cubicBezTo>
                  <a:cubicBezTo>
                    <a:pt x="5" y="912"/>
                    <a:pt x="0" y="941"/>
                    <a:pt x="14" y="967"/>
                  </a:cubicBezTo>
                  <a:close/>
                  <a:moveTo>
                    <a:pt x="400" y="959"/>
                  </a:moveTo>
                  <a:cubicBezTo>
                    <a:pt x="265" y="714"/>
                    <a:pt x="265" y="714"/>
                    <a:pt x="265" y="714"/>
                  </a:cubicBezTo>
                  <a:cubicBezTo>
                    <a:pt x="248" y="685"/>
                    <a:pt x="215" y="672"/>
                    <a:pt x="190" y="686"/>
                  </a:cubicBezTo>
                  <a:cubicBezTo>
                    <a:pt x="166" y="699"/>
                    <a:pt x="159" y="734"/>
                    <a:pt x="175" y="764"/>
                  </a:cubicBezTo>
                  <a:cubicBezTo>
                    <a:pt x="310" y="1008"/>
                    <a:pt x="310" y="1008"/>
                    <a:pt x="310" y="1008"/>
                  </a:cubicBezTo>
                  <a:cubicBezTo>
                    <a:pt x="327" y="1038"/>
                    <a:pt x="360" y="1051"/>
                    <a:pt x="385" y="1037"/>
                  </a:cubicBezTo>
                  <a:cubicBezTo>
                    <a:pt x="410" y="1023"/>
                    <a:pt x="416" y="988"/>
                    <a:pt x="400" y="959"/>
                  </a:cubicBezTo>
                  <a:close/>
                  <a:moveTo>
                    <a:pt x="266" y="1026"/>
                  </a:moveTo>
                  <a:cubicBezTo>
                    <a:pt x="136" y="792"/>
                    <a:pt x="136" y="792"/>
                    <a:pt x="136" y="792"/>
                  </a:cubicBezTo>
                  <a:cubicBezTo>
                    <a:pt x="121" y="764"/>
                    <a:pt x="89" y="751"/>
                    <a:pt x="65" y="764"/>
                  </a:cubicBezTo>
                  <a:cubicBezTo>
                    <a:pt x="41" y="778"/>
                    <a:pt x="35" y="811"/>
                    <a:pt x="50" y="840"/>
                  </a:cubicBezTo>
                  <a:cubicBezTo>
                    <a:pt x="180" y="1074"/>
                    <a:pt x="180" y="1074"/>
                    <a:pt x="180" y="1074"/>
                  </a:cubicBezTo>
                  <a:cubicBezTo>
                    <a:pt x="196" y="1102"/>
                    <a:pt x="228" y="1114"/>
                    <a:pt x="251" y="1101"/>
                  </a:cubicBezTo>
                  <a:cubicBezTo>
                    <a:pt x="275" y="1088"/>
                    <a:pt x="282" y="1055"/>
                    <a:pt x="266" y="10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77" tIns="34289" rIns="68577" bIns="34289" numCol="1" anchor="t" anchorCtr="0" compatLnSpc="1"/>
            <a:lstStyle/>
            <a:p>
              <a:endParaRPr lang="en-US" sz="1200" dirty="0">
                <a:latin typeface="微软雅黑" panose="020B0503020204020204" pitchFamily="34" charset="-122"/>
              </a:endParaRPr>
            </a:p>
          </p:txBody>
        </p:sp>
      </p:grpSp>
      <p:grpSp>
        <p:nvGrpSpPr>
          <p:cNvPr id="7" name="组合 6"/>
          <p:cNvGrpSpPr/>
          <p:nvPr/>
        </p:nvGrpSpPr>
        <p:grpSpPr>
          <a:xfrm>
            <a:off x="3430674" y="2310206"/>
            <a:ext cx="1466652" cy="1466652"/>
            <a:chOff x="3516244" y="2395514"/>
            <a:chExt cx="1466850" cy="1466850"/>
          </a:xfrm>
        </p:grpSpPr>
        <p:sp>
          <p:nvSpPr>
            <p:cNvPr id="8" name="空心弧 7"/>
            <p:cNvSpPr/>
            <p:nvPr/>
          </p:nvSpPr>
          <p:spPr>
            <a:xfrm rot="2700000" flipH="1" flipV="1">
              <a:off x="3516244" y="2395514"/>
              <a:ext cx="1466850" cy="1466850"/>
            </a:xfrm>
            <a:prstGeom prst="blockArc">
              <a:avLst>
                <a:gd name="adj1" fmla="val 5321815"/>
                <a:gd name="adj2" fmla="val 0"/>
                <a:gd name="adj3" fmla="val 14171"/>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9" name="椭圆 8"/>
            <p:cNvSpPr/>
            <p:nvPr/>
          </p:nvSpPr>
          <p:spPr>
            <a:xfrm rot="2700000">
              <a:off x="3802438" y="2680194"/>
              <a:ext cx="897491" cy="897491"/>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pic>
          <p:nvPicPr>
            <p:cNvPr id="10" name="Picture 2" descr="C:\Users\kelleyc\Desktop\untitled3.png"/>
            <p:cNvPicPr>
              <a:picLocks noChangeAspect="1" noChangeArrowheads="1"/>
            </p:cNvPicPr>
            <p:nvPr/>
          </p:nvPicPr>
          <p:blipFill>
            <a:blip r:embed="rId3" cstate="screen"/>
            <a:srcRect/>
            <a:stretch>
              <a:fillRect/>
            </a:stretch>
          </p:blipFill>
          <p:spPr bwMode="auto">
            <a:xfrm>
              <a:off x="4035782" y="2899952"/>
              <a:ext cx="432590" cy="4325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组合 10"/>
          <p:cNvGrpSpPr/>
          <p:nvPr/>
        </p:nvGrpSpPr>
        <p:grpSpPr>
          <a:xfrm>
            <a:off x="4265726" y="1367407"/>
            <a:ext cx="1466652" cy="1466652"/>
            <a:chOff x="4351408" y="1452587"/>
            <a:chExt cx="1466850" cy="1466850"/>
          </a:xfrm>
        </p:grpSpPr>
        <p:sp>
          <p:nvSpPr>
            <p:cNvPr id="12" name="空心弧 11"/>
            <p:cNvSpPr/>
            <p:nvPr/>
          </p:nvSpPr>
          <p:spPr>
            <a:xfrm rot="2700000">
              <a:off x="4351408" y="1452587"/>
              <a:ext cx="1466850" cy="1466850"/>
            </a:xfrm>
            <a:prstGeom prst="blockArc">
              <a:avLst>
                <a:gd name="adj1" fmla="val 5321815"/>
                <a:gd name="adj2" fmla="val 0"/>
                <a:gd name="adj3" fmla="val 14171"/>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3" name="椭圆 12"/>
            <p:cNvSpPr/>
            <p:nvPr/>
          </p:nvSpPr>
          <p:spPr>
            <a:xfrm rot="2700000">
              <a:off x="4634575" y="1737267"/>
              <a:ext cx="897491" cy="897491"/>
            </a:xfrm>
            <a:prstGeom prst="ellipse">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Freeform 217"/>
            <p:cNvSpPr>
              <a:spLocks noChangeAspect="1" noEditPoints="1"/>
            </p:cNvSpPr>
            <p:nvPr/>
          </p:nvSpPr>
          <p:spPr bwMode="auto">
            <a:xfrm>
              <a:off x="4899696" y="1991506"/>
              <a:ext cx="367247" cy="365369"/>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vert="horz" wrap="square" lIns="91428" tIns="45714" rIns="91428" bIns="45714" numCol="1" anchor="t" anchorCtr="0" compatLnSpc="1"/>
            <a:lstStyle/>
            <a:p>
              <a:endParaRPr lang="en-US" sz="1800" dirty="0">
                <a:latin typeface="微软雅黑" panose="020B0503020204020204" pitchFamily="34" charset="-122"/>
              </a:endParaRPr>
            </a:p>
          </p:txBody>
        </p:sp>
      </p:grpSp>
      <p:grpSp>
        <p:nvGrpSpPr>
          <p:cNvPr id="15" name="组合 14"/>
          <p:cNvGrpSpPr/>
          <p:nvPr/>
        </p:nvGrpSpPr>
        <p:grpSpPr>
          <a:xfrm>
            <a:off x="5127713" y="2283270"/>
            <a:ext cx="1466652" cy="1466652"/>
            <a:chOff x="5213513" y="2368574"/>
            <a:chExt cx="1466850" cy="1466850"/>
          </a:xfrm>
        </p:grpSpPr>
        <p:sp>
          <p:nvSpPr>
            <p:cNvPr id="16" name="空心弧 15"/>
            <p:cNvSpPr/>
            <p:nvPr/>
          </p:nvSpPr>
          <p:spPr>
            <a:xfrm rot="2700000" flipH="1" flipV="1">
              <a:off x="5213513" y="2368574"/>
              <a:ext cx="1466850" cy="1466850"/>
            </a:xfrm>
            <a:prstGeom prst="blockArc">
              <a:avLst>
                <a:gd name="adj1" fmla="val 2383204"/>
                <a:gd name="adj2" fmla="val 0"/>
                <a:gd name="adj3" fmla="val 14171"/>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7" name="椭圆 16"/>
            <p:cNvSpPr/>
            <p:nvPr/>
          </p:nvSpPr>
          <p:spPr>
            <a:xfrm rot="2700000">
              <a:off x="5496679" y="2653254"/>
              <a:ext cx="897491" cy="897491"/>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pic>
          <p:nvPicPr>
            <p:cNvPr id="18" name="Picture 10" descr="C:\Users\Jonahs\Dropbox\Projects SCOTT\MEET Windows Azure\source\Background\tile-icon-network.png"/>
            <p:cNvPicPr>
              <a:picLocks noChangeAspect="1" noChangeArrowheads="1"/>
            </p:cNvPicPr>
            <p:nvPr/>
          </p:nvPicPr>
          <p:blipFill>
            <a:blip r:embed="rId4" cstate="screen"/>
            <a:srcRect/>
            <a:stretch>
              <a:fillRect/>
            </a:stretch>
          </p:blipFill>
          <p:spPr bwMode="auto">
            <a:xfrm>
              <a:off x="5728102" y="2873594"/>
              <a:ext cx="456929" cy="4568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组合 18"/>
          <p:cNvGrpSpPr/>
          <p:nvPr/>
        </p:nvGrpSpPr>
        <p:grpSpPr>
          <a:xfrm>
            <a:off x="5657499" y="900217"/>
            <a:ext cx="2484931" cy="1050957"/>
            <a:chOff x="5243359" y="1010092"/>
            <a:chExt cx="2485267" cy="1051099"/>
          </a:xfrm>
        </p:grpSpPr>
        <p:sp>
          <p:nvSpPr>
            <p:cNvPr id="20" name="椭圆 19"/>
            <p:cNvSpPr/>
            <p:nvPr/>
          </p:nvSpPr>
          <p:spPr bwMode="auto">
            <a:xfrm>
              <a:off x="5243359" y="1057718"/>
              <a:ext cx="180000" cy="180000"/>
            </a:xfrm>
            <a:prstGeom prst="ellipse">
              <a:avLst/>
            </a:prstGeom>
            <a:solidFill>
              <a:schemeClr val="accent5"/>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1" name="说明文字"/>
            <p:cNvGrpSpPr/>
            <p:nvPr/>
          </p:nvGrpSpPr>
          <p:grpSpPr>
            <a:xfrm>
              <a:off x="5466165" y="1010092"/>
              <a:ext cx="2262461" cy="1051099"/>
              <a:chOff x="905241" y="1379053"/>
              <a:chExt cx="2345067" cy="1089476"/>
            </a:xfrm>
          </p:grpSpPr>
          <p:sp>
            <p:nvSpPr>
              <p:cNvPr id="22"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23" name="TextBox 36"/>
              <p:cNvSpPr txBox="1"/>
              <p:nvPr/>
            </p:nvSpPr>
            <p:spPr>
              <a:xfrm>
                <a:off x="905241" y="1619040"/>
                <a:ext cx="2345067" cy="849489"/>
              </a:xfrm>
              <a:prstGeom prst="rect">
                <a:avLst/>
              </a:prstGeom>
              <a:noFill/>
            </p:spPr>
            <p:txBody>
              <a:bodyPr wrap="square" rtlCol="0">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grpSp>
      <p:grpSp>
        <p:nvGrpSpPr>
          <p:cNvPr id="29" name="组合 28"/>
          <p:cNvGrpSpPr/>
          <p:nvPr/>
        </p:nvGrpSpPr>
        <p:grpSpPr>
          <a:xfrm>
            <a:off x="6716025" y="2518108"/>
            <a:ext cx="2037318" cy="1050957"/>
            <a:chOff x="5243359" y="1010092"/>
            <a:chExt cx="2037593" cy="1051099"/>
          </a:xfrm>
        </p:grpSpPr>
        <p:sp>
          <p:nvSpPr>
            <p:cNvPr id="30" name="椭圆 29"/>
            <p:cNvSpPr/>
            <p:nvPr/>
          </p:nvSpPr>
          <p:spPr bwMode="auto">
            <a:xfrm>
              <a:off x="5243359" y="1057718"/>
              <a:ext cx="180000" cy="180000"/>
            </a:xfrm>
            <a:prstGeom prst="ellipse">
              <a:avLst/>
            </a:prstGeom>
            <a:solidFill>
              <a:schemeClr val="accent3"/>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1" name="说明文字"/>
            <p:cNvGrpSpPr/>
            <p:nvPr/>
          </p:nvGrpSpPr>
          <p:grpSpPr>
            <a:xfrm>
              <a:off x="5466165" y="1010092"/>
              <a:ext cx="1814787" cy="1051099"/>
              <a:chOff x="905241" y="1379053"/>
              <a:chExt cx="1881048" cy="1089475"/>
            </a:xfrm>
          </p:grpSpPr>
          <p:sp>
            <p:nvSpPr>
              <p:cNvPr id="32" name="TextBox 35"/>
              <p:cNvSpPr txBox="1"/>
              <p:nvPr/>
            </p:nvSpPr>
            <p:spPr>
              <a:xfrm>
                <a:off x="909042" y="1379053"/>
                <a:ext cx="1877247" cy="287018"/>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3" name="TextBox 36"/>
              <p:cNvSpPr txBox="1"/>
              <p:nvPr/>
            </p:nvSpPr>
            <p:spPr>
              <a:xfrm>
                <a:off x="905241" y="1619040"/>
                <a:ext cx="1881048"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4" name="组合 33"/>
          <p:cNvGrpSpPr/>
          <p:nvPr/>
        </p:nvGrpSpPr>
        <p:grpSpPr>
          <a:xfrm>
            <a:off x="420110" y="1563489"/>
            <a:ext cx="2014322" cy="1050957"/>
            <a:chOff x="5466165" y="1010092"/>
            <a:chExt cx="2014594" cy="1051099"/>
          </a:xfrm>
        </p:grpSpPr>
        <p:sp>
          <p:nvSpPr>
            <p:cNvPr id="35" name="椭圆 34"/>
            <p:cNvSpPr/>
            <p:nvPr/>
          </p:nvSpPr>
          <p:spPr bwMode="auto">
            <a:xfrm>
              <a:off x="7300759" y="1057718"/>
              <a:ext cx="180000" cy="180000"/>
            </a:xfrm>
            <a:prstGeom prst="ellipse">
              <a:avLst/>
            </a:prstGeom>
            <a:solidFill>
              <a:schemeClr val="accent1"/>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6" name="说明文字"/>
            <p:cNvGrpSpPr/>
            <p:nvPr/>
          </p:nvGrpSpPr>
          <p:grpSpPr>
            <a:xfrm>
              <a:off x="5466165" y="1010092"/>
              <a:ext cx="1814787" cy="1051099"/>
              <a:chOff x="905241" y="1379053"/>
              <a:chExt cx="1881048" cy="1089475"/>
            </a:xfrm>
          </p:grpSpPr>
          <p:sp>
            <p:nvSpPr>
              <p:cNvPr id="37" name="TextBox 35"/>
              <p:cNvSpPr txBox="1"/>
              <p:nvPr/>
            </p:nvSpPr>
            <p:spPr>
              <a:xfrm>
                <a:off x="909042" y="1379053"/>
                <a:ext cx="1877247"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8" name="TextBox 36"/>
              <p:cNvSpPr txBox="1"/>
              <p:nvPr/>
            </p:nvSpPr>
            <p:spPr>
              <a:xfrm>
                <a:off x="905241" y="1619040"/>
                <a:ext cx="1881048" cy="849488"/>
              </a:xfrm>
              <a:prstGeom prst="rect">
                <a:avLst/>
              </a:prstGeom>
              <a:noFill/>
            </p:spPr>
            <p:txBody>
              <a:bodyPr wrap="square" rtlCol="0">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grpSp>
      <p:grpSp>
        <p:nvGrpSpPr>
          <p:cNvPr id="39" name="组合 38"/>
          <p:cNvGrpSpPr/>
          <p:nvPr/>
        </p:nvGrpSpPr>
        <p:grpSpPr>
          <a:xfrm>
            <a:off x="819658" y="3214371"/>
            <a:ext cx="2422156" cy="1050957"/>
            <a:chOff x="5058277" y="1010092"/>
            <a:chExt cx="2422482" cy="1051099"/>
          </a:xfrm>
        </p:grpSpPr>
        <p:sp>
          <p:nvSpPr>
            <p:cNvPr id="40" name="椭圆 39"/>
            <p:cNvSpPr/>
            <p:nvPr/>
          </p:nvSpPr>
          <p:spPr bwMode="auto">
            <a:xfrm>
              <a:off x="7300759" y="1057718"/>
              <a:ext cx="180000" cy="180000"/>
            </a:xfrm>
            <a:prstGeom prst="ellipse">
              <a:avLst/>
            </a:prstGeom>
            <a:solidFill>
              <a:schemeClr val="accent4"/>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41" name="说明文字"/>
            <p:cNvGrpSpPr/>
            <p:nvPr/>
          </p:nvGrpSpPr>
          <p:grpSpPr>
            <a:xfrm>
              <a:off x="5058277" y="1010092"/>
              <a:ext cx="2222676" cy="1051099"/>
              <a:chOff x="482460" y="1379053"/>
              <a:chExt cx="2303830" cy="1089476"/>
            </a:xfrm>
          </p:grpSpPr>
          <p:sp>
            <p:nvSpPr>
              <p:cNvPr id="42" name="TextBox 35"/>
              <p:cNvSpPr txBox="1"/>
              <p:nvPr/>
            </p:nvSpPr>
            <p:spPr>
              <a:xfrm>
                <a:off x="909042" y="1379053"/>
                <a:ext cx="1877247" cy="287019"/>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43" name="TextBox 36"/>
              <p:cNvSpPr txBox="1"/>
              <p:nvPr/>
            </p:nvSpPr>
            <p:spPr>
              <a:xfrm>
                <a:off x="482460" y="1619040"/>
                <a:ext cx="2303830"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300" fill="hold"/>
                                        <p:tgtEl>
                                          <p:spTgt spid="34"/>
                                        </p:tgtEl>
                                        <p:attrNameLst>
                                          <p:attrName>ppt_x</p:attrName>
                                        </p:attrNameLst>
                                      </p:cBhvr>
                                      <p:tavLst>
                                        <p:tav tm="0">
                                          <p:val>
                                            <p:strVal val="0-#ppt_w/2"/>
                                          </p:val>
                                        </p:tav>
                                        <p:tav tm="100000">
                                          <p:val>
                                            <p:strVal val="#ppt_x"/>
                                          </p:val>
                                        </p:tav>
                                      </p:tavLst>
                                    </p:anim>
                                    <p:anim calcmode="lin" valueType="num">
                                      <p:cBhvr additive="base">
                                        <p:cTn id="24" dur="300" fill="hold"/>
                                        <p:tgtEl>
                                          <p:spTgt spid="34"/>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300" fill="hold"/>
                                        <p:tgtEl>
                                          <p:spTgt spid="19"/>
                                        </p:tgtEl>
                                        <p:attrNameLst>
                                          <p:attrName>ppt_x</p:attrName>
                                        </p:attrNameLst>
                                      </p:cBhvr>
                                      <p:tavLst>
                                        <p:tav tm="0">
                                          <p:val>
                                            <p:strVal val="1+#ppt_w/2"/>
                                          </p:val>
                                        </p:tav>
                                        <p:tav tm="100000">
                                          <p:val>
                                            <p:strVal val="#ppt_x"/>
                                          </p:val>
                                        </p:tav>
                                      </p:tavLst>
                                    </p:anim>
                                    <p:anim calcmode="lin" valueType="num">
                                      <p:cBhvr additive="base">
                                        <p:cTn id="29" dur="300" fill="hold"/>
                                        <p:tgtEl>
                                          <p:spTgt spid="19"/>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300" fill="hold"/>
                                        <p:tgtEl>
                                          <p:spTgt spid="39"/>
                                        </p:tgtEl>
                                        <p:attrNameLst>
                                          <p:attrName>ppt_x</p:attrName>
                                        </p:attrNameLst>
                                      </p:cBhvr>
                                      <p:tavLst>
                                        <p:tav tm="0">
                                          <p:val>
                                            <p:strVal val="0-#ppt_w/2"/>
                                          </p:val>
                                        </p:tav>
                                        <p:tav tm="100000">
                                          <p:val>
                                            <p:strVal val="#ppt_x"/>
                                          </p:val>
                                        </p:tav>
                                      </p:tavLst>
                                    </p:anim>
                                    <p:anim calcmode="lin" valueType="num">
                                      <p:cBhvr additive="base">
                                        <p:cTn id="34" dur="300" fill="hold"/>
                                        <p:tgtEl>
                                          <p:spTgt spid="39"/>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300" fill="hold"/>
                                        <p:tgtEl>
                                          <p:spTgt spid="29"/>
                                        </p:tgtEl>
                                        <p:attrNameLst>
                                          <p:attrName>ppt_x</p:attrName>
                                        </p:attrNameLst>
                                      </p:cBhvr>
                                      <p:tavLst>
                                        <p:tav tm="0">
                                          <p:val>
                                            <p:strVal val="1+#ppt_w/2"/>
                                          </p:val>
                                        </p:tav>
                                        <p:tav tm="100000">
                                          <p:val>
                                            <p:strVal val="#ppt_x"/>
                                          </p:val>
                                        </p:tav>
                                      </p:tavLst>
                                    </p:anim>
                                    <p:anim calcmode="lin" valueType="num">
                                      <p:cBhvr additive="base">
                                        <p:cTn id="39" dur="3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1031358" y="256248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49" name="TextBox 48"/>
          <p:cNvSpPr txBox="1"/>
          <p:nvPr/>
        </p:nvSpPr>
        <p:spPr>
          <a:xfrm>
            <a:off x="1031360" y="231038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0" name="Rectangle 49"/>
          <p:cNvSpPr/>
          <p:nvPr/>
        </p:nvSpPr>
        <p:spPr>
          <a:xfrm>
            <a:off x="2808527" y="2560681"/>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1" name="TextBox 50"/>
          <p:cNvSpPr txBox="1"/>
          <p:nvPr/>
        </p:nvSpPr>
        <p:spPr>
          <a:xfrm>
            <a:off x="2808528" y="2308584"/>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2" name="Rectangle 51"/>
          <p:cNvSpPr/>
          <p:nvPr/>
        </p:nvSpPr>
        <p:spPr>
          <a:xfrm>
            <a:off x="4585695" y="256522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3" name="TextBox 52"/>
          <p:cNvSpPr txBox="1"/>
          <p:nvPr/>
        </p:nvSpPr>
        <p:spPr>
          <a:xfrm>
            <a:off x="4585696" y="231312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4" name="Rectangle 53"/>
          <p:cNvSpPr/>
          <p:nvPr/>
        </p:nvSpPr>
        <p:spPr>
          <a:xfrm>
            <a:off x="6519425" y="256522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5" name="TextBox 54"/>
          <p:cNvSpPr txBox="1"/>
          <p:nvPr/>
        </p:nvSpPr>
        <p:spPr>
          <a:xfrm>
            <a:off x="6519426" y="231312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nvGrpSpPr>
          <p:cNvPr id="56" name="Group 55"/>
          <p:cNvGrpSpPr/>
          <p:nvPr/>
        </p:nvGrpSpPr>
        <p:grpSpPr>
          <a:xfrm>
            <a:off x="966117" y="1241837"/>
            <a:ext cx="4079747" cy="847150"/>
            <a:chOff x="7674893" y="1607583"/>
            <a:chExt cx="3659816" cy="1246893"/>
          </a:xfrm>
        </p:grpSpPr>
        <p:sp>
          <p:nvSpPr>
            <p:cNvPr id="57" name="TextBox 56"/>
            <p:cNvSpPr txBox="1"/>
            <p:nvPr/>
          </p:nvSpPr>
          <p:spPr>
            <a:xfrm>
              <a:off x="7683181" y="2005089"/>
              <a:ext cx="2775269" cy="849387"/>
            </a:xfrm>
            <a:prstGeom prst="rect">
              <a:avLst/>
            </a:prstGeom>
            <a:noFill/>
          </p:spPr>
          <p:txBody>
            <a:bodyPr wrap="square" rtlCol="0">
              <a:spAutoFit/>
            </a:bodyPr>
            <a:lstStyle/>
            <a:p>
              <a:pPr algn="just">
                <a:spcAft>
                  <a:spcPts val="450"/>
                </a:spcAft>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点击添加内容点击添加内容点击添加内容点击添加点击添加内容点击添加内容点击添加内容点击添加点击添加内容点击添加内容点击添加</a:t>
              </a:r>
              <a:endParaRPr lang="id-ID" sz="105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8" name="TextBox 57"/>
            <p:cNvSpPr txBox="1"/>
            <p:nvPr/>
          </p:nvSpPr>
          <p:spPr>
            <a:xfrm>
              <a:off x="7674893" y="1607583"/>
              <a:ext cx="3659816" cy="543608"/>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dirty="0">
                <a:solidFill>
                  <a:schemeClr val="tx1">
                    <a:lumMod val="75000"/>
                    <a:lumOff val="2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grpSp>
      <p:grpSp>
        <p:nvGrpSpPr>
          <p:cNvPr id="6" name="Group 5"/>
          <p:cNvGrpSpPr/>
          <p:nvPr/>
        </p:nvGrpSpPr>
        <p:grpSpPr>
          <a:xfrm>
            <a:off x="4585697" y="3308407"/>
            <a:ext cx="1974631" cy="668909"/>
            <a:chOff x="6114259" y="5110703"/>
            <a:chExt cx="2632841" cy="891879"/>
          </a:xfrm>
        </p:grpSpPr>
        <p:sp>
          <p:nvSpPr>
            <p:cNvPr id="44" name="Freeform 43"/>
            <p:cNvSpPr/>
            <p:nvPr/>
          </p:nvSpPr>
          <p:spPr>
            <a:xfrm>
              <a:off x="6114259"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59" name="Group 58"/>
            <p:cNvGrpSpPr/>
            <p:nvPr/>
          </p:nvGrpSpPr>
          <p:grpSpPr bwMode="auto">
            <a:xfrm>
              <a:off x="7277404" y="5370423"/>
              <a:ext cx="522769" cy="326407"/>
              <a:chOff x="7507288" y="3873501"/>
              <a:chExt cx="338138" cy="211137"/>
            </a:xfrm>
            <a:solidFill>
              <a:schemeClr val="bg1"/>
            </a:solidFill>
          </p:grpSpPr>
          <p:sp>
            <p:nvSpPr>
              <p:cNvPr id="60" name="Freeform 8"/>
              <p:cNvSpPr/>
              <p:nvPr/>
            </p:nvSpPr>
            <p:spPr bwMode="auto">
              <a:xfrm>
                <a:off x="7507288" y="3873501"/>
                <a:ext cx="338138" cy="79375"/>
              </a:xfrm>
              <a:custGeom>
                <a:avLst/>
                <a:gdLst>
                  <a:gd name="T0" fmla="*/ 154 w 213"/>
                  <a:gd name="T1" fmla="*/ 50 h 50"/>
                  <a:gd name="T2" fmla="*/ 213 w 213"/>
                  <a:gd name="T3" fmla="*/ 50 h 50"/>
                  <a:gd name="T4" fmla="*/ 170 w 213"/>
                  <a:gd name="T5" fmla="*/ 0 h 50"/>
                  <a:gd name="T6" fmla="*/ 106 w 213"/>
                  <a:gd name="T7" fmla="*/ 0 h 50"/>
                  <a:gd name="T8" fmla="*/ 42 w 213"/>
                  <a:gd name="T9" fmla="*/ 0 h 50"/>
                  <a:gd name="T10" fmla="*/ 0 w 213"/>
                  <a:gd name="T11" fmla="*/ 50 h 50"/>
                  <a:gd name="T12" fmla="*/ 59 w 213"/>
                  <a:gd name="T13" fmla="*/ 50 h 50"/>
                  <a:gd name="T14" fmla="*/ 154 w 213"/>
                  <a:gd name="T15" fmla="*/ 5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50">
                    <a:moveTo>
                      <a:pt x="154" y="50"/>
                    </a:moveTo>
                    <a:lnTo>
                      <a:pt x="213" y="50"/>
                    </a:lnTo>
                    <a:lnTo>
                      <a:pt x="170" y="0"/>
                    </a:lnTo>
                    <a:lnTo>
                      <a:pt x="106" y="0"/>
                    </a:lnTo>
                    <a:lnTo>
                      <a:pt x="42" y="0"/>
                    </a:lnTo>
                    <a:lnTo>
                      <a:pt x="0" y="50"/>
                    </a:lnTo>
                    <a:lnTo>
                      <a:pt x="59" y="50"/>
                    </a:lnTo>
                    <a:lnTo>
                      <a:pt x="154"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1" name="Freeform 9"/>
              <p:cNvSpPr/>
              <p:nvPr/>
            </p:nvSpPr>
            <p:spPr bwMode="auto">
              <a:xfrm>
                <a:off x="7507288" y="3978276"/>
                <a:ext cx="338138" cy="38100"/>
              </a:xfrm>
              <a:custGeom>
                <a:avLst/>
                <a:gdLst>
                  <a:gd name="T0" fmla="*/ 21 w 213"/>
                  <a:gd name="T1" fmla="*/ 0 h 24"/>
                  <a:gd name="T2" fmla="*/ 0 w 213"/>
                  <a:gd name="T3" fmla="*/ 24 h 24"/>
                  <a:gd name="T4" fmla="*/ 59 w 213"/>
                  <a:gd name="T5" fmla="*/ 24 h 24"/>
                  <a:gd name="T6" fmla="*/ 154 w 213"/>
                  <a:gd name="T7" fmla="*/ 24 h 24"/>
                  <a:gd name="T8" fmla="*/ 213 w 213"/>
                  <a:gd name="T9" fmla="*/ 24 h 24"/>
                  <a:gd name="T10" fmla="*/ 191 w 213"/>
                  <a:gd name="T11" fmla="*/ 0 h 24"/>
                  <a:gd name="T12" fmla="*/ 21 w 213"/>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13" h="24">
                    <a:moveTo>
                      <a:pt x="21" y="0"/>
                    </a:moveTo>
                    <a:lnTo>
                      <a:pt x="0" y="24"/>
                    </a:lnTo>
                    <a:lnTo>
                      <a:pt x="59" y="24"/>
                    </a:lnTo>
                    <a:lnTo>
                      <a:pt x="154" y="24"/>
                    </a:lnTo>
                    <a:lnTo>
                      <a:pt x="213" y="24"/>
                    </a:lnTo>
                    <a:lnTo>
                      <a:pt x="191" y="0"/>
                    </a:lnTo>
                    <a:lnTo>
                      <a:pt x="2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2" name="Freeform 10"/>
              <p:cNvSpPr/>
              <p:nvPr/>
            </p:nvSpPr>
            <p:spPr bwMode="auto">
              <a:xfrm>
                <a:off x="7507288" y="4043363"/>
                <a:ext cx="338138" cy="41275"/>
              </a:xfrm>
              <a:custGeom>
                <a:avLst/>
                <a:gdLst>
                  <a:gd name="T0" fmla="*/ 21 w 213"/>
                  <a:gd name="T1" fmla="*/ 0 h 26"/>
                  <a:gd name="T2" fmla="*/ 0 w 213"/>
                  <a:gd name="T3" fmla="*/ 26 h 26"/>
                  <a:gd name="T4" fmla="*/ 59 w 213"/>
                  <a:gd name="T5" fmla="*/ 26 h 26"/>
                  <a:gd name="T6" fmla="*/ 154 w 213"/>
                  <a:gd name="T7" fmla="*/ 26 h 26"/>
                  <a:gd name="T8" fmla="*/ 213 w 213"/>
                  <a:gd name="T9" fmla="*/ 26 h 26"/>
                  <a:gd name="T10" fmla="*/ 191 w 213"/>
                  <a:gd name="T11" fmla="*/ 0 h 26"/>
                  <a:gd name="T12" fmla="*/ 21 w 213"/>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13" h="26">
                    <a:moveTo>
                      <a:pt x="21" y="0"/>
                    </a:moveTo>
                    <a:lnTo>
                      <a:pt x="0" y="26"/>
                    </a:lnTo>
                    <a:lnTo>
                      <a:pt x="59" y="26"/>
                    </a:lnTo>
                    <a:lnTo>
                      <a:pt x="154" y="26"/>
                    </a:lnTo>
                    <a:lnTo>
                      <a:pt x="213" y="26"/>
                    </a:lnTo>
                    <a:lnTo>
                      <a:pt x="191" y="0"/>
                    </a:lnTo>
                    <a:lnTo>
                      <a:pt x="2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4" name="Group 3"/>
          <p:cNvGrpSpPr/>
          <p:nvPr/>
        </p:nvGrpSpPr>
        <p:grpSpPr>
          <a:xfrm>
            <a:off x="1031360" y="3308407"/>
            <a:ext cx="1974631" cy="668909"/>
            <a:chOff x="1375143" y="5110703"/>
            <a:chExt cx="2632841" cy="891879"/>
          </a:xfrm>
        </p:grpSpPr>
        <p:sp>
          <p:nvSpPr>
            <p:cNvPr id="42" name="Freeform 41"/>
            <p:cNvSpPr/>
            <p:nvPr/>
          </p:nvSpPr>
          <p:spPr>
            <a:xfrm>
              <a:off x="1375143"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63" name="Group 62"/>
            <p:cNvGrpSpPr/>
            <p:nvPr/>
          </p:nvGrpSpPr>
          <p:grpSpPr bwMode="auto">
            <a:xfrm>
              <a:off x="2419135" y="5396192"/>
              <a:ext cx="544857" cy="279777"/>
              <a:chOff x="7991476" y="3906838"/>
              <a:chExt cx="352425" cy="180975"/>
            </a:xfrm>
            <a:solidFill>
              <a:schemeClr val="bg1"/>
            </a:solidFill>
          </p:grpSpPr>
          <p:sp>
            <p:nvSpPr>
              <p:cNvPr id="64" name="Freeform 48"/>
              <p:cNvSpPr>
                <a:spLocks noEditPoints="1"/>
              </p:cNvSpPr>
              <p:nvPr/>
            </p:nvSpPr>
            <p:spPr bwMode="auto">
              <a:xfrm>
                <a:off x="7991476" y="3906838"/>
                <a:ext cx="352425" cy="180975"/>
              </a:xfrm>
              <a:custGeom>
                <a:avLst/>
                <a:gdLst>
                  <a:gd name="T0" fmla="*/ 88 w 94"/>
                  <a:gd name="T1" fmla="*/ 0 h 48"/>
                  <a:gd name="T2" fmla="*/ 13 w 94"/>
                  <a:gd name="T3" fmla="*/ 0 h 48"/>
                  <a:gd name="T4" fmla="*/ 7 w 94"/>
                  <a:gd name="T5" fmla="*/ 5 h 48"/>
                  <a:gd name="T6" fmla="*/ 7 w 94"/>
                  <a:gd name="T7" fmla="*/ 15 h 48"/>
                  <a:gd name="T8" fmla="*/ 0 w 94"/>
                  <a:gd name="T9" fmla="*/ 15 h 48"/>
                  <a:gd name="T10" fmla="*/ 0 w 94"/>
                  <a:gd name="T11" fmla="*/ 33 h 48"/>
                  <a:gd name="T12" fmla="*/ 7 w 94"/>
                  <a:gd name="T13" fmla="*/ 33 h 48"/>
                  <a:gd name="T14" fmla="*/ 7 w 94"/>
                  <a:gd name="T15" fmla="*/ 43 h 48"/>
                  <a:gd name="T16" fmla="*/ 13 w 94"/>
                  <a:gd name="T17" fmla="*/ 48 h 48"/>
                  <a:gd name="T18" fmla="*/ 88 w 94"/>
                  <a:gd name="T19" fmla="*/ 48 h 48"/>
                  <a:gd name="T20" fmla="*/ 94 w 94"/>
                  <a:gd name="T21" fmla="*/ 43 h 48"/>
                  <a:gd name="T22" fmla="*/ 94 w 94"/>
                  <a:gd name="T23" fmla="*/ 5 h 48"/>
                  <a:gd name="T24" fmla="*/ 88 w 94"/>
                  <a:gd name="T25" fmla="*/ 0 h 48"/>
                  <a:gd name="T26" fmla="*/ 88 w 94"/>
                  <a:gd name="T27" fmla="*/ 42 h 48"/>
                  <a:gd name="T28" fmla="*/ 87 w 94"/>
                  <a:gd name="T29" fmla="*/ 43 h 48"/>
                  <a:gd name="T30" fmla="*/ 13 w 94"/>
                  <a:gd name="T31" fmla="*/ 43 h 48"/>
                  <a:gd name="T32" fmla="*/ 12 w 94"/>
                  <a:gd name="T33" fmla="*/ 42 h 48"/>
                  <a:gd name="T34" fmla="*/ 12 w 94"/>
                  <a:gd name="T35" fmla="*/ 5 h 48"/>
                  <a:gd name="T36" fmla="*/ 13 w 94"/>
                  <a:gd name="T37" fmla="*/ 4 h 48"/>
                  <a:gd name="T38" fmla="*/ 87 w 94"/>
                  <a:gd name="T39" fmla="*/ 4 h 48"/>
                  <a:gd name="T40" fmla="*/ 88 w 94"/>
                  <a:gd name="T41" fmla="*/ 5 h 48"/>
                  <a:gd name="T42" fmla="*/ 88 w 94"/>
                  <a:gd name="T43" fmla="*/ 4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48">
                    <a:moveTo>
                      <a:pt x="88" y="0"/>
                    </a:moveTo>
                    <a:cubicBezTo>
                      <a:pt x="13" y="0"/>
                      <a:pt x="13" y="0"/>
                      <a:pt x="13" y="0"/>
                    </a:cubicBezTo>
                    <a:cubicBezTo>
                      <a:pt x="10" y="0"/>
                      <a:pt x="7" y="2"/>
                      <a:pt x="7" y="5"/>
                    </a:cubicBezTo>
                    <a:cubicBezTo>
                      <a:pt x="7" y="15"/>
                      <a:pt x="7" y="15"/>
                      <a:pt x="7" y="15"/>
                    </a:cubicBezTo>
                    <a:cubicBezTo>
                      <a:pt x="0" y="15"/>
                      <a:pt x="0" y="15"/>
                      <a:pt x="0" y="15"/>
                    </a:cubicBezTo>
                    <a:cubicBezTo>
                      <a:pt x="0" y="33"/>
                      <a:pt x="0" y="33"/>
                      <a:pt x="0" y="33"/>
                    </a:cubicBezTo>
                    <a:cubicBezTo>
                      <a:pt x="7" y="33"/>
                      <a:pt x="7" y="33"/>
                      <a:pt x="7" y="33"/>
                    </a:cubicBezTo>
                    <a:cubicBezTo>
                      <a:pt x="7" y="43"/>
                      <a:pt x="7" y="43"/>
                      <a:pt x="7" y="43"/>
                    </a:cubicBezTo>
                    <a:cubicBezTo>
                      <a:pt x="7" y="46"/>
                      <a:pt x="10" y="48"/>
                      <a:pt x="13" y="48"/>
                    </a:cubicBezTo>
                    <a:cubicBezTo>
                      <a:pt x="88" y="48"/>
                      <a:pt x="88" y="48"/>
                      <a:pt x="88" y="48"/>
                    </a:cubicBezTo>
                    <a:cubicBezTo>
                      <a:pt x="91" y="48"/>
                      <a:pt x="94" y="46"/>
                      <a:pt x="94" y="43"/>
                    </a:cubicBezTo>
                    <a:cubicBezTo>
                      <a:pt x="94" y="5"/>
                      <a:pt x="94" y="5"/>
                      <a:pt x="94" y="5"/>
                    </a:cubicBezTo>
                    <a:cubicBezTo>
                      <a:pt x="94" y="2"/>
                      <a:pt x="91" y="0"/>
                      <a:pt x="88" y="0"/>
                    </a:cubicBezTo>
                    <a:close/>
                    <a:moveTo>
                      <a:pt x="88" y="42"/>
                    </a:moveTo>
                    <a:cubicBezTo>
                      <a:pt x="88" y="43"/>
                      <a:pt x="88" y="43"/>
                      <a:pt x="87" y="43"/>
                    </a:cubicBezTo>
                    <a:cubicBezTo>
                      <a:pt x="13" y="43"/>
                      <a:pt x="13" y="43"/>
                      <a:pt x="13" y="43"/>
                    </a:cubicBezTo>
                    <a:cubicBezTo>
                      <a:pt x="13" y="43"/>
                      <a:pt x="12" y="43"/>
                      <a:pt x="12" y="42"/>
                    </a:cubicBezTo>
                    <a:cubicBezTo>
                      <a:pt x="12" y="5"/>
                      <a:pt x="12" y="5"/>
                      <a:pt x="12" y="5"/>
                    </a:cubicBezTo>
                    <a:cubicBezTo>
                      <a:pt x="12" y="5"/>
                      <a:pt x="13" y="4"/>
                      <a:pt x="13" y="4"/>
                    </a:cubicBezTo>
                    <a:cubicBezTo>
                      <a:pt x="87" y="4"/>
                      <a:pt x="87" y="4"/>
                      <a:pt x="87" y="4"/>
                    </a:cubicBezTo>
                    <a:cubicBezTo>
                      <a:pt x="88" y="4"/>
                      <a:pt x="88" y="5"/>
                      <a:pt x="88" y="5"/>
                    </a:cubicBezTo>
                    <a:lnTo>
                      <a:pt x="88"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5" name="Rectangle 49"/>
              <p:cNvSpPr>
                <a:spLocks noChangeArrowheads="1"/>
              </p:cNvSpPr>
              <p:nvPr/>
            </p:nvSpPr>
            <p:spPr bwMode="auto">
              <a:xfrm>
                <a:off x="8145463"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6" name="Rectangle 50"/>
              <p:cNvSpPr>
                <a:spLocks noChangeArrowheads="1"/>
              </p:cNvSpPr>
              <p:nvPr/>
            </p:nvSpPr>
            <p:spPr bwMode="auto">
              <a:xfrm>
                <a:off x="8231188"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7" name="Group 6"/>
          <p:cNvGrpSpPr/>
          <p:nvPr/>
        </p:nvGrpSpPr>
        <p:grpSpPr>
          <a:xfrm>
            <a:off x="6362866" y="3308407"/>
            <a:ext cx="1974631" cy="668909"/>
            <a:chOff x="8483818" y="5110703"/>
            <a:chExt cx="2632841" cy="891879"/>
          </a:xfrm>
        </p:grpSpPr>
        <p:sp>
          <p:nvSpPr>
            <p:cNvPr id="45" name="Freeform 44"/>
            <p:cNvSpPr/>
            <p:nvPr/>
          </p:nvSpPr>
          <p:spPr>
            <a:xfrm>
              <a:off x="8483818"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67" name="Group 66"/>
            <p:cNvGrpSpPr/>
            <p:nvPr/>
          </p:nvGrpSpPr>
          <p:grpSpPr bwMode="auto">
            <a:xfrm>
              <a:off x="9601774" y="5321043"/>
              <a:ext cx="660210" cy="471198"/>
              <a:chOff x="5099051" y="4389438"/>
              <a:chExt cx="427038" cy="304801"/>
            </a:xfrm>
            <a:solidFill>
              <a:schemeClr val="bg1"/>
            </a:solidFill>
          </p:grpSpPr>
          <p:sp>
            <p:nvSpPr>
              <p:cNvPr id="68" name="Freeform 11"/>
              <p:cNvSpPr>
                <a:spLocks noEditPoints="1"/>
              </p:cNvSpPr>
              <p:nvPr/>
            </p:nvSpPr>
            <p:spPr bwMode="auto">
              <a:xfrm>
                <a:off x="5151438" y="4389438"/>
                <a:ext cx="322263" cy="241300"/>
              </a:xfrm>
              <a:custGeom>
                <a:avLst/>
                <a:gdLst>
                  <a:gd name="T0" fmla="*/ 203 w 203"/>
                  <a:gd name="T1" fmla="*/ 0 h 152"/>
                  <a:gd name="T2" fmla="*/ 0 w 203"/>
                  <a:gd name="T3" fmla="*/ 0 h 152"/>
                  <a:gd name="T4" fmla="*/ 0 w 203"/>
                  <a:gd name="T5" fmla="*/ 152 h 152"/>
                  <a:gd name="T6" fmla="*/ 203 w 203"/>
                  <a:gd name="T7" fmla="*/ 152 h 152"/>
                  <a:gd name="T8" fmla="*/ 203 w 203"/>
                  <a:gd name="T9" fmla="*/ 0 h 152"/>
                  <a:gd name="T10" fmla="*/ 192 w 203"/>
                  <a:gd name="T11" fmla="*/ 140 h 152"/>
                  <a:gd name="T12" fmla="*/ 12 w 203"/>
                  <a:gd name="T13" fmla="*/ 140 h 152"/>
                  <a:gd name="T14" fmla="*/ 12 w 203"/>
                  <a:gd name="T15" fmla="*/ 12 h 152"/>
                  <a:gd name="T16" fmla="*/ 192 w 203"/>
                  <a:gd name="T17" fmla="*/ 12 h 152"/>
                  <a:gd name="T18" fmla="*/ 192 w 203"/>
                  <a:gd name="T19" fmla="*/ 14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152">
                    <a:moveTo>
                      <a:pt x="203" y="0"/>
                    </a:moveTo>
                    <a:lnTo>
                      <a:pt x="0" y="0"/>
                    </a:lnTo>
                    <a:lnTo>
                      <a:pt x="0" y="152"/>
                    </a:lnTo>
                    <a:lnTo>
                      <a:pt x="203" y="152"/>
                    </a:lnTo>
                    <a:lnTo>
                      <a:pt x="203" y="0"/>
                    </a:lnTo>
                    <a:close/>
                    <a:moveTo>
                      <a:pt x="192" y="140"/>
                    </a:moveTo>
                    <a:lnTo>
                      <a:pt x="12" y="140"/>
                    </a:lnTo>
                    <a:lnTo>
                      <a:pt x="12" y="12"/>
                    </a:lnTo>
                    <a:lnTo>
                      <a:pt x="192" y="12"/>
                    </a:lnTo>
                    <a:lnTo>
                      <a:pt x="192"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9" name="Freeform 12"/>
              <p:cNvSpPr>
                <a:spLocks noEditPoints="1"/>
              </p:cNvSpPr>
              <p:nvPr/>
            </p:nvSpPr>
            <p:spPr bwMode="auto">
              <a:xfrm>
                <a:off x="5099051" y="4641851"/>
                <a:ext cx="427038" cy="52388"/>
              </a:xfrm>
              <a:custGeom>
                <a:avLst/>
                <a:gdLst>
                  <a:gd name="T0" fmla="*/ 100 w 114"/>
                  <a:gd name="T1" fmla="*/ 0 h 14"/>
                  <a:gd name="T2" fmla="*/ 57 w 114"/>
                  <a:gd name="T3" fmla="*/ 0 h 14"/>
                  <a:gd name="T4" fmla="*/ 14 w 114"/>
                  <a:gd name="T5" fmla="*/ 0 h 14"/>
                  <a:gd name="T6" fmla="*/ 0 w 114"/>
                  <a:gd name="T7" fmla="*/ 5 h 14"/>
                  <a:gd name="T8" fmla="*/ 0 w 114"/>
                  <a:gd name="T9" fmla="*/ 10 h 14"/>
                  <a:gd name="T10" fmla="*/ 10 w 114"/>
                  <a:gd name="T11" fmla="*/ 14 h 14"/>
                  <a:gd name="T12" fmla="*/ 41 w 114"/>
                  <a:gd name="T13" fmla="*/ 14 h 14"/>
                  <a:gd name="T14" fmla="*/ 73 w 114"/>
                  <a:gd name="T15" fmla="*/ 14 h 14"/>
                  <a:gd name="T16" fmla="*/ 104 w 114"/>
                  <a:gd name="T17" fmla="*/ 14 h 14"/>
                  <a:gd name="T18" fmla="*/ 114 w 114"/>
                  <a:gd name="T19" fmla="*/ 10 h 14"/>
                  <a:gd name="T20" fmla="*/ 114 w 114"/>
                  <a:gd name="T21" fmla="*/ 5 h 14"/>
                  <a:gd name="T22" fmla="*/ 100 w 114"/>
                  <a:gd name="T23" fmla="*/ 0 h 14"/>
                  <a:gd name="T24" fmla="*/ 64 w 114"/>
                  <a:gd name="T25" fmla="*/ 11 h 14"/>
                  <a:gd name="T26" fmla="*/ 52 w 114"/>
                  <a:gd name="T27" fmla="*/ 11 h 14"/>
                  <a:gd name="T28" fmla="*/ 51 w 114"/>
                  <a:gd name="T29" fmla="*/ 10 h 14"/>
                  <a:gd name="T30" fmla="*/ 52 w 114"/>
                  <a:gd name="T31" fmla="*/ 9 h 14"/>
                  <a:gd name="T32" fmla="*/ 52 w 114"/>
                  <a:gd name="T33" fmla="*/ 9 h 14"/>
                  <a:gd name="T34" fmla="*/ 64 w 114"/>
                  <a:gd name="T35" fmla="*/ 9 h 14"/>
                  <a:gd name="T36" fmla="*/ 65 w 114"/>
                  <a:gd name="T37" fmla="*/ 10 h 14"/>
                  <a:gd name="T38" fmla="*/ 64 w 114"/>
                  <a:gd name="T39" fmla="*/ 11 h 14"/>
                  <a:gd name="T40" fmla="*/ 14 w 114"/>
                  <a:gd name="T41" fmla="*/ 3 h 14"/>
                  <a:gd name="T42" fmla="*/ 17 w 114"/>
                  <a:gd name="T43" fmla="*/ 2 h 14"/>
                  <a:gd name="T44" fmla="*/ 98 w 114"/>
                  <a:gd name="T45" fmla="*/ 2 h 14"/>
                  <a:gd name="T46" fmla="*/ 102 w 114"/>
                  <a:gd name="T47" fmla="*/ 3 h 14"/>
                  <a:gd name="T48" fmla="*/ 14 w 114"/>
                  <a:gd name="T4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4">
                    <a:moveTo>
                      <a:pt x="100" y="0"/>
                    </a:moveTo>
                    <a:cubicBezTo>
                      <a:pt x="57" y="0"/>
                      <a:pt x="57" y="0"/>
                      <a:pt x="57" y="0"/>
                    </a:cubicBezTo>
                    <a:cubicBezTo>
                      <a:pt x="14" y="0"/>
                      <a:pt x="14" y="0"/>
                      <a:pt x="14" y="0"/>
                    </a:cubicBezTo>
                    <a:cubicBezTo>
                      <a:pt x="0" y="5"/>
                      <a:pt x="0" y="5"/>
                      <a:pt x="0" y="5"/>
                    </a:cubicBezTo>
                    <a:cubicBezTo>
                      <a:pt x="0" y="10"/>
                      <a:pt x="0" y="10"/>
                      <a:pt x="0" y="10"/>
                    </a:cubicBezTo>
                    <a:cubicBezTo>
                      <a:pt x="0" y="10"/>
                      <a:pt x="2" y="14"/>
                      <a:pt x="10" y="14"/>
                    </a:cubicBezTo>
                    <a:cubicBezTo>
                      <a:pt x="18" y="14"/>
                      <a:pt x="41" y="14"/>
                      <a:pt x="41" y="14"/>
                    </a:cubicBezTo>
                    <a:cubicBezTo>
                      <a:pt x="73" y="14"/>
                      <a:pt x="73" y="14"/>
                      <a:pt x="73" y="14"/>
                    </a:cubicBezTo>
                    <a:cubicBezTo>
                      <a:pt x="73" y="14"/>
                      <a:pt x="96" y="14"/>
                      <a:pt x="104" y="14"/>
                    </a:cubicBezTo>
                    <a:cubicBezTo>
                      <a:pt x="112" y="14"/>
                      <a:pt x="114" y="10"/>
                      <a:pt x="114" y="10"/>
                    </a:cubicBezTo>
                    <a:cubicBezTo>
                      <a:pt x="114" y="5"/>
                      <a:pt x="114" y="5"/>
                      <a:pt x="114" y="5"/>
                    </a:cubicBezTo>
                    <a:lnTo>
                      <a:pt x="100" y="0"/>
                    </a:lnTo>
                    <a:close/>
                    <a:moveTo>
                      <a:pt x="64" y="11"/>
                    </a:moveTo>
                    <a:cubicBezTo>
                      <a:pt x="52" y="11"/>
                      <a:pt x="52" y="11"/>
                      <a:pt x="52" y="11"/>
                    </a:cubicBezTo>
                    <a:cubicBezTo>
                      <a:pt x="52" y="11"/>
                      <a:pt x="51" y="10"/>
                      <a:pt x="51" y="10"/>
                    </a:cubicBezTo>
                    <a:cubicBezTo>
                      <a:pt x="51" y="9"/>
                      <a:pt x="51" y="9"/>
                      <a:pt x="52" y="9"/>
                    </a:cubicBezTo>
                    <a:cubicBezTo>
                      <a:pt x="52" y="9"/>
                      <a:pt x="52" y="9"/>
                      <a:pt x="52" y="9"/>
                    </a:cubicBezTo>
                    <a:cubicBezTo>
                      <a:pt x="64" y="9"/>
                      <a:pt x="64" y="9"/>
                      <a:pt x="64" y="9"/>
                    </a:cubicBezTo>
                    <a:cubicBezTo>
                      <a:pt x="64" y="9"/>
                      <a:pt x="65" y="9"/>
                      <a:pt x="65" y="10"/>
                    </a:cubicBezTo>
                    <a:cubicBezTo>
                      <a:pt x="65" y="10"/>
                      <a:pt x="64" y="11"/>
                      <a:pt x="64" y="11"/>
                    </a:cubicBezTo>
                    <a:close/>
                    <a:moveTo>
                      <a:pt x="14" y="3"/>
                    </a:moveTo>
                    <a:cubicBezTo>
                      <a:pt x="17" y="2"/>
                      <a:pt x="17" y="2"/>
                      <a:pt x="17" y="2"/>
                    </a:cubicBezTo>
                    <a:cubicBezTo>
                      <a:pt x="98" y="2"/>
                      <a:pt x="98" y="2"/>
                      <a:pt x="98" y="2"/>
                    </a:cubicBezTo>
                    <a:cubicBezTo>
                      <a:pt x="102" y="3"/>
                      <a:pt x="102" y="3"/>
                      <a:pt x="102" y="3"/>
                    </a:cubicBezTo>
                    <a:lnTo>
                      <a:pt x="14"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5" name="Group 4"/>
          <p:cNvGrpSpPr/>
          <p:nvPr/>
        </p:nvGrpSpPr>
        <p:grpSpPr>
          <a:xfrm>
            <a:off x="2808528" y="3308407"/>
            <a:ext cx="1974631" cy="668909"/>
            <a:chOff x="3744701" y="5110703"/>
            <a:chExt cx="2632841" cy="891879"/>
          </a:xfrm>
        </p:grpSpPr>
        <p:sp>
          <p:nvSpPr>
            <p:cNvPr id="43" name="Freeform 42"/>
            <p:cNvSpPr/>
            <p:nvPr/>
          </p:nvSpPr>
          <p:spPr>
            <a:xfrm>
              <a:off x="3744701"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sp>
          <p:nvSpPr>
            <p:cNvPr id="70" name="Freeform 73"/>
            <p:cNvSpPr/>
            <p:nvPr/>
          </p:nvSpPr>
          <p:spPr bwMode="auto">
            <a:xfrm>
              <a:off x="4756495" y="5287282"/>
              <a:ext cx="513243" cy="538720"/>
            </a:xfrm>
            <a:custGeom>
              <a:avLst/>
              <a:gdLst>
                <a:gd name="T0" fmla="*/ 430366 w 68"/>
                <a:gd name="T1" fmla="*/ 242291 h 71"/>
                <a:gd name="T2" fmla="*/ 585298 w 68"/>
                <a:gd name="T3" fmla="*/ 242291 h 71"/>
                <a:gd name="T4" fmla="*/ 327078 w 68"/>
                <a:gd name="T5" fmla="*/ 17307 h 71"/>
                <a:gd name="T6" fmla="*/ 301256 w 68"/>
                <a:gd name="T7" fmla="*/ 0 h 71"/>
                <a:gd name="T8" fmla="*/ 266827 w 68"/>
                <a:gd name="T9" fmla="*/ 17307 h 71"/>
                <a:gd name="T10" fmla="*/ 0 w 68"/>
                <a:gd name="T11" fmla="*/ 242291 h 71"/>
                <a:gd name="T12" fmla="*/ 163539 w 68"/>
                <a:gd name="T13" fmla="*/ 242291 h 71"/>
                <a:gd name="T14" fmla="*/ 266827 w 68"/>
                <a:gd name="T15" fmla="*/ 17307 h 71"/>
                <a:gd name="T16" fmla="*/ 266827 w 68"/>
                <a:gd name="T17" fmla="*/ 25960 h 71"/>
                <a:gd name="T18" fmla="*/ 189361 w 68"/>
                <a:gd name="T19" fmla="*/ 242291 h 71"/>
                <a:gd name="T20" fmla="*/ 275434 w 68"/>
                <a:gd name="T21" fmla="*/ 242291 h 71"/>
                <a:gd name="T22" fmla="*/ 275434 w 68"/>
                <a:gd name="T23" fmla="*/ 527849 h 71"/>
                <a:gd name="T24" fmla="*/ 275434 w 68"/>
                <a:gd name="T25" fmla="*/ 536503 h 71"/>
                <a:gd name="T26" fmla="*/ 275434 w 68"/>
                <a:gd name="T27" fmla="*/ 562462 h 71"/>
                <a:gd name="T28" fmla="*/ 327078 w 68"/>
                <a:gd name="T29" fmla="*/ 614382 h 71"/>
                <a:gd name="T30" fmla="*/ 378722 w 68"/>
                <a:gd name="T31" fmla="*/ 562462 h 71"/>
                <a:gd name="T32" fmla="*/ 378722 w 68"/>
                <a:gd name="T33" fmla="*/ 536503 h 71"/>
                <a:gd name="T34" fmla="*/ 344293 w 68"/>
                <a:gd name="T35" fmla="*/ 536503 h 71"/>
                <a:gd name="T36" fmla="*/ 344293 w 68"/>
                <a:gd name="T37" fmla="*/ 545156 h 71"/>
                <a:gd name="T38" fmla="*/ 344293 w 68"/>
                <a:gd name="T39" fmla="*/ 562462 h 71"/>
                <a:gd name="T40" fmla="*/ 327078 w 68"/>
                <a:gd name="T41" fmla="*/ 579769 h 71"/>
                <a:gd name="T42" fmla="*/ 309864 w 68"/>
                <a:gd name="T43" fmla="*/ 562462 h 71"/>
                <a:gd name="T44" fmla="*/ 309864 w 68"/>
                <a:gd name="T45" fmla="*/ 545156 h 71"/>
                <a:gd name="T46" fmla="*/ 309864 w 68"/>
                <a:gd name="T47" fmla="*/ 536503 h 71"/>
                <a:gd name="T48" fmla="*/ 309864 w 68"/>
                <a:gd name="T49" fmla="*/ 484583 h 71"/>
                <a:gd name="T50" fmla="*/ 309864 w 68"/>
                <a:gd name="T51" fmla="*/ 242291 h 71"/>
                <a:gd name="T52" fmla="*/ 404544 w 68"/>
                <a:gd name="T53" fmla="*/ 242291 h 71"/>
                <a:gd name="T54" fmla="*/ 327078 w 68"/>
                <a:gd name="T55" fmla="*/ 25960 h 71"/>
                <a:gd name="T56" fmla="*/ 327078 w 68"/>
                <a:gd name="T57" fmla="*/ 17307 h 71"/>
                <a:gd name="T58" fmla="*/ 430366 w 68"/>
                <a:gd name="T59" fmla="*/ 242291 h 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8" h="71">
                  <a:moveTo>
                    <a:pt x="50" y="28"/>
                  </a:moveTo>
                  <a:cubicBezTo>
                    <a:pt x="68" y="28"/>
                    <a:pt x="68" y="28"/>
                    <a:pt x="68" y="28"/>
                  </a:cubicBezTo>
                  <a:cubicBezTo>
                    <a:pt x="64" y="14"/>
                    <a:pt x="53" y="3"/>
                    <a:pt x="38" y="2"/>
                  </a:cubicBezTo>
                  <a:cubicBezTo>
                    <a:pt x="37" y="1"/>
                    <a:pt x="36" y="0"/>
                    <a:pt x="35" y="0"/>
                  </a:cubicBezTo>
                  <a:cubicBezTo>
                    <a:pt x="33" y="0"/>
                    <a:pt x="32" y="1"/>
                    <a:pt x="31" y="2"/>
                  </a:cubicBezTo>
                  <a:cubicBezTo>
                    <a:pt x="16" y="3"/>
                    <a:pt x="4" y="14"/>
                    <a:pt x="0" y="28"/>
                  </a:cubicBezTo>
                  <a:cubicBezTo>
                    <a:pt x="19" y="28"/>
                    <a:pt x="19" y="28"/>
                    <a:pt x="19" y="28"/>
                  </a:cubicBezTo>
                  <a:cubicBezTo>
                    <a:pt x="19" y="12"/>
                    <a:pt x="29" y="4"/>
                    <a:pt x="31" y="2"/>
                  </a:cubicBezTo>
                  <a:cubicBezTo>
                    <a:pt x="31" y="2"/>
                    <a:pt x="31" y="2"/>
                    <a:pt x="31" y="3"/>
                  </a:cubicBezTo>
                  <a:cubicBezTo>
                    <a:pt x="20" y="16"/>
                    <a:pt x="22" y="28"/>
                    <a:pt x="22" y="28"/>
                  </a:cubicBezTo>
                  <a:cubicBezTo>
                    <a:pt x="32" y="28"/>
                    <a:pt x="32" y="28"/>
                    <a:pt x="32" y="28"/>
                  </a:cubicBezTo>
                  <a:cubicBezTo>
                    <a:pt x="32" y="61"/>
                    <a:pt x="32" y="61"/>
                    <a:pt x="32" y="61"/>
                  </a:cubicBezTo>
                  <a:cubicBezTo>
                    <a:pt x="32" y="62"/>
                    <a:pt x="32" y="62"/>
                    <a:pt x="32" y="62"/>
                  </a:cubicBezTo>
                  <a:cubicBezTo>
                    <a:pt x="32" y="65"/>
                    <a:pt x="32" y="65"/>
                    <a:pt x="32" y="65"/>
                  </a:cubicBezTo>
                  <a:cubicBezTo>
                    <a:pt x="32" y="68"/>
                    <a:pt x="35" y="71"/>
                    <a:pt x="38" y="71"/>
                  </a:cubicBezTo>
                  <a:cubicBezTo>
                    <a:pt x="41" y="71"/>
                    <a:pt x="44" y="68"/>
                    <a:pt x="44" y="65"/>
                  </a:cubicBezTo>
                  <a:cubicBezTo>
                    <a:pt x="44" y="62"/>
                    <a:pt x="44" y="62"/>
                    <a:pt x="44" y="62"/>
                  </a:cubicBezTo>
                  <a:cubicBezTo>
                    <a:pt x="40" y="62"/>
                    <a:pt x="40" y="62"/>
                    <a:pt x="40" y="62"/>
                  </a:cubicBezTo>
                  <a:cubicBezTo>
                    <a:pt x="40" y="63"/>
                    <a:pt x="40" y="63"/>
                    <a:pt x="40" y="63"/>
                  </a:cubicBezTo>
                  <a:cubicBezTo>
                    <a:pt x="40" y="65"/>
                    <a:pt x="40" y="65"/>
                    <a:pt x="40" y="65"/>
                  </a:cubicBezTo>
                  <a:cubicBezTo>
                    <a:pt x="40" y="66"/>
                    <a:pt x="39" y="67"/>
                    <a:pt x="38" y="67"/>
                  </a:cubicBezTo>
                  <a:cubicBezTo>
                    <a:pt x="37" y="67"/>
                    <a:pt x="36" y="66"/>
                    <a:pt x="36" y="65"/>
                  </a:cubicBezTo>
                  <a:cubicBezTo>
                    <a:pt x="36" y="63"/>
                    <a:pt x="36" y="63"/>
                    <a:pt x="36" y="63"/>
                  </a:cubicBezTo>
                  <a:cubicBezTo>
                    <a:pt x="36" y="62"/>
                    <a:pt x="36" y="62"/>
                    <a:pt x="36" y="62"/>
                  </a:cubicBezTo>
                  <a:cubicBezTo>
                    <a:pt x="36" y="56"/>
                    <a:pt x="36" y="56"/>
                    <a:pt x="36" y="56"/>
                  </a:cubicBezTo>
                  <a:cubicBezTo>
                    <a:pt x="36" y="28"/>
                    <a:pt x="36" y="28"/>
                    <a:pt x="36" y="28"/>
                  </a:cubicBezTo>
                  <a:cubicBezTo>
                    <a:pt x="47" y="28"/>
                    <a:pt x="47" y="28"/>
                    <a:pt x="47" y="28"/>
                  </a:cubicBezTo>
                  <a:cubicBezTo>
                    <a:pt x="47" y="28"/>
                    <a:pt x="49" y="16"/>
                    <a:pt x="38" y="3"/>
                  </a:cubicBezTo>
                  <a:cubicBezTo>
                    <a:pt x="38" y="2"/>
                    <a:pt x="38" y="2"/>
                    <a:pt x="38" y="2"/>
                  </a:cubicBezTo>
                  <a:cubicBezTo>
                    <a:pt x="40" y="4"/>
                    <a:pt x="50" y="12"/>
                    <a:pt x="50" y="28"/>
                  </a:cubicBezTo>
                  <a:close/>
                </a:path>
              </a:pathLst>
            </a:custGeom>
            <a:solidFill>
              <a:schemeClr val="bg1"/>
            </a:solidFill>
            <a:ln>
              <a:noFill/>
            </a:ln>
          </p:spPr>
          <p:txBody>
            <a:bodyPr/>
            <a:lstStyle/>
            <a:p>
              <a:endParaRPr lang="en-AU">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500"/>
                                        <p:tgtEl>
                                          <p:spTgt spid="55"/>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53" grpId="0"/>
      <p:bldP spid="54" grpId="0"/>
      <p:bldP spid="5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1354793" y="1679149"/>
            <a:ext cx="1507612" cy="276999"/>
          </a:xfrm>
          <a:prstGeom prst="rect">
            <a:avLst/>
          </a:prstGeom>
          <a:noFill/>
        </p:spPr>
        <p:txBody>
          <a:bodyPr wrap="square" lIns="0" tIns="0" rIns="0" bIns="0" rtlCol="0">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endParaRPr 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endParaRPr>
          </a:p>
        </p:txBody>
      </p:sp>
      <p:sp>
        <p:nvSpPr>
          <p:cNvPr id="56" name="TextBox 55"/>
          <p:cNvSpPr txBox="1"/>
          <p:nvPr/>
        </p:nvSpPr>
        <p:spPr>
          <a:xfrm>
            <a:off x="1506258" y="1410406"/>
            <a:ext cx="1261828" cy="184666"/>
          </a:xfrm>
          <a:prstGeom prst="rect">
            <a:avLst/>
          </a:prstGeom>
          <a:noFill/>
        </p:spPr>
        <p:txBody>
          <a:bodyPr wrap="square" lIns="0" tIns="0" rIns="0" bIns="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58" name="TextBox 57"/>
          <p:cNvSpPr txBox="1"/>
          <p:nvPr/>
        </p:nvSpPr>
        <p:spPr>
          <a:xfrm>
            <a:off x="5779046" y="1704856"/>
            <a:ext cx="1475441" cy="276999"/>
          </a:xfrm>
          <a:prstGeom prst="rect">
            <a:avLst/>
          </a:prstGeom>
          <a:noFill/>
        </p:spPr>
        <p:txBody>
          <a:bodyPr wrap="square" lIns="0" tIns="0" rIns="0" bIns="0" rtlCol="0">
            <a:spAutoFit/>
          </a:bodyPr>
          <a:lstStyle/>
          <a:p>
            <a:pPr algn="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p>
        </p:txBody>
      </p:sp>
      <p:sp>
        <p:nvSpPr>
          <p:cNvPr id="59" name="TextBox 58"/>
          <p:cNvSpPr txBox="1"/>
          <p:nvPr/>
        </p:nvSpPr>
        <p:spPr>
          <a:xfrm>
            <a:off x="5841303" y="1399519"/>
            <a:ext cx="1261828" cy="184666"/>
          </a:xfrm>
          <a:prstGeom prst="rect">
            <a:avLst/>
          </a:prstGeom>
          <a:noFill/>
        </p:spPr>
        <p:txBody>
          <a:bodyPr wrap="square" lIns="0" tIns="0" rIns="0" bIns="0"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p>
        </p:txBody>
      </p:sp>
      <p:sp>
        <p:nvSpPr>
          <p:cNvPr id="60" name="TextBox 59"/>
          <p:cNvSpPr txBox="1"/>
          <p:nvPr/>
        </p:nvSpPr>
        <p:spPr>
          <a:xfrm>
            <a:off x="6565418" y="3085962"/>
            <a:ext cx="1261828" cy="184666"/>
          </a:xfrm>
          <a:prstGeom prst="rect">
            <a:avLst/>
          </a:prstGeom>
          <a:noFill/>
        </p:spPr>
        <p:txBody>
          <a:bodyPr wrap="square" lIns="0" tIns="0" rIns="0" bIns="0"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altLang="zh-CN"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61" name="TextBox 60"/>
          <p:cNvSpPr txBox="1"/>
          <p:nvPr/>
        </p:nvSpPr>
        <p:spPr>
          <a:xfrm>
            <a:off x="6462663" y="3399820"/>
            <a:ext cx="1484784" cy="276999"/>
          </a:xfrm>
          <a:prstGeom prst="rect">
            <a:avLst/>
          </a:prstGeom>
          <a:noFill/>
        </p:spPr>
        <p:txBody>
          <a:bodyPr wrap="square" lIns="0" tIns="0" rIns="0" bIns="0" rtlCol="0">
            <a:spAutoFit/>
          </a:bodyPr>
          <a:lstStyle/>
          <a:p>
            <a:pPr algn="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p>
        </p:txBody>
      </p:sp>
      <p:sp>
        <p:nvSpPr>
          <p:cNvPr id="62" name="TextBox 61"/>
          <p:cNvSpPr txBox="1"/>
          <p:nvPr/>
        </p:nvSpPr>
        <p:spPr>
          <a:xfrm>
            <a:off x="1800174" y="3379528"/>
            <a:ext cx="1261828" cy="184666"/>
          </a:xfrm>
          <a:prstGeom prst="rect">
            <a:avLst/>
          </a:prstGeom>
          <a:noFill/>
        </p:spPr>
        <p:txBody>
          <a:bodyPr wrap="square" lIns="0" tIns="0" rIns="0" bIns="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altLang="zh-CN"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63" name="TextBox 62"/>
          <p:cNvSpPr txBox="1"/>
          <p:nvPr/>
        </p:nvSpPr>
        <p:spPr>
          <a:xfrm>
            <a:off x="1751730" y="3685045"/>
            <a:ext cx="1505083" cy="276999"/>
          </a:xfrm>
          <a:prstGeom prst="rect">
            <a:avLst/>
          </a:prstGeom>
          <a:noFill/>
        </p:spPr>
        <p:txBody>
          <a:bodyPr wrap="square" lIns="0" tIns="0" rIns="0" bIns="0" rtlCol="0">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endParaRPr lang="en-US" altLang="zh-CN"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endParaRPr>
          </a:p>
        </p:txBody>
      </p:sp>
      <p:grpSp>
        <p:nvGrpSpPr>
          <p:cNvPr id="34" name="Group 33"/>
          <p:cNvGrpSpPr/>
          <p:nvPr/>
        </p:nvGrpSpPr>
        <p:grpSpPr>
          <a:xfrm>
            <a:off x="5635006" y="1629981"/>
            <a:ext cx="1546454" cy="237143"/>
            <a:chOff x="7513339" y="2173307"/>
            <a:chExt cx="2061939" cy="316190"/>
          </a:xfrm>
        </p:grpSpPr>
        <p:cxnSp>
          <p:nvCxnSpPr>
            <p:cNvPr id="20" name="Straight Connector 19"/>
            <p:cNvCxnSpPr/>
            <p:nvPr/>
          </p:nvCxnSpPr>
          <p:spPr>
            <a:xfrm>
              <a:off x="8011305" y="2173307"/>
              <a:ext cx="1563973"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513339" y="2173307"/>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606771" y="1581416"/>
            <a:ext cx="1114121" cy="1114121"/>
            <a:chOff x="6142359" y="2108552"/>
            <a:chExt cx="1485495" cy="1485495"/>
          </a:xfrm>
        </p:grpSpPr>
        <p:sp>
          <p:nvSpPr>
            <p:cNvPr id="3" name="Freeform 2"/>
            <p:cNvSpPr/>
            <p:nvPr/>
          </p:nvSpPr>
          <p:spPr bwMode="auto">
            <a:xfrm>
              <a:off x="6142359" y="2108552"/>
              <a:ext cx="1485495" cy="1485495"/>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3"/>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 name="Freeform 3"/>
            <p:cNvSpPr/>
            <p:nvPr/>
          </p:nvSpPr>
          <p:spPr bwMode="auto">
            <a:xfrm>
              <a:off x="6249434" y="2212574"/>
              <a:ext cx="1263150" cy="1264896"/>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1" name="Group 20"/>
            <p:cNvGrpSpPr/>
            <p:nvPr/>
          </p:nvGrpSpPr>
          <p:grpSpPr>
            <a:xfrm>
              <a:off x="6409510" y="2372651"/>
              <a:ext cx="942997" cy="943579"/>
              <a:chOff x="6409510" y="2372651"/>
              <a:chExt cx="942997" cy="943579"/>
            </a:xfrm>
          </p:grpSpPr>
          <p:sp>
            <p:nvSpPr>
              <p:cNvPr id="5" name="Oval 4"/>
              <p:cNvSpPr>
                <a:spLocks noChangeArrowheads="1"/>
              </p:cNvSpPr>
              <p:nvPr/>
            </p:nvSpPr>
            <p:spPr bwMode="auto">
              <a:xfrm>
                <a:off x="6409510" y="2372651"/>
                <a:ext cx="942997" cy="943579"/>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3" name="Freeform 273"/>
              <p:cNvSpPr>
                <a:spLocks noChangeArrowheads="1"/>
              </p:cNvSpPr>
              <p:nvPr/>
            </p:nvSpPr>
            <p:spPr bwMode="auto">
              <a:xfrm>
                <a:off x="6689114" y="2711353"/>
                <a:ext cx="390404" cy="266174"/>
              </a:xfrm>
              <a:custGeom>
                <a:avLst/>
                <a:gdLst>
                  <a:gd name="T0" fmla="*/ 925 w 949"/>
                  <a:gd name="T1" fmla="*/ 40 h 647"/>
                  <a:gd name="T2" fmla="*/ 868 w 949"/>
                  <a:gd name="T3" fmla="*/ 17 h 647"/>
                  <a:gd name="T4" fmla="*/ 742 w 949"/>
                  <a:gd name="T5" fmla="*/ 0 h 647"/>
                  <a:gd name="T6" fmla="*/ 725 w 949"/>
                  <a:gd name="T7" fmla="*/ 40 h 647"/>
                  <a:gd name="T8" fmla="*/ 148 w 949"/>
                  <a:gd name="T9" fmla="*/ 17 h 647"/>
                  <a:gd name="T10" fmla="*/ 97 w 949"/>
                  <a:gd name="T11" fmla="*/ 0 h 647"/>
                  <a:gd name="T12" fmla="*/ 85 w 949"/>
                  <a:gd name="T13" fmla="*/ 40 h 647"/>
                  <a:gd name="T14" fmla="*/ 0 w 949"/>
                  <a:gd name="T15" fmla="*/ 69 h 647"/>
                  <a:gd name="T16" fmla="*/ 28 w 949"/>
                  <a:gd name="T17" fmla="*/ 646 h 647"/>
                  <a:gd name="T18" fmla="*/ 948 w 949"/>
                  <a:gd name="T19" fmla="*/ 617 h 647"/>
                  <a:gd name="T20" fmla="*/ 925 w 949"/>
                  <a:gd name="T21" fmla="*/ 40 h 647"/>
                  <a:gd name="T22" fmla="*/ 114 w 949"/>
                  <a:gd name="T23" fmla="*/ 80 h 647"/>
                  <a:gd name="T24" fmla="*/ 114 w 949"/>
                  <a:gd name="T25" fmla="*/ 160 h 647"/>
                  <a:gd name="T26" fmla="*/ 114 w 949"/>
                  <a:gd name="T27" fmla="*/ 80 h 647"/>
                  <a:gd name="T28" fmla="*/ 851 w 949"/>
                  <a:gd name="T29" fmla="*/ 97 h 647"/>
                  <a:gd name="T30" fmla="*/ 725 w 949"/>
                  <a:gd name="T31" fmla="*/ 114 h 647"/>
                  <a:gd name="T32" fmla="*/ 742 w 949"/>
                  <a:gd name="T33" fmla="*/ 143 h 647"/>
                  <a:gd name="T34" fmla="*/ 868 w 949"/>
                  <a:gd name="T35" fmla="*/ 131 h 647"/>
                  <a:gd name="T36" fmla="*/ 851 w 949"/>
                  <a:gd name="T37" fmla="*/ 97 h 647"/>
                  <a:gd name="T38" fmla="*/ 474 w 949"/>
                  <a:gd name="T39" fmla="*/ 74 h 647"/>
                  <a:gd name="T40" fmla="*/ 474 w 949"/>
                  <a:gd name="T41" fmla="*/ 611 h 647"/>
                  <a:gd name="T42" fmla="*/ 474 w 949"/>
                  <a:gd name="T43" fmla="*/ 74 h 647"/>
                  <a:gd name="T44" fmla="*/ 474 w 949"/>
                  <a:gd name="T45" fmla="*/ 131 h 647"/>
                  <a:gd name="T46" fmla="*/ 474 w 949"/>
                  <a:gd name="T47" fmla="*/ 560 h 647"/>
                  <a:gd name="T48" fmla="*/ 474 w 949"/>
                  <a:gd name="T49" fmla="*/ 131 h 647"/>
                  <a:gd name="T50" fmla="*/ 474 w 949"/>
                  <a:gd name="T51" fmla="*/ 188 h 647"/>
                  <a:gd name="T52" fmla="*/ 474 w 949"/>
                  <a:gd name="T53" fmla="*/ 497 h 647"/>
                  <a:gd name="T54" fmla="*/ 474 w 949"/>
                  <a:gd name="T55" fmla="*/ 188 h 647"/>
                  <a:gd name="T56" fmla="*/ 474 w 949"/>
                  <a:gd name="T57" fmla="*/ 229 h 647"/>
                  <a:gd name="T58" fmla="*/ 497 w 949"/>
                  <a:gd name="T59" fmla="*/ 251 h 647"/>
                  <a:gd name="T60" fmla="*/ 394 w 949"/>
                  <a:gd name="T61" fmla="*/ 423 h 647"/>
                  <a:gd name="T62" fmla="*/ 474 w 949"/>
                  <a:gd name="T63" fmla="*/ 229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9" h="647">
                    <a:moveTo>
                      <a:pt x="925" y="40"/>
                    </a:moveTo>
                    <a:lnTo>
                      <a:pt x="925" y="40"/>
                    </a:lnTo>
                    <a:cubicBezTo>
                      <a:pt x="868" y="40"/>
                      <a:pt x="868" y="40"/>
                      <a:pt x="868" y="40"/>
                    </a:cubicBezTo>
                    <a:cubicBezTo>
                      <a:pt x="868" y="17"/>
                      <a:pt x="868" y="17"/>
                      <a:pt x="868" y="17"/>
                    </a:cubicBezTo>
                    <a:cubicBezTo>
                      <a:pt x="868" y="6"/>
                      <a:pt x="862" y="0"/>
                      <a:pt x="851" y="0"/>
                    </a:cubicBezTo>
                    <a:cubicBezTo>
                      <a:pt x="742" y="0"/>
                      <a:pt x="742" y="0"/>
                      <a:pt x="742" y="0"/>
                    </a:cubicBezTo>
                    <a:cubicBezTo>
                      <a:pt x="731" y="0"/>
                      <a:pt x="725" y="6"/>
                      <a:pt x="725" y="17"/>
                    </a:cubicBezTo>
                    <a:cubicBezTo>
                      <a:pt x="725" y="40"/>
                      <a:pt x="725" y="40"/>
                      <a:pt x="725" y="40"/>
                    </a:cubicBezTo>
                    <a:cubicBezTo>
                      <a:pt x="148" y="40"/>
                      <a:pt x="148" y="40"/>
                      <a:pt x="148" y="40"/>
                    </a:cubicBezTo>
                    <a:cubicBezTo>
                      <a:pt x="148" y="17"/>
                      <a:pt x="148" y="17"/>
                      <a:pt x="148" y="17"/>
                    </a:cubicBezTo>
                    <a:cubicBezTo>
                      <a:pt x="148" y="6"/>
                      <a:pt x="148" y="0"/>
                      <a:pt x="137" y="0"/>
                    </a:cubicBezTo>
                    <a:cubicBezTo>
                      <a:pt x="97" y="0"/>
                      <a:pt x="97" y="0"/>
                      <a:pt x="97" y="0"/>
                    </a:cubicBezTo>
                    <a:cubicBezTo>
                      <a:pt x="91" y="0"/>
                      <a:pt x="85" y="6"/>
                      <a:pt x="85" y="17"/>
                    </a:cubicBezTo>
                    <a:cubicBezTo>
                      <a:pt x="85" y="40"/>
                      <a:pt x="85" y="40"/>
                      <a:pt x="85" y="40"/>
                    </a:cubicBezTo>
                    <a:cubicBezTo>
                      <a:pt x="28" y="40"/>
                      <a:pt x="28" y="40"/>
                      <a:pt x="28" y="40"/>
                    </a:cubicBezTo>
                    <a:cubicBezTo>
                      <a:pt x="11" y="40"/>
                      <a:pt x="0" y="51"/>
                      <a:pt x="0" y="69"/>
                    </a:cubicBezTo>
                    <a:cubicBezTo>
                      <a:pt x="0" y="617"/>
                      <a:pt x="0" y="617"/>
                      <a:pt x="0" y="617"/>
                    </a:cubicBezTo>
                    <a:cubicBezTo>
                      <a:pt x="0" y="634"/>
                      <a:pt x="11" y="646"/>
                      <a:pt x="28" y="646"/>
                    </a:cubicBezTo>
                    <a:cubicBezTo>
                      <a:pt x="925" y="646"/>
                      <a:pt x="925" y="646"/>
                      <a:pt x="925" y="646"/>
                    </a:cubicBezTo>
                    <a:cubicBezTo>
                      <a:pt x="942" y="646"/>
                      <a:pt x="948" y="634"/>
                      <a:pt x="948" y="617"/>
                    </a:cubicBezTo>
                    <a:cubicBezTo>
                      <a:pt x="948" y="69"/>
                      <a:pt x="948" y="69"/>
                      <a:pt x="948" y="69"/>
                    </a:cubicBezTo>
                    <a:cubicBezTo>
                      <a:pt x="948" y="51"/>
                      <a:pt x="942" y="40"/>
                      <a:pt x="925" y="40"/>
                    </a:cubicBezTo>
                    <a:close/>
                    <a:moveTo>
                      <a:pt x="114" y="80"/>
                    </a:moveTo>
                    <a:lnTo>
                      <a:pt x="114" y="80"/>
                    </a:lnTo>
                    <a:cubicBezTo>
                      <a:pt x="97" y="80"/>
                      <a:pt x="74" y="97"/>
                      <a:pt x="74" y="120"/>
                    </a:cubicBezTo>
                    <a:cubicBezTo>
                      <a:pt x="74" y="143"/>
                      <a:pt x="97" y="160"/>
                      <a:pt x="114" y="160"/>
                    </a:cubicBezTo>
                    <a:cubicBezTo>
                      <a:pt x="143" y="160"/>
                      <a:pt x="160" y="143"/>
                      <a:pt x="160" y="120"/>
                    </a:cubicBezTo>
                    <a:cubicBezTo>
                      <a:pt x="160" y="97"/>
                      <a:pt x="143" y="80"/>
                      <a:pt x="114" y="80"/>
                    </a:cubicBezTo>
                    <a:close/>
                    <a:moveTo>
                      <a:pt x="851" y="97"/>
                    </a:moveTo>
                    <a:lnTo>
                      <a:pt x="851" y="97"/>
                    </a:lnTo>
                    <a:cubicBezTo>
                      <a:pt x="742" y="97"/>
                      <a:pt x="742" y="97"/>
                      <a:pt x="742" y="97"/>
                    </a:cubicBezTo>
                    <a:cubicBezTo>
                      <a:pt x="731" y="97"/>
                      <a:pt x="725" y="103"/>
                      <a:pt x="725" y="114"/>
                    </a:cubicBezTo>
                    <a:cubicBezTo>
                      <a:pt x="725" y="131"/>
                      <a:pt x="725" y="131"/>
                      <a:pt x="725" y="131"/>
                    </a:cubicBezTo>
                    <a:cubicBezTo>
                      <a:pt x="725" y="137"/>
                      <a:pt x="731" y="143"/>
                      <a:pt x="742" y="143"/>
                    </a:cubicBezTo>
                    <a:cubicBezTo>
                      <a:pt x="851" y="143"/>
                      <a:pt x="851" y="143"/>
                      <a:pt x="851" y="143"/>
                    </a:cubicBezTo>
                    <a:cubicBezTo>
                      <a:pt x="862" y="143"/>
                      <a:pt x="868" y="137"/>
                      <a:pt x="868" y="131"/>
                    </a:cubicBezTo>
                    <a:cubicBezTo>
                      <a:pt x="868" y="114"/>
                      <a:pt x="868" y="114"/>
                      <a:pt x="868" y="114"/>
                    </a:cubicBezTo>
                    <a:cubicBezTo>
                      <a:pt x="868" y="103"/>
                      <a:pt x="862" y="97"/>
                      <a:pt x="851" y="97"/>
                    </a:cubicBezTo>
                    <a:close/>
                    <a:moveTo>
                      <a:pt x="474" y="74"/>
                    </a:moveTo>
                    <a:lnTo>
                      <a:pt x="474" y="74"/>
                    </a:lnTo>
                    <a:cubicBezTo>
                      <a:pt x="623" y="74"/>
                      <a:pt x="742" y="194"/>
                      <a:pt x="742" y="343"/>
                    </a:cubicBezTo>
                    <a:cubicBezTo>
                      <a:pt x="742" y="491"/>
                      <a:pt x="623" y="611"/>
                      <a:pt x="474" y="611"/>
                    </a:cubicBezTo>
                    <a:cubicBezTo>
                      <a:pt x="331" y="611"/>
                      <a:pt x="206" y="491"/>
                      <a:pt x="206" y="343"/>
                    </a:cubicBezTo>
                    <a:cubicBezTo>
                      <a:pt x="206" y="194"/>
                      <a:pt x="331" y="74"/>
                      <a:pt x="474" y="74"/>
                    </a:cubicBezTo>
                    <a:close/>
                    <a:moveTo>
                      <a:pt x="474" y="131"/>
                    </a:moveTo>
                    <a:lnTo>
                      <a:pt x="474" y="131"/>
                    </a:lnTo>
                    <a:cubicBezTo>
                      <a:pt x="594" y="131"/>
                      <a:pt x="691" y="223"/>
                      <a:pt x="691" y="343"/>
                    </a:cubicBezTo>
                    <a:cubicBezTo>
                      <a:pt x="691" y="463"/>
                      <a:pt x="594" y="560"/>
                      <a:pt x="474" y="560"/>
                    </a:cubicBezTo>
                    <a:cubicBezTo>
                      <a:pt x="360" y="560"/>
                      <a:pt x="263" y="463"/>
                      <a:pt x="263" y="343"/>
                    </a:cubicBezTo>
                    <a:cubicBezTo>
                      <a:pt x="263" y="223"/>
                      <a:pt x="360" y="131"/>
                      <a:pt x="474" y="131"/>
                    </a:cubicBezTo>
                    <a:close/>
                    <a:moveTo>
                      <a:pt x="474" y="188"/>
                    </a:moveTo>
                    <a:lnTo>
                      <a:pt x="474" y="188"/>
                    </a:lnTo>
                    <a:cubicBezTo>
                      <a:pt x="560" y="188"/>
                      <a:pt x="628" y="257"/>
                      <a:pt x="628" y="343"/>
                    </a:cubicBezTo>
                    <a:cubicBezTo>
                      <a:pt x="628" y="428"/>
                      <a:pt x="560" y="497"/>
                      <a:pt x="474" y="497"/>
                    </a:cubicBezTo>
                    <a:cubicBezTo>
                      <a:pt x="394" y="497"/>
                      <a:pt x="325" y="428"/>
                      <a:pt x="325" y="343"/>
                    </a:cubicBezTo>
                    <a:cubicBezTo>
                      <a:pt x="325" y="257"/>
                      <a:pt x="394" y="188"/>
                      <a:pt x="474" y="188"/>
                    </a:cubicBezTo>
                    <a:close/>
                    <a:moveTo>
                      <a:pt x="474" y="229"/>
                    </a:moveTo>
                    <a:lnTo>
                      <a:pt x="474" y="229"/>
                    </a:lnTo>
                    <a:cubicBezTo>
                      <a:pt x="514" y="229"/>
                      <a:pt x="542" y="246"/>
                      <a:pt x="565" y="268"/>
                    </a:cubicBezTo>
                    <a:cubicBezTo>
                      <a:pt x="548" y="257"/>
                      <a:pt x="520" y="251"/>
                      <a:pt x="497" y="251"/>
                    </a:cubicBezTo>
                    <a:cubicBezTo>
                      <a:pt x="434" y="251"/>
                      <a:pt x="377" y="303"/>
                      <a:pt x="377" y="366"/>
                    </a:cubicBezTo>
                    <a:cubicBezTo>
                      <a:pt x="377" y="388"/>
                      <a:pt x="382" y="405"/>
                      <a:pt x="394" y="423"/>
                    </a:cubicBezTo>
                    <a:cubicBezTo>
                      <a:pt x="371" y="405"/>
                      <a:pt x="360" y="377"/>
                      <a:pt x="360" y="343"/>
                    </a:cubicBezTo>
                    <a:cubicBezTo>
                      <a:pt x="360" y="280"/>
                      <a:pt x="411" y="229"/>
                      <a:pt x="474" y="229"/>
                    </a:cubicBezTo>
                    <a:close/>
                  </a:path>
                </a:pathLst>
              </a:custGeom>
              <a:solidFill>
                <a:schemeClr val="accent3"/>
              </a:solidFill>
              <a:ln>
                <a:noFill/>
              </a:ln>
              <a:effectLst/>
            </p:spPr>
            <p:txBody>
              <a:bodyPr wrap="none" anchor="ctr"/>
              <a:lstStyle/>
              <a:p>
                <a:endParaRPr lang="en-US" sz="1050" dirty="0">
                  <a:latin typeface="微软雅黑" panose="020B0503020204020204" pitchFamily="34" charset="-122"/>
                  <a:ea typeface="微软雅黑" panose="020B0503020204020204" pitchFamily="34" charset="-122"/>
                </a:endParaRPr>
              </a:p>
            </p:txBody>
          </p:sp>
        </p:grpSp>
      </p:grpSp>
      <p:grpSp>
        <p:nvGrpSpPr>
          <p:cNvPr id="33" name="Group 32"/>
          <p:cNvGrpSpPr/>
          <p:nvPr/>
        </p:nvGrpSpPr>
        <p:grpSpPr>
          <a:xfrm>
            <a:off x="1408172" y="1642494"/>
            <a:ext cx="1733388" cy="237143"/>
            <a:chOff x="1877563" y="2189991"/>
            <a:chExt cx="2311184" cy="316190"/>
          </a:xfrm>
        </p:grpSpPr>
        <p:cxnSp>
          <p:nvCxnSpPr>
            <p:cNvPr id="16" name="Straight Connector 15"/>
            <p:cNvCxnSpPr/>
            <p:nvPr/>
          </p:nvCxnSpPr>
          <p:spPr>
            <a:xfrm flipH="1">
              <a:off x="1877563" y="2189991"/>
              <a:ext cx="1813219"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690781" y="2189991"/>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104853" y="1241421"/>
            <a:ext cx="1454117" cy="1454117"/>
            <a:chOff x="4139803" y="1655227"/>
            <a:chExt cx="1938822" cy="1938822"/>
          </a:xfrm>
        </p:grpSpPr>
        <p:sp>
          <p:nvSpPr>
            <p:cNvPr id="6" name="Freeform 5"/>
            <p:cNvSpPr/>
            <p:nvPr/>
          </p:nvSpPr>
          <p:spPr bwMode="auto">
            <a:xfrm rot="16200000">
              <a:off x="4139803" y="1655227"/>
              <a:ext cx="1938822" cy="1938822"/>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7" name="Freeform 6"/>
            <p:cNvSpPr/>
            <p:nvPr/>
          </p:nvSpPr>
          <p:spPr bwMode="auto">
            <a:xfrm rot="16200000">
              <a:off x="4276710" y="1804535"/>
              <a:ext cx="1648624" cy="1650903"/>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1"/>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3" name="Group 22"/>
            <p:cNvGrpSpPr/>
            <p:nvPr/>
          </p:nvGrpSpPr>
          <p:grpSpPr>
            <a:xfrm>
              <a:off x="4484497" y="2014601"/>
              <a:ext cx="1231530" cy="1230770"/>
              <a:chOff x="4484497" y="2014601"/>
              <a:chExt cx="1231530" cy="1230770"/>
            </a:xfrm>
          </p:grpSpPr>
          <p:sp>
            <p:nvSpPr>
              <p:cNvPr id="8" name="Oval 7"/>
              <p:cNvSpPr>
                <a:spLocks noChangeArrowheads="1"/>
              </p:cNvSpPr>
              <p:nvPr/>
            </p:nvSpPr>
            <p:spPr bwMode="auto">
              <a:xfrm rot="16200000">
                <a:off x="4484877" y="2014221"/>
                <a:ext cx="1230770" cy="1231530"/>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4" name="AutoShape 38"/>
              <p:cNvSpPr/>
              <p:nvPr/>
            </p:nvSpPr>
            <p:spPr bwMode="auto">
              <a:xfrm>
                <a:off x="4901651" y="2426097"/>
                <a:ext cx="415125" cy="418343"/>
              </a:xfrm>
              <a:custGeom>
                <a:avLst/>
                <a:gdLst>
                  <a:gd name="T0" fmla="*/ 16241 w 21600"/>
                  <a:gd name="T1" fmla="*/ 491 h 21600"/>
                  <a:gd name="T2" fmla="*/ 15753 w 21600"/>
                  <a:gd name="T3" fmla="*/ 0 h 21600"/>
                  <a:gd name="T4" fmla="*/ 5847 w 21600"/>
                  <a:gd name="T5" fmla="*/ 0 h 21600"/>
                  <a:gd name="T6" fmla="*/ 5359 w 21600"/>
                  <a:gd name="T7" fmla="*/ 491 h 21600"/>
                  <a:gd name="T8" fmla="*/ 5359 w 21600"/>
                  <a:gd name="T9" fmla="*/ 5400 h 21600"/>
                  <a:gd name="T10" fmla="*/ 16241 w 21600"/>
                  <a:gd name="T11" fmla="*/ 5400 h 21600"/>
                  <a:gd name="T12" fmla="*/ 16241 w 21600"/>
                  <a:gd name="T13" fmla="*/ 491 h 21600"/>
                  <a:gd name="T14" fmla="*/ 16403 w 21600"/>
                  <a:gd name="T15" fmla="*/ 16691 h 21600"/>
                  <a:gd name="T16" fmla="*/ 15916 w 21600"/>
                  <a:gd name="T17" fmla="*/ 16364 h 21600"/>
                  <a:gd name="T18" fmla="*/ 5684 w 21600"/>
                  <a:gd name="T19" fmla="*/ 16364 h 21600"/>
                  <a:gd name="T20" fmla="*/ 5197 w 21600"/>
                  <a:gd name="T21" fmla="*/ 16691 h 21600"/>
                  <a:gd name="T22" fmla="*/ 3573 w 21600"/>
                  <a:gd name="T23" fmla="*/ 21109 h 21600"/>
                  <a:gd name="T24" fmla="*/ 3735 w 21600"/>
                  <a:gd name="T25" fmla="*/ 21436 h 21600"/>
                  <a:gd name="T26" fmla="*/ 4060 w 21600"/>
                  <a:gd name="T27" fmla="*/ 21600 h 21600"/>
                  <a:gd name="T28" fmla="*/ 17540 w 21600"/>
                  <a:gd name="T29" fmla="*/ 21600 h 21600"/>
                  <a:gd name="T30" fmla="*/ 17865 w 21600"/>
                  <a:gd name="T31" fmla="*/ 21436 h 21600"/>
                  <a:gd name="T32" fmla="*/ 18027 w 21600"/>
                  <a:gd name="T33" fmla="*/ 21109 h 21600"/>
                  <a:gd name="T34" fmla="*/ 16403 w 21600"/>
                  <a:gd name="T35" fmla="*/ 16691 h 21600"/>
                  <a:gd name="T36" fmla="*/ 4872 w 21600"/>
                  <a:gd name="T37" fmla="*/ 9164 h 21600"/>
                  <a:gd name="T38" fmla="*/ 4872 w 21600"/>
                  <a:gd name="T39" fmla="*/ 10964 h 21600"/>
                  <a:gd name="T40" fmla="*/ 16565 w 21600"/>
                  <a:gd name="T41" fmla="*/ 10964 h 21600"/>
                  <a:gd name="T42" fmla="*/ 16565 w 21600"/>
                  <a:gd name="T43" fmla="*/ 9164 h 21600"/>
                  <a:gd name="T44" fmla="*/ 15266 w 21600"/>
                  <a:gd name="T45" fmla="*/ 6545 h 21600"/>
                  <a:gd name="T46" fmla="*/ 6334 w 21600"/>
                  <a:gd name="T47" fmla="*/ 6545 h 21600"/>
                  <a:gd name="T48" fmla="*/ 4872 w 21600"/>
                  <a:gd name="T49" fmla="*/ 9164 h 21600"/>
                  <a:gd name="T50" fmla="*/ 10719 w 21600"/>
                  <a:gd name="T51" fmla="*/ 8345 h 21600"/>
                  <a:gd name="T52" fmla="*/ 12505 w 21600"/>
                  <a:gd name="T53" fmla="*/ 9164 h 21600"/>
                  <a:gd name="T54" fmla="*/ 10719 w 21600"/>
                  <a:gd name="T55" fmla="*/ 10145 h 21600"/>
                  <a:gd name="T56" fmla="*/ 9095 w 21600"/>
                  <a:gd name="T57" fmla="*/ 9164 h 21600"/>
                  <a:gd name="T58" fmla="*/ 10719 w 21600"/>
                  <a:gd name="T59" fmla="*/ 8345 h 21600"/>
                  <a:gd name="T60" fmla="*/ 19326 w 21600"/>
                  <a:gd name="T61" fmla="*/ 6545 h 21600"/>
                  <a:gd name="T62" fmla="*/ 16403 w 21600"/>
                  <a:gd name="T63" fmla="*/ 6545 h 21600"/>
                  <a:gd name="T64" fmla="*/ 17540 w 21600"/>
                  <a:gd name="T65" fmla="*/ 8836 h 21600"/>
                  <a:gd name="T66" fmla="*/ 17540 w 21600"/>
                  <a:gd name="T67" fmla="*/ 8836 h 21600"/>
                  <a:gd name="T68" fmla="*/ 17702 w 21600"/>
                  <a:gd name="T69" fmla="*/ 9000 h 21600"/>
                  <a:gd name="T70" fmla="*/ 17702 w 21600"/>
                  <a:gd name="T71" fmla="*/ 11455 h 21600"/>
                  <a:gd name="T72" fmla="*/ 17215 w 21600"/>
                  <a:gd name="T73" fmla="*/ 11945 h 21600"/>
                  <a:gd name="T74" fmla="*/ 4385 w 21600"/>
                  <a:gd name="T75" fmla="*/ 11945 h 21600"/>
                  <a:gd name="T76" fmla="*/ 3898 w 21600"/>
                  <a:gd name="T77" fmla="*/ 11455 h 21600"/>
                  <a:gd name="T78" fmla="*/ 3898 w 21600"/>
                  <a:gd name="T79" fmla="*/ 9000 h 21600"/>
                  <a:gd name="T80" fmla="*/ 4060 w 21600"/>
                  <a:gd name="T81" fmla="*/ 8836 h 21600"/>
                  <a:gd name="T82" fmla="*/ 5197 w 21600"/>
                  <a:gd name="T83" fmla="*/ 6545 h 21600"/>
                  <a:gd name="T84" fmla="*/ 2274 w 21600"/>
                  <a:gd name="T85" fmla="*/ 6545 h 21600"/>
                  <a:gd name="T86" fmla="*/ 0 w 21600"/>
                  <a:gd name="T87" fmla="*/ 8836 h 21600"/>
                  <a:gd name="T88" fmla="*/ 0 w 21600"/>
                  <a:gd name="T89" fmla="*/ 16527 h 21600"/>
                  <a:gd name="T90" fmla="*/ 2274 w 21600"/>
                  <a:gd name="T91" fmla="*/ 18818 h 21600"/>
                  <a:gd name="T92" fmla="*/ 3086 w 21600"/>
                  <a:gd name="T93" fmla="*/ 18818 h 21600"/>
                  <a:gd name="T94" fmla="*/ 4060 w 21600"/>
                  <a:gd name="T95" fmla="*/ 16200 h 21600"/>
                  <a:gd name="T96" fmla="*/ 5684 w 21600"/>
                  <a:gd name="T97" fmla="*/ 15055 h 21600"/>
                  <a:gd name="T98" fmla="*/ 15916 w 21600"/>
                  <a:gd name="T99" fmla="*/ 15055 h 21600"/>
                  <a:gd name="T100" fmla="*/ 17540 w 21600"/>
                  <a:gd name="T101" fmla="*/ 16200 h 21600"/>
                  <a:gd name="T102" fmla="*/ 18514 w 21600"/>
                  <a:gd name="T103" fmla="*/ 18818 h 21600"/>
                  <a:gd name="T104" fmla="*/ 19326 w 21600"/>
                  <a:gd name="T105" fmla="*/ 18818 h 21600"/>
                  <a:gd name="T106" fmla="*/ 21600 w 21600"/>
                  <a:gd name="T107" fmla="*/ 16527 h 21600"/>
                  <a:gd name="T108" fmla="*/ 21600 w 21600"/>
                  <a:gd name="T109" fmla="*/ 8836 h 21600"/>
                  <a:gd name="T110" fmla="*/ 19326 w 21600"/>
                  <a:gd name="T111" fmla="*/ 6545 h 21600"/>
                  <a:gd name="T112" fmla="*/ 19326 w 21600"/>
                  <a:gd name="T113"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600" h="2160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moveTo>
                      <a:pt x="19326" y="6545"/>
                    </a:moveTo>
                  </a:path>
                </a:pathLst>
              </a:custGeom>
              <a:solidFill>
                <a:schemeClr val="accent2"/>
              </a:solidFill>
              <a:ln>
                <a:noFill/>
              </a:ln>
            </p:spPr>
            <p:txBody>
              <a:bodyPr lIns="0" tIns="0" rIns="0" bIns="0"/>
              <a:lstStyle/>
              <a:p>
                <a:endParaRPr lang="en-US" sz="1050">
                  <a:latin typeface="微软雅黑" panose="020B0503020204020204" pitchFamily="34" charset="-122"/>
                  <a:ea typeface="微软雅黑" panose="020B0503020204020204" pitchFamily="34" charset="-122"/>
                </a:endParaRPr>
              </a:p>
            </p:txBody>
          </p:sp>
        </p:grpSp>
      </p:grpSp>
      <p:grpSp>
        <p:nvGrpSpPr>
          <p:cNvPr id="32" name="Group 31"/>
          <p:cNvGrpSpPr/>
          <p:nvPr/>
        </p:nvGrpSpPr>
        <p:grpSpPr>
          <a:xfrm>
            <a:off x="6116123" y="3178296"/>
            <a:ext cx="1792197" cy="152276"/>
            <a:chOff x="8154829" y="4237727"/>
            <a:chExt cx="2389596" cy="203034"/>
          </a:xfrm>
        </p:grpSpPr>
        <p:cxnSp>
          <p:nvCxnSpPr>
            <p:cNvPr id="29" name="Straight Connector 28"/>
            <p:cNvCxnSpPr/>
            <p:nvPr/>
          </p:nvCxnSpPr>
          <p:spPr>
            <a:xfrm>
              <a:off x="8676968" y="4440761"/>
              <a:ext cx="1867457"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154829" y="4237727"/>
              <a:ext cx="522140" cy="20303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4606772" y="2744597"/>
            <a:ext cx="1675355" cy="1675355"/>
            <a:chOff x="6142360" y="3659461"/>
            <a:chExt cx="2233807" cy="2233806"/>
          </a:xfrm>
        </p:grpSpPr>
        <p:sp>
          <p:nvSpPr>
            <p:cNvPr id="9" name="Freeform 8"/>
            <p:cNvSpPr/>
            <p:nvPr/>
          </p:nvSpPr>
          <p:spPr bwMode="auto">
            <a:xfrm flipV="1">
              <a:off x="6142360" y="3659461"/>
              <a:ext cx="2233807" cy="223380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10" name="Freeform 9"/>
            <p:cNvSpPr/>
            <p:nvPr/>
          </p:nvSpPr>
          <p:spPr bwMode="auto">
            <a:xfrm flipV="1">
              <a:off x="6303373" y="3834762"/>
              <a:ext cx="1899456" cy="1902082"/>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1"/>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 name="Group 1"/>
            <p:cNvGrpSpPr/>
            <p:nvPr/>
          </p:nvGrpSpPr>
          <p:grpSpPr>
            <a:xfrm>
              <a:off x="6544088" y="4077227"/>
              <a:ext cx="1418027" cy="1418903"/>
              <a:chOff x="6544088" y="4077227"/>
              <a:chExt cx="1418027" cy="1418903"/>
            </a:xfrm>
          </p:grpSpPr>
          <p:sp>
            <p:nvSpPr>
              <p:cNvPr id="11" name="Oval 10"/>
              <p:cNvSpPr>
                <a:spLocks noChangeArrowheads="1"/>
              </p:cNvSpPr>
              <p:nvPr/>
            </p:nvSpPr>
            <p:spPr bwMode="auto">
              <a:xfrm flipV="1">
                <a:off x="6544088" y="4077227"/>
                <a:ext cx="1418027" cy="1418903"/>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57" name="Freeform 56"/>
              <p:cNvSpPr>
                <a:spLocks noChangeAspect="1" noChangeArrowheads="1"/>
              </p:cNvSpPr>
              <p:nvPr/>
            </p:nvSpPr>
            <p:spPr bwMode="auto">
              <a:xfrm>
                <a:off x="7046090" y="4523666"/>
                <a:ext cx="414022" cy="495522"/>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2"/>
              </a:solidFill>
              <a:ln>
                <a:noFill/>
              </a:ln>
              <a:effectLst/>
            </p:spPr>
            <p:txBody>
              <a:bodyPr wrap="square" anchor="ctr">
                <a:noAutofit/>
              </a:bodyPr>
              <a:lstStyle/>
              <a:p>
                <a:pPr>
                  <a:defRPr/>
                </a:pPr>
                <a:endParaRPr lang="en-US" dirty="0">
                  <a:latin typeface="微软雅黑" panose="020B0503020204020204" pitchFamily="34" charset="-122"/>
                  <a:ea typeface="微软雅黑" panose="020B0503020204020204" pitchFamily="34" charset="-122"/>
                </a:endParaRPr>
              </a:p>
            </p:txBody>
          </p:sp>
        </p:grpSp>
      </p:grpSp>
      <p:grpSp>
        <p:nvGrpSpPr>
          <p:cNvPr id="35" name="Group 34"/>
          <p:cNvGrpSpPr/>
          <p:nvPr/>
        </p:nvGrpSpPr>
        <p:grpSpPr>
          <a:xfrm>
            <a:off x="1738407" y="3365495"/>
            <a:ext cx="1584974" cy="237143"/>
            <a:chOff x="2317874" y="4487325"/>
            <a:chExt cx="2113299" cy="316190"/>
          </a:xfrm>
        </p:grpSpPr>
        <p:cxnSp>
          <p:nvCxnSpPr>
            <p:cNvPr id="18" name="Straight Connector 17"/>
            <p:cNvCxnSpPr/>
            <p:nvPr/>
          </p:nvCxnSpPr>
          <p:spPr>
            <a:xfrm flipH="1">
              <a:off x="2317874" y="4803515"/>
              <a:ext cx="1615334"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933207" y="4487325"/>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3314181" y="2744598"/>
            <a:ext cx="1244789" cy="1244789"/>
            <a:chOff x="4418906" y="3659463"/>
            <a:chExt cx="1659719" cy="1659718"/>
          </a:xfrm>
        </p:grpSpPr>
        <p:sp>
          <p:nvSpPr>
            <p:cNvPr id="12" name="Freeform 11"/>
            <p:cNvSpPr/>
            <p:nvPr/>
          </p:nvSpPr>
          <p:spPr bwMode="auto">
            <a:xfrm rot="5400000" flipV="1">
              <a:off x="4418907" y="3659462"/>
              <a:ext cx="1659718" cy="1659719"/>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3"/>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13" name="Freeform 12"/>
            <p:cNvSpPr/>
            <p:nvPr/>
          </p:nvSpPr>
          <p:spPr bwMode="auto">
            <a:xfrm rot="5400000" flipV="1">
              <a:off x="4536105" y="3778119"/>
              <a:ext cx="1411295" cy="1413247"/>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2" name="Group 21"/>
            <p:cNvGrpSpPr/>
            <p:nvPr/>
          </p:nvGrpSpPr>
          <p:grpSpPr>
            <a:xfrm>
              <a:off x="4713979" y="3957947"/>
              <a:ext cx="1054245" cy="1053594"/>
              <a:chOff x="4713979" y="3957947"/>
              <a:chExt cx="1054245" cy="1053594"/>
            </a:xfrm>
          </p:grpSpPr>
          <p:sp>
            <p:nvSpPr>
              <p:cNvPr id="14" name="Oval 13"/>
              <p:cNvSpPr>
                <a:spLocks noChangeArrowheads="1"/>
              </p:cNvSpPr>
              <p:nvPr/>
            </p:nvSpPr>
            <p:spPr bwMode="auto">
              <a:xfrm rot="5400000" flipV="1">
                <a:off x="4714305" y="3957621"/>
                <a:ext cx="1053594" cy="1054245"/>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64" name="AutoShape 91"/>
              <p:cNvSpPr>
                <a:spLocks noChangeAspect="1"/>
              </p:cNvSpPr>
              <p:nvPr/>
            </p:nvSpPr>
            <p:spPr bwMode="auto">
              <a:xfrm>
                <a:off x="5095889" y="4316533"/>
                <a:ext cx="305754" cy="336417"/>
              </a:xfrm>
              <a:custGeom>
                <a:avLst/>
                <a:gdLst>
                  <a:gd name="T0" fmla="+- 0 10795 54"/>
                  <a:gd name="T1" fmla="*/ T0 w 21483"/>
                  <a:gd name="T2" fmla="*/ 10800 h 21600"/>
                  <a:gd name="T3" fmla="+- 0 10795 54"/>
                  <a:gd name="T4" fmla="*/ T3 w 21483"/>
                  <a:gd name="T5" fmla="*/ 10800 h 21600"/>
                  <a:gd name="T6" fmla="+- 0 10795 54"/>
                  <a:gd name="T7" fmla="*/ T6 w 21483"/>
                  <a:gd name="T8" fmla="*/ 10800 h 21600"/>
                  <a:gd name="T9" fmla="+- 0 10795 54"/>
                  <a:gd name="T10" fmla="*/ T9 w 21483"/>
                  <a:gd name="T11" fmla="*/ 10800 h 21600"/>
                </a:gdLst>
                <a:ahLst/>
                <a:cxnLst>
                  <a:cxn ang="0">
                    <a:pos x="T1" y="T2"/>
                  </a:cxn>
                  <a:cxn ang="0">
                    <a:pos x="T4" y="T5"/>
                  </a:cxn>
                  <a:cxn ang="0">
                    <a:pos x="T7" y="T8"/>
                  </a:cxn>
                  <a:cxn ang="0">
                    <a:pos x="T10" y="T11"/>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chemeClr val="accent3"/>
              </a:solidFill>
              <a:ln>
                <a:noFill/>
              </a:ln>
              <a:effectLst/>
            </p:spPr>
            <p:txBody>
              <a:bodyPr lIns="76184" tIns="76184" rIns="76184" bIns="76184" anchor="ctr"/>
              <a:lstStyle/>
              <a:p>
                <a:pPr defTabSz="685165">
                  <a:defRPr/>
                </a:pPr>
                <a:endParaRPr lang="es-ES" sz="4950" dirty="0">
                  <a:solidFill>
                    <a:srgbClr val="44CEB9"/>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Gill Sans" charset="0"/>
                  <a:sym typeface="Gill Sans"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trips(upLeft)">
                                      <p:cBhvr>
                                        <p:cTn id="7" dur="500"/>
                                        <p:tgtEl>
                                          <p:spTgt spid="36"/>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500"/>
                                        <p:tgtEl>
                                          <p:spTgt spid="5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childTnLst>
                          </p:cTn>
                        </p:par>
                        <p:par>
                          <p:cTn id="19" fill="hold">
                            <p:stCondLst>
                              <p:cond delay="1500"/>
                            </p:stCondLst>
                            <p:childTnLst>
                              <p:par>
                                <p:cTn id="20" presetID="18" presetClass="entr" presetSubtype="6"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strips(downRight)">
                                      <p:cBhvr>
                                        <p:cTn id="22" dur="500"/>
                                        <p:tgtEl>
                                          <p:spTgt spid="38"/>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left)">
                                      <p:cBhvr>
                                        <p:cTn id="26" dur="500"/>
                                        <p:tgtEl>
                                          <p:spTgt spid="32"/>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childTnLst>
                          </p:cTn>
                        </p:par>
                        <p:par>
                          <p:cTn id="34" fill="hold">
                            <p:stCondLst>
                              <p:cond delay="3000"/>
                            </p:stCondLst>
                            <p:childTnLst>
                              <p:par>
                                <p:cTn id="35" presetID="18" presetClass="entr" presetSubtype="3"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strips(upRight)">
                                      <p:cBhvr>
                                        <p:cTn id="37" dur="500"/>
                                        <p:tgtEl>
                                          <p:spTgt spid="37"/>
                                        </p:tgtEl>
                                      </p:cBhvr>
                                    </p:animEffect>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500"/>
                                        <p:tgtEl>
                                          <p:spTgt spid="34"/>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500"/>
                                        <p:tgtEl>
                                          <p:spTgt spid="5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childTnLst>
                          </p:cTn>
                        </p:par>
                        <p:par>
                          <p:cTn id="49" fill="hold">
                            <p:stCondLst>
                              <p:cond delay="4500"/>
                            </p:stCondLst>
                            <p:childTnLst>
                              <p:par>
                                <p:cTn id="50" presetID="18" presetClass="entr" presetSubtype="12"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strips(downLeft)">
                                      <p:cBhvr>
                                        <p:cTn id="52" dur="500"/>
                                        <p:tgtEl>
                                          <p:spTgt spid="39"/>
                                        </p:tgtEl>
                                      </p:cBhvr>
                                    </p:animEffect>
                                  </p:childTnLst>
                                </p:cTn>
                              </p:par>
                            </p:childTnLst>
                          </p:cTn>
                        </p:par>
                        <p:par>
                          <p:cTn id="53" fill="hold">
                            <p:stCondLst>
                              <p:cond delay="5000"/>
                            </p:stCondLst>
                            <p:childTnLst>
                              <p:par>
                                <p:cTn id="54" presetID="22" presetClass="entr" presetSubtype="2"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right)">
                                      <p:cBhvr>
                                        <p:cTn id="56" dur="500"/>
                                        <p:tgtEl>
                                          <p:spTgt spid="35"/>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500"/>
                                        <p:tgtEl>
                                          <p:spTgt spid="6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8" grpId="0"/>
      <p:bldP spid="59" grpId="0"/>
      <p:bldP spid="60" grpId="0"/>
      <p:bldP spid="61" grpId="0"/>
      <p:bldP spid="62" grpId="0"/>
      <p:bldP spid="6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0"/>
          <p:cNvSpPr>
            <a:spLocks noEditPoints="1"/>
          </p:cNvSpPr>
          <p:nvPr/>
        </p:nvSpPr>
        <p:spPr bwMode="auto">
          <a:xfrm>
            <a:off x="530812"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5 w 3467"/>
              <a:gd name="T11" fmla="*/ 374 h 374"/>
              <a:gd name="T12" fmla="*/ 1905 w 3467"/>
              <a:gd name="T13" fmla="*/ 238 h 374"/>
              <a:gd name="T14" fmla="*/ 2014 w 3467"/>
              <a:gd name="T15" fmla="*/ 103 h 374"/>
              <a:gd name="T16" fmla="*/ 1795 w 3467"/>
              <a:gd name="T17" fmla="*/ 103 h 374"/>
              <a:gd name="T18" fmla="*/ 1577 w 3467"/>
              <a:gd name="T19" fmla="*/ 103 h 374"/>
              <a:gd name="T20" fmla="*/ 1686 w 3467"/>
              <a:gd name="T21" fmla="*/ 238 h 374"/>
              <a:gd name="T22" fmla="*/ 1795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5" y="374"/>
                </a:moveTo>
                <a:lnTo>
                  <a:pt x="1905" y="238"/>
                </a:lnTo>
                <a:lnTo>
                  <a:pt x="2014" y="103"/>
                </a:lnTo>
                <a:lnTo>
                  <a:pt x="1795" y="103"/>
                </a:lnTo>
                <a:lnTo>
                  <a:pt x="1577" y="103"/>
                </a:lnTo>
                <a:lnTo>
                  <a:pt x="1686" y="238"/>
                </a:lnTo>
                <a:lnTo>
                  <a:pt x="1795" y="374"/>
                </a:lnTo>
                <a:close/>
              </a:path>
            </a:pathLst>
          </a:custGeom>
          <a:solidFill>
            <a:schemeClr val="bg2"/>
          </a:solidFill>
          <a:ln>
            <a:noFill/>
          </a:ln>
        </p:spPr>
        <p:txBody>
          <a:bodyPr vert="horz" wrap="square" lIns="68553" tIns="34277" rIns="68553" bIns="34277" numCol="1" anchor="t" anchorCtr="0" compatLnSpc="1"/>
          <a:lstStyle/>
          <a:p>
            <a:endParaRPr lang="zh-CN" altLang="en-US" sz="1350"/>
          </a:p>
        </p:txBody>
      </p:sp>
      <p:sp>
        <p:nvSpPr>
          <p:cNvPr id="9" name="Freeform 11"/>
          <p:cNvSpPr>
            <a:spLocks noEditPoints="1"/>
          </p:cNvSpPr>
          <p:nvPr/>
        </p:nvSpPr>
        <p:spPr bwMode="auto">
          <a:xfrm>
            <a:off x="2606451"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6 w 3467"/>
              <a:gd name="T11" fmla="*/ 374 h 374"/>
              <a:gd name="T12" fmla="*/ 1905 w 3467"/>
              <a:gd name="T13" fmla="*/ 238 h 374"/>
              <a:gd name="T14" fmla="*/ 2014 w 3467"/>
              <a:gd name="T15" fmla="*/ 103 h 374"/>
              <a:gd name="T16" fmla="*/ 1796 w 3467"/>
              <a:gd name="T17" fmla="*/ 103 h 374"/>
              <a:gd name="T18" fmla="*/ 1577 w 3467"/>
              <a:gd name="T19" fmla="*/ 103 h 374"/>
              <a:gd name="T20" fmla="*/ 1686 w 3467"/>
              <a:gd name="T21" fmla="*/ 238 h 374"/>
              <a:gd name="T22" fmla="*/ 1796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6" y="374"/>
                </a:moveTo>
                <a:lnTo>
                  <a:pt x="1905" y="238"/>
                </a:lnTo>
                <a:lnTo>
                  <a:pt x="2014" y="103"/>
                </a:lnTo>
                <a:lnTo>
                  <a:pt x="1796" y="103"/>
                </a:lnTo>
                <a:lnTo>
                  <a:pt x="1577" y="103"/>
                </a:lnTo>
                <a:lnTo>
                  <a:pt x="1686" y="238"/>
                </a:lnTo>
                <a:lnTo>
                  <a:pt x="1796" y="374"/>
                </a:lnTo>
                <a:close/>
              </a:path>
            </a:pathLst>
          </a:custGeom>
          <a:solidFill>
            <a:schemeClr val="accent4"/>
          </a:solidFill>
          <a:ln>
            <a:noFill/>
          </a:ln>
        </p:spPr>
        <p:txBody>
          <a:bodyPr vert="horz" wrap="square" lIns="68553" tIns="34277" rIns="68553" bIns="34277" numCol="1" anchor="t" anchorCtr="0" compatLnSpc="1"/>
          <a:lstStyle/>
          <a:p>
            <a:endParaRPr lang="zh-CN" altLang="en-US" sz="1350"/>
          </a:p>
        </p:txBody>
      </p:sp>
      <p:sp>
        <p:nvSpPr>
          <p:cNvPr id="10" name="Freeform 12"/>
          <p:cNvSpPr>
            <a:spLocks noEditPoints="1"/>
          </p:cNvSpPr>
          <p:nvPr/>
        </p:nvSpPr>
        <p:spPr bwMode="auto">
          <a:xfrm>
            <a:off x="4667808"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6 w 3467"/>
              <a:gd name="T11" fmla="*/ 374 h 374"/>
              <a:gd name="T12" fmla="*/ 1905 w 3467"/>
              <a:gd name="T13" fmla="*/ 238 h 374"/>
              <a:gd name="T14" fmla="*/ 2014 w 3467"/>
              <a:gd name="T15" fmla="*/ 103 h 374"/>
              <a:gd name="T16" fmla="*/ 1796 w 3467"/>
              <a:gd name="T17" fmla="*/ 103 h 374"/>
              <a:gd name="T18" fmla="*/ 1577 w 3467"/>
              <a:gd name="T19" fmla="*/ 103 h 374"/>
              <a:gd name="T20" fmla="*/ 1686 w 3467"/>
              <a:gd name="T21" fmla="*/ 238 h 374"/>
              <a:gd name="T22" fmla="*/ 1796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6" y="374"/>
                </a:moveTo>
                <a:lnTo>
                  <a:pt x="1905" y="238"/>
                </a:lnTo>
                <a:lnTo>
                  <a:pt x="2014" y="103"/>
                </a:lnTo>
                <a:lnTo>
                  <a:pt x="1796" y="103"/>
                </a:lnTo>
                <a:lnTo>
                  <a:pt x="1577" y="103"/>
                </a:lnTo>
                <a:lnTo>
                  <a:pt x="1686" y="238"/>
                </a:lnTo>
                <a:lnTo>
                  <a:pt x="1796" y="374"/>
                </a:lnTo>
                <a:close/>
              </a:path>
            </a:pathLst>
          </a:custGeom>
          <a:solidFill>
            <a:schemeClr val="bg2"/>
          </a:solidFill>
          <a:ln>
            <a:noFill/>
          </a:ln>
        </p:spPr>
        <p:txBody>
          <a:bodyPr vert="horz" wrap="square" lIns="68553" tIns="34277" rIns="68553" bIns="34277" numCol="1" anchor="t" anchorCtr="0" compatLnSpc="1"/>
          <a:lstStyle/>
          <a:p>
            <a:endParaRPr lang="zh-CN" altLang="en-US" sz="1350"/>
          </a:p>
        </p:txBody>
      </p:sp>
      <p:sp>
        <p:nvSpPr>
          <p:cNvPr id="11" name="Freeform 13"/>
          <p:cNvSpPr>
            <a:spLocks noEditPoints="1"/>
          </p:cNvSpPr>
          <p:nvPr/>
        </p:nvSpPr>
        <p:spPr bwMode="auto">
          <a:xfrm>
            <a:off x="6738687" y="2707076"/>
            <a:ext cx="1983998" cy="213039"/>
          </a:xfrm>
          <a:custGeom>
            <a:avLst/>
            <a:gdLst>
              <a:gd name="T0" fmla="*/ 0 w 3466"/>
              <a:gd name="T1" fmla="*/ 51 h 374"/>
              <a:gd name="T2" fmla="*/ 3466 w 3466"/>
              <a:gd name="T3" fmla="*/ 51 h 374"/>
              <a:gd name="T4" fmla="*/ 3466 w 3466"/>
              <a:gd name="T5" fmla="*/ 0 h 374"/>
              <a:gd name="T6" fmla="*/ 0 w 3466"/>
              <a:gd name="T7" fmla="*/ 0 h 374"/>
              <a:gd name="T8" fmla="*/ 0 w 3466"/>
              <a:gd name="T9" fmla="*/ 51 h 374"/>
              <a:gd name="T10" fmla="*/ 1795 w 3466"/>
              <a:gd name="T11" fmla="*/ 374 h 374"/>
              <a:gd name="T12" fmla="*/ 1904 w 3466"/>
              <a:gd name="T13" fmla="*/ 238 h 374"/>
              <a:gd name="T14" fmla="*/ 2013 w 3466"/>
              <a:gd name="T15" fmla="*/ 103 h 374"/>
              <a:gd name="T16" fmla="*/ 1795 w 3466"/>
              <a:gd name="T17" fmla="*/ 103 h 374"/>
              <a:gd name="T18" fmla="*/ 1576 w 3466"/>
              <a:gd name="T19" fmla="*/ 103 h 374"/>
              <a:gd name="T20" fmla="*/ 1686 w 3466"/>
              <a:gd name="T21" fmla="*/ 238 h 374"/>
              <a:gd name="T22" fmla="*/ 1795 w 3466"/>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6" h="374">
                <a:moveTo>
                  <a:pt x="0" y="51"/>
                </a:moveTo>
                <a:lnTo>
                  <a:pt x="3466" y="51"/>
                </a:lnTo>
                <a:lnTo>
                  <a:pt x="3466" y="0"/>
                </a:lnTo>
                <a:lnTo>
                  <a:pt x="0" y="0"/>
                </a:lnTo>
                <a:lnTo>
                  <a:pt x="0" y="51"/>
                </a:lnTo>
                <a:close/>
                <a:moveTo>
                  <a:pt x="1795" y="374"/>
                </a:moveTo>
                <a:lnTo>
                  <a:pt x="1904" y="238"/>
                </a:lnTo>
                <a:lnTo>
                  <a:pt x="2013" y="103"/>
                </a:lnTo>
                <a:lnTo>
                  <a:pt x="1795" y="103"/>
                </a:lnTo>
                <a:lnTo>
                  <a:pt x="1576" y="103"/>
                </a:lnTo>
                <a:lnTo>
                  <a:pt x="1686" y="238"/>
                </a:lnTo>
                <a:lnTo>
                  <a:pt x="1795" y="374"/>
                </a:lnTo>
                <a:close/>
              </a:path>
            </a:pathLst>
          </a:custGeom>
          <a:solidFill>
            <a:schemeClr val="accent4"/>
          </a:solidFill>
          <a:ln>
            <a:noFill/>
          </a:ln>
        </p:spPr>
        <p:txBody>
          <a:bodyPr vert="horz" wrap="square" lIns="68553" tIns="34277" rIns="68553" bIns="34277" numCol="1" anchor="t" anchorCtr="0" compatLnSpc="1"/>
          <a:lstStyle/>
          <a:p>
            <a:endParaRPr lang="zh-CN" altLang="en-US" sz="1350"/>
          </a:p>
        </p:txBody>
      </p:sp>
      <p:sp>
        <p:nvSpPr>
          <p:cNvPr id="12" name="TextBox 11"/>
          <p:cNvSpPr txBox="1"/>
          <p:nvPr/>
        </p:nvSpPr>
        <p:spPr>
          <a:xfrm>
            <a:off x="530546" y="3110802"/>
            <a:ext cx="1969372" cy="299954"/>
          </a:xfrm>
          <a:prstGeom prst="rect">
            <a:avLst/>
          </a:prstGeom>
          <a:solidFill>
            <a:schemeClr val="accent1"/>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3" name="TextBox 12"/>
          <p:cNvSpPr txBox="1"/>
          <p:nvPr/>
        </p:nvSpPr>
        <p:spPr>
          <a:xfrm>
            <a:off x="511592" y="3454664"/>
            <a:ext cx="1984974" cy="1200329"/>
          </a:xfrm>
          <a:prstGeom prst="rect">
            <a:avLst/>
          </a:prstGeom>
          <a:noFill/>
        </p:spPr>
        <p:txBody>
          <a:bodyPr wrap="square" rtlCol="0">
            <a:spAutoFit/>
          </a:bodyPr>
          <a:lstStyle/>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latin typeface="+mn-ea"/>
            </a:endParaRPr>
          </a:p>
        </p:txBody>
      </p:sp>
      <p:sp>
        <p:nvSpPr>
          <p:cNvPr id="14" name="TextBox 13"/>
          <p:cNvSpPr txBox="1"/>
          <p:nvPr/>
        </p:nvSpPr>
        <p:spPr>
          <a:xfrm>
            <a:off x="2628069" y="3110802"/>
            <a:ext cx="1969372" cy="299954"/>
          </a:xfrm>
          <a:prstGeom prst="rect">
            <a:avLst/>
          </a:prstGeom>
          <a:solidFill>
            <a:schemeClr val="accent4"/>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5" name="TextBox 14"/>
          <p:cNvSpPr txBox="1"/>
          <p:nvPr/>
        </p:nvSpPr>
        <p:spPr>
          <a:xfrm>
            <a:off x="4715361" y="3110802"/>
            <a:ext cx="1969372" cy="299954"/>
          </a:xfrm>
          <a:prstGeom prst="rect">
            <a:avLst/>
          </a:prstGeom>
          <a:solidFill>
            <a:schemeClr val="accent1"/>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6" name="TextBox 15"/>
          <p:cNvSpPr txBox="1"/>
          <p:nvPr/>
        </p:nvSpPr>
        <p:spPr>
          <a:xfrm>
            <a:off x="6761726" y="3110802"/>
            <a:ext cx="1969372" cy="299954"/>
          </a:xfrm>
          <a:prstGeom prst="rect">
            <a:avLst/>
          </a:prstGeom>
          <a:solidFill>
            <a:schemeClr val="accent4"/>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7" name="TextBox 16"/>
          <p:cNvSpPr txBox="1"/>
          <p:nvPr/>
        </p:nvSpPr>
        <p:spPr>
          <a:xfrm>
            <a:off x="2598884"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18" name="TextBox 17"/>
          <p:cNvSpPr txBox="1"/>
          <p:nvPr/>
        </p:nvSpPr>
        <p:spPr>
          <a:xfrm>
            <a:off x="4679970"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19" name="TextBox 18"/>
          <p:cNvSpPr txBox="1"/>
          <p:nvPr/>
        </p:nvSpPr>
        <p:spPr>
          <a:xfrm>
            <a:off x="6767262"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20" name="Rectangle 6"/>
          <p:cNvSpPr>
            <a:spLocks noChangeArrowheads="1"/>
          </p:cNvSpPr>
          <p:nvPr/>
        </p:nvSpPr>
        <p:spPr bwMode="auto">
          <a:xfrm>
            <a:off x="536763" y="1131303"/>
            <a:ext cx="1979237" cy="1537687"/>
          </a:xfrm>
          <a:prstGeom prst="rect">
            <a:avLst/>
          </a:prstGeom>
          <a:blipFill>
            <a:blip r:embed="rId3"/>
            <a:stretch>
              <a:fillRect/>
            </a:stretch>
          </a:blipFill>
          <a:ln>
            <a:noFill/>
          </a:ln>
        </p:spPr>
        <p:txBody>
          <a:bodyPr vert="horz" wrap="square" lIns="68553" tIns="34277" rIns="68553" bIns="34277" numCol="1" anchor="t" anchorCtr="0" compatLnSpc="1"/>
          <a:lstStyle/>
          <a:p>
            <a:endParaRPr lang="zh-CN" altLang="en-US" sz="1350"/>
          </a:p>
        </p:txBody>
      </p:sp>
      <p:sp>
        <p:nvSpPr>
          <p:cNvPr id="21" name="Rectangle 7"/>
          <p:cNvSpPr>
            <a:spLocks noChangeArrowheads="1"/>
          </p:cNvSpPr>
          <p:nvPr/>
        </p:nvSpPr>
        <p:spPr bwMode="auto">
          <a:xfrm>
            <a:off x="2605261" y="1131303"/>
            <a:ext cx="1979237" cy="1537687"/>
          </a:xfrm>
          <a:prstGeom prst="rect">
            <a:avLst/>
          </a:prstGeom>
          <a:blipFill>
            <a:blip r:embed="rId4"/>
            <a:stretch>
              <a:fillRect/>
            </a:stretch>
          </a:blipFill>
          <a:ln>
            <a:noFill/>
          </a:ln>
        </p:spPr>
        <p:txBody>
          <a:bodyPr vert="horz" wrap="square" lIns="68553" tIns="34277" rIns="68553" bIns="34277" numCol="1" anchor="t" anchorCtr="0" compatLnSpc="1"/>
          <a:lstStyle/>
          <a:p>
            <a:endParaRPr lang="zh-CN" altLang="en-US" sz="1350"/>
          </a:p>
        </p:txBody>
      </p:sp>
      <p:sp>
        <p:nvSpPr>
          <p:cNvPr id="22" name="Rectangle 8"/>
          <p:cNvSpPr>
            <a:spLocks noChangeArrowheads="1"/>
          </p:cNvSpPr>
          <p:nvPr/>
        </p:nvSpPr>
        <p:spPr bwMode="auto">
          <a:xfrm>
            <a:off x="4673760" y="1131303"/>
            <a:ext cx="1979237" cy="1537687"/>
          </a:xfrm>
          <a:prstGeom prst="rect">
            <a:avLst/>
          </a:prstGeom>
          <a:blipFill>
            <a:blip r:embed="rId5"/>
            <a:stretch>
              <a:fillRect/>
            </a:stretch>
          </a:blipFill>
          <a:ln>
            <a:noFill/>
          </a:ln>
        </p:spPr>
        <p:txBody>
          <a:bodyPr vert="horz" wrap="square" lIns="68553" tIns="34277" rIns="68553" bIns="34277" numCol="1" anchor="t" anchorCtr="0" compatLnSpc="1"/>
          <a:lstStyle/>
          <a:p>
            <a:endParaRPr lang="zh-CN" altLang="en-US" sz="1350"/>
          </a:p>
        </p:txBody>
      </p:sp>
      <p:sp>
        <p:nvSpPr>
          <p:cNvPr id="23" name="Rectangle 9"/>
          <p:cNvSpPr>
            <a:spLocks noChangeArrowheads="1"/>
          </p:cNvSpPr>
          <p:nvPr/>
        </p:nvSpPr>
        <p:spPr bwMode="auto">
          <a:xfrm>
            <a:off x="6742258" y="1131303"/>
            <a:ext cx="1978046" cy="1537687"/>
          </a:xfrm>
          <a:prstGeom prst="rect">
            <a:avLst/>
          </a:prstGeom>
          <a:blipFill>
            <a:blip r:embed="rId6"/>
            <a:stretch>
              <a:fillRect/>
            </a:stretch>
          </a:blipFill>
          <a:ln>
            <a:noFill/>
          </a:ln>
        </p:spPr>
        <p:txBody>
          <a:bodyPr vert="horz" wrap="square" lIns="68553" tIns="34277" rIns="68553" bIns="34277" numCol="1" anchor="t" anchorCtr="0" compatLnSpc="1"/>
          <a:lstStyle/>
          <a:p>
            <a:endParaRPr lang="zh-CN" altLang="en-US" sz="1350"/>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20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40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60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7"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10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anim calcmode="lin" valueType="num">
                                      <p:cBhvr>
                                        <p:cTn id="34" dur="500" fill="hold"/>
                                        <p:tgtEl>
                                          <p:spTgt spid="9"/>
                                        </p:tgtEl>
                                        <p:attrNameLst>
                                          <p:attrName>ppt_x</p:attrName>
                                        </p:attrNameLst>
                                      </p:cBhvr>
                                      <p:tavLst>
                                        <p:tav tm="0">
                                          <p:val>
                                            <p:strVal val="#ppt_x"/>
                                          </p:val>
                                        </p:tav>
                                        <p:tav tm="100000">
                                          <p:val>
                                            <p:strVal val="#ppt_x"/>
                                          </p:val>
                                        </p:tav>
                                      </p:tavLst>
                                    </p:anim>
                                    <p:anim calcmode="lin" valueType="num">
                                      <p:cBhvr>
                                        <p:cTn id="35" dur="500" fill="hold"/>
                                        <p:tgtEl>
                                          <p:spTgt spid="9"/>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2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30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5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1500"/>
                            </p:stCondLst>
                            <p:childTnLst>
                              <p:par>
                                <p:cTn id="47" presetID="2" presetClass="entr" presetSubtype="12"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0-#ppt_w/2"/>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12" fill="hold" grpId="0" nodeType="withEffect">
                                  <p:stCondLst>
                                    <p:cond delay="20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0-#ppt_w/2"/>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40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0-#ppt_w/2"/>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12" fill="hold" grpId="0" nodeType="withEffect">
                                  <p:stCondLst>
                                    <p:cond delay="60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0-#ppt_w/2"/>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par>
                          <p:cTn id="63" fill="hold">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up)">
                                      <p:cBhvr>
                                        <p:cTn id="66" dur="500"/>
                                        <p:tgtEl>
                                          <p:spTgt spid="13"/>
                                        </p:tgtEl>
                                      </p:cBhvr>
                                    </p:animEffect>
                                  </p:childTnLst>
                                </p:cTn>
                              </p:par>
                              <p:par>
                                <p:cTn id="67" presetID="22" presetClass="entr" presetSubtype="1" fill="hold" grpId="0" nodeType="withEffect">
                                  <p:stCondLst>
                                    <p:cond delay="2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5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18"/>
                                        </p:tgtEl>
                                        <p:attrNameLst>
                                          <p:attrName>style.visibility</p:attrName>
                                        </p:attrNameLst>
                                      </p:cBhvr>
                                      <p:to>
                                        <p:strVal val="visible"/>
                                      </p:to>
                                    </p:set>
                                    <p:animEffect transition="in" filter="wipe(up)">
                                      <p:cBhvr>
                                        <p:cTn id="72" dur="500"/>
                                        <p:tgtEl>
                                          <p:spTgt spid="18"/>
                                        </p:tgtEl>
                                      </p:cBhvr>
                                    </p:animEffect>
                                  </p:childTnLst>
                                </p:cTn>
                              </p:par>
                              <p:par>
                                <p:cTn id="73" presetID="22" presetClass="entr" presetSubtype="1" fill="hold" grpId="0" nodeType="withEffect">
                                  <p:stCondLst>
                                    <p:cond delay="600"/>
                                  </p:stCondLst>
                                  <p:childTnLst>
                                    <p:set>
                                      <p:cBhvr>
                                        <p:cTn id="74" dur="1" fill="hold">
                                          <p:stCondLst>
                                            <p:cond delay="0"/>
                                          </p:stCondLst>
                                        </p:cTn>
                                        <p:tgtEl>
                                          <p:spTgt spid="19"/>
                                        </p:tgtEl>
                                        <p:attrNameLst>
                                          <p:attrName>style.visibility</p:attrName>
                                        </p:attrNameLst>
                                      </p:cBhvr>
                                      <p:to>
                                        <p:strVal val="visible"/>
                                      </p:to>
                                    </p:set>
                                    <p:animEffect transition="in" filter="wipe(up)">
                                      <p:cBhvr>
                                        <p:cTn id="7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p:bldP spid="14" grpId="0" animBg="1"/>
      <p:bldP spid="15" grpId="0" animBg="1"/>
      <p:bldP spid="16" grpId="0" animBg="1"/>
      <p:bldP spid="17" grpId="0"/>
      <p:bldP spid="18" grpId="0"/>
      <p:bldP spid="19" grpId="0"/>
      <p:bldP spid="20" grpId="0" animBg="1"/>
      <p:bldP spid="21" grpId="0" animBg="1"/>
      <p:bldP spid="22" grpId="0" animBg="1"/>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flipH="1">
            <a:off x="0" y="838200"/>
            <a:ext cx="9166034"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H="1" flipV="1">
            <a:off x="0" y="1088968"/>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blipFill dpi="0" rotWithShape="0">
            <a:blip r:embed="rId6"/>
            <a:srcRect/>
            <a:stretch>
              <a:fillRect l="-4000" t="-15000"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flipV="1">
            <a:off x="3618" y="3843012"/>
            <a:ext cx="1215582" cy="1318320"/>
          </a:xfrm>
          <a:custGeom>
            <a:avLst/>
            <a:gdLst>
              <a:gd name="connsiteX0" fmla="*/ 0 w 1574136"/>
              <a:gd name="connsiteY0" fmla="*/ 1812774 h 1812774"/>
              <a:gd name="connsiteX1" fmla="*/ 1574136 w 1574136"/>
              <a:gd name="connsiteY1" fmla="*/ 1810598 h 1812774"/>
              <a:gd name="connsiteX2" fmla="*/ 1574136 w 1574136"/>
              <a:gd name="connsiteY2" fmla="*/ 0 h 1812774"/>
              <a:gd name="connsiteX3" fmla="*/ 1162760 w 1574136"/>
              <a:gd name="connsiteY3" fmla="*/ 0 h 1812774"/>
            </a:gdLst>
            <a:ahLst/>
            <a:cxnLst>
              <a:cxn ang="0">
                <a:pos x="connsiteX0" y="connsiteY0"/>
              </a:cxn>
              <a:cxn ang="0">
                <a:pos x="connsiteX1" y="connsiteY1"/>
              </a:cxn>
              <a:cxn ang="0">
                <a:pos x="connsiteX2" y="connsiteY2"/>
              </a:cxn>
              <a:cxn ang="0">
                <a:pos x="connsiteX3" y="connsiteY3"/>
              </a:cxn>
            </a:cxnLst>
            <a:rect l="l" t="t" r="r" b="b"/>
            <a:pathLst>
              <a:path w="1574136" h="1812774">
                <a:moveTo>
                  <a:pt x="0" y="1812774"/>
                </a:moveTo>
                <a:lnTo>
                  <a:pt x="1574136" y="1810598"/>
                </a:lnTo>
                <a:lnTo>
                  <a:pt x="1574136" y="0"/>
                </a:lnTo>
                <a:lnTo>
                  <a:pt x="116276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flipH="1">
            <a:off x="188113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PA_文本框 32"/>
          <p:cNvSpPr txBox="1"/>
          <p:nvPr>
            <p:custDataLst>
              <p:tags r:id="rId1"/>
            </p:custDataLst>
          </p:nvPr>
        </p:nvSpPr>
        <p:spPr>
          <a:xfrm flipH="1">
            <a:off x="4648200" y="2092464"/>
            <a:ext cx="4343400" cy="707886"/>
          </a:xfrm>
          <a:prstGeom prst="rect">
            <a:avLst/>
          </a:prstGeom>
          <a:noFill/>
        </p:spPr>
        <p:txBody>
          <a:bodyPr wrap="square" rtlCol="0">
            <a:spAutoFit/>
          </a:bodyPr>
          <a:lstStyle/>
          <a:p>
            <a:r>
              <a:rPr lang="zh-CN" altLang="en-US" sz="4000" b="1"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演示完毕感谢观看</a:t>
            </a:r>
            <a:endParaRPr lang="zh-CN" altLang="en-US" sz="4000" b="1"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14" name="PA_文本框 32"/>
          <p:cNvSpPr txBox="1"/>
          <p:nvPr>
            <p:custDataLst>
              <p:tags r:id="rId2"/>
            </p:custDataLst>
          </p:nvPr>
        </p:nvSpPr>
        <p:spPr>
          <a:xfrm flipH="1">
            <a:off x="4648199" y="2902863"/>
            <a:ext cx="4343400" cy="430887"/>
          </a:xfrm>
          <a:prstGeom prst="rect">
            <a:avLst/>
          </a:prstGeom>
          <a:noFill/>
        </p:spPr>
        <p:txBody>
          <a:bodyPr wrap="square" rtlCol="0">
            <a:spAutoFit/>
          </a:bodyPr>
          <a:lstStyle/>
          <a:p>
            <a:r>
              <a:rPr lang="en-US" altLang="zh-CN" sz="1100"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dynamic report template for papers dynamic report template for </a:t>
            </a:r>
            <a:r>
              <a:rPr lang="en-US" altLang="zh-CN"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papers dynamic report </a:t>
            </a:r>
            <a:r>
              <a:rPr lang="en-US" altLang="zh-CN" sz="1100"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template</a:t>
            </a:r>
            <a:endParaRPr lang="zh-CN" altLang="en-US"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7" name="矩形 6"/>
          <p:cNvSpPr/>
          <p:nvPr/>
        </p:nvSpPr>
        <p:spPr>
          <a:xfrm>
            <a:off x="4726092" y="1733550"/>
            <a:ext cx="2970108"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REPORT OPENING </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PA_文本框 32"/>
          <p:cNvSpPr txBox="1"/>
          <p:nvPr>
            <p:custDataLst>
              <p:tags r:id="rId3"/>
            </p:custDataLst>
          </p:nvPr>
        </p:nvSpPr>
        <p:spPr>
          <a:xfrm flipH="1">
            <a:off x="4665698" y="2690701"/>
            <a:ext cx="3647050" cy="30777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cs typeface="Ebrima" panose="02000000000000000000" pitchFamily="2" charset="0"/>
              </a:rPr>
              <a:t>毕业答辩   开题报告   论文答辩  动态模版</a:t>
            </a:r>
            <a:endParaRPr lang="zh-CN" altLang="en-US" sz="14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par>
                          <p:cTn id="25" fill="hold">
                            <p:stCondLst>
                              <p:cond delay="1500"/>
                            </p:stCondLst>
                            <p:childTnLst>
                              <p:par>
                                <p:cTn id="26" presetID="52" presetClass="entr" presetSubtype="0" fill="hold" grpId="0" nodeType="afterEffect">
                                  <p:stCondLst>
                                    <p:cond delay="0"/>
                                  </p:stCondLst>
                                  <p:iterate type="lt">
                                    <p:tmPct val="10000"/>
                                  </p:iterate>
                                  <p:childTnLst>
                                    <p:set>
                                      <p:cBhvr>
                                        <p:cTn id="27" dur="1" fill="hold">
                                          <p:stCondLst>
                                            <p:cond delay="0"/>
                                          </p:stCondLst>
                                        </p:cTn>
                                        <p:tgtEl>
                                          <p:spTgt spid="33"/>
                                        </p:tgtEl>
                                        <p:attrNameLst>
                                          <p:attrName>style.visibility</p:attrName>
                                        </p:attrNameLst>
                                      </p:cBhvr>
                                      <p:to>
                                        <p:strVal val="visible"/>
                                      </p:to>
                                    </p:set>
                                    <p:animScale>
                                      <p:cBhvr>
                                        <p:cTn id="28"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3"/>
                                        </p:tgtEl>
                                        <p:attrNameLst>
                                          <p:attrName>ppt_x</p:attrName>
                                          <p:attrName>ppt_y</p:attrName>
                                        </p:attrNameLst>
                                      </p:cBhvr>
                                    </p:animMotion>
                                    <p:animEffect transition="in" filter="fade">
                                      <p:cBhvr>
                                        <p:cTn id="30" dur="1000"/>
                                        <p:tgtEl>
                                          <p:spTgt spid="33"/>
                                        </p:tgtEl>
                                      </p:cBhvr>
                                    </p:animEffect>
                                  </p:childTnLst>
                                </p:cTn>
                              </p:par>
                            </p:childTnLst>
                          </p:cTn>
                        </p:par>
                        <p:par>
                          <p:cTn id="31" fill="hold">
                            <p:stCondLst>
                              <p:cond delay="3200"/>
                            </p:stCondLst>
                            <p:childTnLst>
                              <p:par>
                                <p:cTn id="32" presetID="14" presetClass="entr" presetSubtype="1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par>
                          <p:cTn id="35" fill="hold">
                            <p:stCondLst>
                              <p:cond delay="37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1" grpId="0" animBg="1"/>
      <p:bldP spid="33" grpId="0"/>
      <p:bldP spid="14" grpId="0"/>
      <p:bldP spid="7"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smtClean="0">
                <a:solidFill>
                  <a:schemeClr val="bg1"/>
                </a:solidFill>
              </a:rPr>
              <a:t>01</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论文开题绪论</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28410" y="1123258"/>
            <a:ext cx="7503665" cy="4801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50" dirty="0">
                <a:solidFill>
                  <a:srgbClr val="000000">
                    <a:lumMod val="50000"/>
                    <a:lumOff val="50000"/>
                  </a:srgbClr>
                </a:solidFill>
              </a:rPr>
              <a:t>点击添加内容点击添加内容点击添加内容点击添加内容点击添加内容点击添加内容点击添加内容点击添加内容点击添加内容点击添加内容点击添加内容点击添加内容</a:t>
            </a:r>
          </a:p>
        </p:txBody>
      </p:sp>
      <p:pic>
        <p:nvPicPr>
          <p:cNvPr id="7" name="图片占位符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036"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8" name="图片占位符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2095"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9" name="图片占位符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9192"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10" name="图片占位符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7420"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sp>
        <p:nvSpPr>
          <p:cNvPr id="11" name="Rectangle 5"/>
          <p:cNvSpPr/>
          <p:nvPr/>
        </p:nvSpPr>
        <p:spPr>
          <a:xfrm>
            <a:off x="876341" y="1900370"/>
            <a:ext cx="1289478" cy="1002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2" name="Rectangle 6"/>
          <p:cNvSpPr/>
          <p:nvPr/>
        </p:nvSpPr>
        <p:spPr>
          <a:xfrm>
            <a:off x="2910288" y="1900370"/>
            <a:ext cx="1289478" cy="10028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3" name="Rectangle 7"/>
          <p:cNvSpPr/>
          <p:nvPr/>
        </p:nvSpPr>
        <p:spPr>
          <a:xfrm>
            <a:off x="4944236" y="1900370"/>
            <a:ext cx="1289478" cy="10028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4" name="Rectangle 8"/>
          <p:cNvSpPr/>
          <p:nvPr/>
        </p:nvSpPr>
        <p:spPr>
          <a:xfrm>
            <a:off x="6978183" y="1900370"/>
            <a:ext cx="1289478" cy="10028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5" name="矩形 14"/>
          <p:cNvSpPr/>
          <p:nvPr/>
        </p:nvSpPr>
        <p:spPr>
          <a:xfrm>
            <a:off x="934496"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6" name="矩形 15"/>
          <p:cNvSpPr/>
          <p:nvPr/>
        </p:nvSpPr>
        <p:spPr>
          <a:xfrm>
            <a:off x="2960555"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7" name="矩形 16"/>
          <p:cNvSpPr/>
          <p:nvPr/>
        </p:nvSpPr>
        <p:spPr>
          <a:xfrm>
            <a:off x="4997163"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8" name="矩形 17"/>
          <p:cNvSpPr/>
          <p:nvPr/>
        </p:nvSpPr>
        <p:spPr>
          <a:xfrm>
            <a:off x="7031110"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75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P spid="12" grpId="0" animBg="1"/>
      <p:bldP spid="13" grpId="0" animBg="1"/>
      <p:bldP spid="14" grpId="0" animBg="1"/>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9"/>
          <p:cNvGrpSpPr/>
          <p:nvPr/>
        </p:nvGrpSpPr>
        <p:grpSpPr>
          <a:xfrm>
            <a:off x="3268133" y="1325526"/>
            <a:ext cx="1337072" cy="1029890"/>
            <a:chOff x="4525013" y="1808163"/>
            <a:chExt cx="1782762" cy="1373187"/>
          </a:xfrm>
          <a:solidFill>
            <a:schemeClr val="accent1"/>
          </a:solidFill>
        </p:grpSpPr>
        <p:sp>
          <p:nvSpPr>
            <p:cNvPr id="41" name="Freeform 8"/>
            <p:cNvSpPr/>
            <p:nvPr/>
          </p:nvSpPr>
          <p:spPr bwMode="auto">
            <a:xfrm>
              <a:off x="4525013" y="1808163"/>
              <a:ext cx="1187450" cy="1373187"/>
            </a:xfrm>
            <a:custGeom>
              <a:avLst/>
              <a:gdLst>
                <a:gd name="T0" fmla="*/ 0 w 1240"/>
                <a:gd name="T1" fmla="*/ 0 h 1434"/>
                <a:gd name="T2" fmla="*/ 1136953689 w 1240"/>
                <a:gd name="T3" fmla="*/ 658313892 h 1434"/>
                <a:gd name="T4" fmla="*/ 0 w 1240"/>
                <a:gd name="T5" fmla="*/ 1314793994 h 1434"/>
                <a:gd name="T6" fmla="*/ 305326912 w 1240"/>
                <a:gd name="T7" fmla="*/ 658313892 h 1434"/>
                <a:gd name="T8" fmla="*/ 0 w 1240"/>
                <a:gd name="T9" fmla="*/ 0 h 1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0" h="1434">
                  <a:moveTo>
                    <a:pt x="0" y="0"/>
                  </a:moveTo>
                  <a:lnTo>
                    <a:pt x="1240" y="718"/>
                  </a:lnTo>
                  <a:lnTo>
                    <a:pt x="0" y="1434"/>
                  </a:lnTo>
                  <a:lnTo>
                    <a:pt x="333" y="718"/>
                  </a:lnTo>
                  <a:lnTo>
                    <a:pt x="0" y="0"/>
                  </a:lnTo>
                  <a:close/>
                </a:path>
              </a:pathLst>
            </a:custGeom>
            <a:grpFill/>
            <a:ln>
              <a:noFill/>
            </a:ln>
          </p:spPr>
          <p:txBody>
            <a:bodyPr/>
            <a:lstStyle/>
            <a:p>
              <a:endParaRPr lang="zh-CN" altLang="en-US"/>
            </a:p>
          </p:txBody>
        </p:sp>
        <p:sp>
          <p:nvSpPr>
            <p:cNvPr id="42" name="Freeform 9"/>
            <p:cNvSpPr/>
            <p:nvPr/>
          </p:nvSpPr>
          <p:spPr bwMode="auto">
            <a:xfrm>
              <a:off x="5120325" y="1808163"/>
              <a:ext cx="1187450" cy="1373187"/>
            </a:xfrm>
            <a:custGeom>
              <a:avLst/>
              <a:gdLst>
                <a:gd name="T0" fmla="*/ 0 w 1240"/>
                <a:gd name="T1" fmla="*/ 0 h 1434"/>
                <a:gd name="T2" fmla="*/ 99942112 w 1240"/>
                <a:gd name="T3" fmla="*/ 214547541 h 1434"/>
                <a:gd name="T4" fmla="*/ 866469816 w 1240"/>
                <a:gd name="T5" fmla="*/ 658313892 h 1434"/>
                <a:gd name="T6" fmla="*/ 99942112 w 1240"/>
                <a:gd name="T7" fmla="*/ 1100246453 h 1434"/>
                <a:gd name="T8" fmla="*/ 0 w 1240"/>
                <a:gd name="T9" fmla="*/ 1314793994 h 1434"/>
                <a:gd name="T10" fmla="*/ 1136954646 w 1240"/>
                <a:gd name="T11" fmla="*/ 658313892 h 1434"/>
                <a:gd name="T12" fmla="*/ 0 w 1240"/>
                <a:gd name="T13" fmla="*/ 0 h 14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40" h="1434">
                  <a:moveTo>
                    <a:pt x="0" y="0"/>
                  </a:moveTo>
                  <a:lnTo>
                    <a:pt x="109" y="234"/>
                  </a:lnTo>
                  <a:lnTo>
                    <a:pt x="945" y="718"/>
                  </a:lnTo>
                  <a:lnTo>
                    <a:pt x="109" y="1200"/>
                  </a:lnTo>
                  <a:lnTo>
                    <a:pt x="0" y="1434"/>
                  </a:lnTo>
                  <a:lnTo>
                    <a:pt x="1240" y="718"/>
                  </a:lnTo>
                  <a:lnTo>
                    <a:pt x="0" y="0"/>
                  </a:lnTo>
                  <a:close/>
                </a:path>
              </a:pathLst>
            </a:custGeom>
            <a:grpFill/>
            <a:ln>
              <a:noFill/>
            </a:ln>
          </p:spPr>
          <p:txBody>
            <a:bodyPr/>
            <a:lstStyle/>
            <a:p>
              <a:endParaRPr lang="zh-CN" altLang="en-US"/>
            </a:p>
          </p:txBody>
        </p:sp>
        <p:sp>
          <p:nvSpPr>
            <p:cNvPr id="43" name="Freeform 21"/>
            <p:cNvSpPr/>
            <p:nvPr/>
          </p:nvSpPr>
          <p:spPr bwMode="auto">
            <a:xfrm>
              <a:off x="5220338" y="2398713"/>
              <a:ext cx="211137" cy="209550"/>
            </a:xfrm>
            <a:custGeom>
              <a:avLst/>
              <a:gdLst>
                <a:gd name="T0" fmla="*/ 165266259 w 129"/>
                <a:gd name="T1" fmla="*/ 0 h 128"/>
                <a:gd name="T2" fmla="*/ 63974511 w 129"/>
                <a:gd name="T3" fmla="*/ 47967305 h 128"/>
                <a:gd name="T4" fmla="*/ 63974511 w 129"/>
                <a:gd name="T5" fmla="*/ 277142972 h 128"/>
                <a:gd name="T6" fmla="*/ 295881500 w 129"/>
                <a:gd name="T7" fmla="*/ 277142972 h 128"/>
                <a:gd name="T8" fmla="*/ 343861974 w 129"/>
                <a:gd name="T9" fmla="*/ 175879571 h 128"/>
                <a:gd name="T10" fmla="*/ 165266259 w 129"/>
                <a:gd name="T11" fmla="*/ 175879571 h 128"/>
                <a:gd name="T12" fmla="*/ 165266259 w 129"/>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 h="128">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22"/>
            <p:cNvSpPr/>
            <p:nvPr/>
          </p:nvSpPr>
          <p:spPr bwMode="auto">
            <a:xfrm>
              <a:off x="5337813" y="2381250"/>
              <a:ext cx="109537" cy="109538"/>
            </a:xfrm>
            <a:custGeom>
              <a:avLst/>
              <a:gdLst>
                <a:gd name="T0" fmla="*/ 126971102 w 68"/>
                <a:gd name="T1" fmla="*/ 51824361 h 68"/>
                <a:gd name="T2" fmla="*/ 0 w 68"/>
                <a:gd name="T3" fmla="*/ 5182114 h 68"/>
                <a:gd name="T4" fmla="*/ 0 w 68"/>
                <a:gd name="T5" fmla="*/ 176203149 h 68"/>
                <a:gd name="T6" fmla="*/ 171022695 w 68"/>
                <a:gd name="T7" fmla="*/ 176203149 h 68"/>
                <a:gd name="T8" fmla="*/ 126971102 w 68"/>
                <a:gd name="T9" fmla="*/ 51824361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 name="组合 44"/>
          <p:cNvGrpSpPr/>
          <p:nvPr/>
        </p:nvGrpSpPr>
        <p:grpSpPr>
          <a:xfrm>
            <a:off x="4158892" y="2233393"/>
            <a:ext cx="564454" cy="582178"/>
            <a:chOff x="3862388" y="1625601"/>
            <a:chExt cx="608013" cy="628649"/>
          </a:xfrm>
          <a:solidFill>
            <a:schemeClr val="accent1"/>
          </a:solidFill>
        </p:grpSpPr>
        <p:sp>
          <p:nvSpPr>
            <p:cNvPr id="46" name="Freeform 37"/>
            <p:cNvSpPr>
              <a:spLocks noEditPoints="1"/>
            </p:cNvSpPr>
            <p:nvPr/>
          </p:nvSpPr>
          <p:spPr bwMode="auto">
            <a:xfrm>
              <a:off x="4052888" y="1625601"/>
              <a:ext cx="227013" cy="628649"/>
            </a:xfrm>
            <a:custGeom>
              <a:avLst/>
              <a:gdLst>
                <a:gd name="T0" fmla="*/ 67 w 135"/>
                <a:gd name="T1" fmla="*/ 0 h 373"/>
                <a:gd name="T2" fmla="*/ 0 w 135"/>
                <a:gd name="T3" fmla="*/ 186 h 373"/>
                <a:gd name="T4" fmla="*/ 67 w 135"/>
                <a:gd name="T5" fmla="*/ 373 h 373"/>
                <a:gd name="T6" fmla="*/ 135 w 135"/>
                <a:gd name="T7" fmla="*/ 186 h 373"/>
                <a:gd name="T8" fmla="*/ 67 w 135"/>
                <a:gd name="T9" fmla="*/ 0 h 373"/>
                <a:gd name="T10" fmla="*/ 67 w 135"/>
                <a:gd name="T11" fmla="*/ 354 h 373"/>
                <a:gd name="T12" fmla="*/ 14 w 135"/>
                <a:gd name="T13" fmla="*/ 186 h 373"/>
                <a:gd name="T14" fmla="*/ 67 w 135"/>
                <a:gd name="T15" fmla="*/ 18 h 373"/>
                <a:gd name="T16" fmla="*/ 121 w 135"/>
                <a:gd name="T17" fmla="*/ 186 h 373"/>
                <a:gd name="T18" fmla="*/ 67 w 135"/>
                <a:gd name="T19" fmla="*/ 35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373">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7" name="Freeform 38"/>
            <p:cNvSpPr>
              <a:spLocks noEditPoints="1"/>
            </p:cNvSpPr>
            <p:nvPr/>
          </p:nvSpPr>
          <p:spPr bwMode="auto">
            <a:xfrm>
              <a:off x="3862388" y="1728788"/>
              <a:ext cx="608013" cy="422275"/>
            </a:xfrm>
            <a:custGeom>
              <a:avLst/>
              <a:gdLst>
                <a:gd name="T0" fmla="*/ 19 w 361"/>
                <a:gd name="T1" fmla="*/ 32 h 251"/>
                <a:gd name="T2" fmla="*/ 146 w 361"/>
                <a:gd name="T3" fmla="*/ 184 h 251"/>
                <a:gd name="T4" fmla="*/ 342 w 361"/>
                <a:gd name="T5" fmla="*/ 219 h 251"/>
                <a:gd name="T6" fmla="*/ 214 w 361"/>
                <a:gd name="T7" fmla="*/ 67 h 251"/>
                <a:gd name="T8" fmla="*/ 19 w 361"/>
                <a:gd name="T9" fmla="*/ 32 h 251"/>
                <a:gd name="T10" fmla="*/ 326 w 361"/>
                <a:gd name="T11" fmla="*/ 209 h 251"/>
                <a:gd name="T12" fmla="*/ 154 w 361"/>
                <a:gd name="T13" fmla="*/ 172 h 251"/>
                <a:gd name="T14" fmla="*/ 35 w 361"/>
                <a:gd name="T15" fmla="*/ 41 h 251"/>
                <a:gd name="T16" fmla="*/ 207 w 361"/>
                <a:gd name="T17" fmla="*/ 79 h 251"/>
                <a:gd name="T18" fmla="*/ 326 w 361"/>
                <a:gd name="T19" fmla="*/ 20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8" name="Freeform 39"/>
            <p:cNvSpPr>
              <a:spLocks noEditPoints="1"/>
            </p:cNvSpPr>
            <p:nvPr/>
          </p:nvSpPr>
          <p:spPr bwMode="auto">
            <a:xfrm>
              <a:off x="3862388" y="1728788"/>
              <a:ext cx="608013" cy="422275"/>
            </a:xfrm>
            <a:custGeom>
              <a:avLst/>
              <a:gdLst>
                <a:gd name="T0" fmla="*/ 214 w 361"/>
                <a:gd name="T1" fmla="*/ 184 h 251"/>
                <a:gd name="T2" fmla="*/ 342 w 361"/>
                <a:gd name="T3" fmla="*/ 32 h 251"/>
                <a:gd name="T4" fmla="*/ 146 w 361"/>
                <a:gd name="T5" fmla="*/ 67 h 251"/>
                <a:gd name="T6" fmla="*/ 19 w 361"/>
                <a:gd name="T7" fmla="*/ 219 h 251"/>
                <a:gd name="T8" fmla="*/ 214 w 361"/>
                <a:gd name="T9" fmla="*/ 184 h 251"/>
                <a:gd name="T10" fmla="*/ 207 w 361"/>
                <a:gd name="T11" fmla="*/ 172 h 251"/>
                <a:gd name="T12" fmla="*/ 35 w 361"/>
                <a:gd name="T13" fmla="*/ 209 h 251"/>
                <a:gd name="T14" fmla="*/ 154 w 361"/>
                <a:gd name="T15" fmla="*/ 79 h 251"/>
                <a:gd name="T16" fmla="*/ 326 w 361"/>
                <a:gd name="T17" fmla="*/ 41 h 251"/>
                <a:gd name="T18" fmla="*/ 207 w 361"/>
                <a:gd name="T19" fmla="*/ 17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9" name="Oval 40"/>
            <p:cNvSpPr>
              <a:spLocks noChangeArrowheads="1"/>
            </p:cNvSpPr>
            <p:nvPr/>
          </p:nvSpPr>
          <p:spPr bwMode="auto">
            <a:xfrm>
              <a:off x="4121150" y="1895475"/>
              <a:ext cx="88900" cy="87312"/>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grpSp>
      <p:grpSp>
        <p:nvGrpSpPr>
          <p:cNvPr id="4" name="组合 49"/>
          <p:cNvGrpSpPr/>
          <p:nvPr/>
        </p:nvGrpSpPr>
        <p:grpSpPr>
          <a:xfrm>
            <a:off x="3226461" y="2541154"/>
            <a:ext cx="933450" cy="1213247"/>
            <a:chOff x="4469450" y="3429000"/>
            <a:chExt cx="1244600" cy="1617663"/>
          </a:xfrm>
          <a:solidFill>
            <a:schemeClr val="accent4"/>
          </a:solidFill>
        </p:grpSpPr>
        <p:sp>
          <p:nvSpPr>
            <p:cNvPr id="51" name="Freeform 14"/>
            <p:cNvSpPr/>
            <p:nvPr/>
          </p:nvSpPr>
          <p:spPr bwMode="auto">
            <a:xfrm rot="10800000">
              <a:off x="4469450" y="3429000"/>
              <a:ext cx="1244600" cy="1077913"/>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52" name="Freeform 15"/>
            <p:cNvSpPr/>
            <p:nvPr/>
          </p:nvSpPr>
          <p:spPr bwMode="auto">
            <a:xfrm rot="10800000">
              <a:off x="4469450" y="3967163"/>
              <a:ext cx="1244600" cy="1079500"/>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53" name="Oval 42"/>
            <p:cNvSpPr>
              <a:spLocks noChangeArrowheads="1"/>
            </p:cNvSpPr>
            <p:nvPr/>
          </p:nvSpPr>
          <p:spPr bwMode="auto">
            <a:xfrm>
              <a:off x="5002850" y="4213225"/>
              <a:ext cx="73025" cy="698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4" name="Oval 43"/>
            <p:cNvSpPr>
              <a:spLocks noChangeArrowheads="1"/>
            </p:cNvSpPr>
            <p:nvPr/>
          </p:nvSpPr>
          <p:spPr bwMode="auto">
            <a:xfrm>
              <a:off x="5090163" y="4194175"/>
              <a:ext cx="88900" cy="889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5" name="Oval 44"/>
            <p:cNvSpPr>
              <a:spLocks noChangeArrowheads="1"/>
            </p:cNvSpPr>
            <p:nvPr/>
          </p:nvSpPr>
          <p:spPr bwMode="auto">
            <a:xfrm>
              <a:off x="5002850" y="4297363"/>
              <a:ext cx="73025" cy="714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6" name="Oval 45"/>
            <p:cNvSpPr>
              <a:spLocks noChangeArrowheads="1"/>
            </p:cNvSpPr>
            <p:nvPr/>
          </p:nvSpPr>
          <p:spPr bwMode="auto">
            <a:xfrm>
              <a:off x="5090163" y="4297363"/>
              <a:ext cx="71437" cy="714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grpSp>
        <p:nvGrpSpPr>
          <p:cNvPr id="5" name="组合 56"/>
          <p:cNvGrpSpPr/>
          <p:nvPr/>
        </p:nvGrpSpPr>
        <p:grpSpPr>
          <a:xfrm>
            <a:off x="4343268" y="2723320"/>
            <a:ext cx="1289447" cy="1063228"/>
            <a:chOff x="5958525" y="3671888"/>
            <a:chExt cx="1719263" cy="1417637"/>
          </a:xfrm>
          <a:solidFill>
            <a:schemeClr val="accent3"/>
          </a:solidFill>
        </p:grpSpPr>
        <p:sp>
          <p:nvSpPr>
            <p:cNvPr id="58" name="Freeform 14"/>
            <p:cNvSpPr/>
            <p:nvPr/>
          </p:nvSpPr>
          <p:spPr bwMode="auto">
            <a:xfrm rot="5400000">
              <a:off x="5822794" y="3807619"/>
              <a:ext cx="1417637" cy="1146175"/>
            </a:xfrm>
            <a:custGeom>
              <a:avLst/>
              <a:gdLst>
                <a:gd name="T0" fmla="*/ 2147483647 w 556"/>
                <a:gd name="T1" fmla="*/ 0 h 482"/>
                <a:gd name="T2" fmla="*/ 2147483647 w 556"/>
                <a:gd name="T3" fmla="*/ 243267321 h 482"/>
                <a:gd name="T4" fmla="*/ 1806324509 w 556"/>
                <a:gd name="T5" fmla="*/ 2070598429 h 482"/>
                <a:gd name="T6" fmla="*/ 591279565 w 556"/>
                <a:gd name="T7" fmla="*/ 243267321 h 482"/>
                <a:gd name="T8" fmla="*/ 0 w 556"/>
                <a:gd name="T9" fmla="*/ 0 h 482"/>
                <a:gd name="T10" fmla="*/ 1806324509 w 556"/>
                <a:gd name="T11" fmla="*/ 2147483647 h 482"/>
                <a:gd name="T12" fmla="*/ 2147483647 w 556"/>
                <a:gd name="T13" fmla="*/ 0 h 4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txBody>
            <a:bodyPr/>
            <a:lstStyle/>
            <a:p>
              <a:endParaRPr lang="zh-CN" altLang="en-US"/>
            </a:p>
          </p:txBody>
        </p:sp>
        <p:sp>
          <p:nvSpPr>
            <p:cNvPr id="59" name="Freeform 15"/>
            <p:cNvSpPr/>
            <p:nvPr/>
          </p:nvSpPr>
          <p:spPr bwMode="auto">
            <a:xfrm rot="5400000">
              <a:off x="6395882" y="3807619"/>
              <a:ext cx="1417637" cy="1146175"/>
            </a:xfrm>
            <a:custGeom>
              <a:avLst/>
              <a:gdLst>
                <a:gd name="T0" fmla="*/ 2147483647 w 556"/>
                <a:gd name="T1" fmla="*/ 0 h 482"/>
                <a:gd name="T2" fmla="*/ 1806324509 w 556"/>
                <a:gd name="T3" fmla="*/ 2147483647 h 482"/>
                <a:gd name="T4" fmla="*/ 0 w 556"/>
                <a:gd name="T5" fmla="*/ 0 h 482"/>
                <a:gd name="T6" fmla="*/ 1806324509 w 556"/>
                <a:gd name="T7" fmla="*/ 735459121 h 482"/>
                <a:gd name="T8" fmla="*/ 2147483647 w 556"/>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 h="482">
                  <a:moveTo>
                    <a:pt x="556" y="0"/>
                  </a:moveTo>
                  <a:lnTo>
                    <a:pt x="278" y="482"/>
                  </a:lnTo>
                  <a:lnTo>
                    <a:pt x="0" y="0"/>
                  </a:lnTo>
                  <a:lnTo>
                    <a:pt x="278" y="130"/>
                  </a:lnTo>
                  <a:lnTo>
                    <a:pt x="556" y="0"/>
                  </a:lnTo>
                  <a:close/>
                </a:path>
              </a:pathLst>
            </a:custGeom>
            <a:grpFill/>
            <a:ln>
              <a:noFill/>
            </a:ln>
          </p:spPr>
          <p:txBody>
            <a:bodyPr/>
            <a:lstStyle/>
            <a:p>
              <a:endParaRPr lang="zh-CN" altLang="en-US"/>
            </a:p>
          </p:txBody>
        </p:sp>
        <p:sp>
          <p:nvSpPr>
            <p:cNvPr id="60" name="Freeform 36"/>
            <p:cNvSpPr/>
            <p:nvPr/>
          </p:nvSpPr>
          <p:spPr bwMode="auto">
            <a:xfrm>
              <a:off x="6715763" y="4259263"/>
              <a:ext cx="222250" cy="195262"/>
            </a:xfrm>
            <a:custGeom>
              <a:avLst/>
              <a:gdLst>
                <a:gd name="T0" fmla="*/ 368672944 w 134"/>
                <a:gd name="T1" fmla="*/ 55567894 h 117"/>
                <a:gd name="T2" fmla="*/ 313647825 w 134"/>
                <a:gd name="T3" fmla="*/ 0 h 117"/>
                <a:gd name="T4" fmla="*/ 258621047 w 134"/>
                <a:gd name="T5" fmla="*/ 55567894 h 117"/>
                <a:gd name="T6" fmla="*/ 275128914 w 134"/>
                <a:gd name="T7" fmla="*/ 94466754 h 117"/>
                <a:gd name="T8" fmla="*/ 211849032 w 134"/>
                <a:gd name="T9" fmla="*/ 247278462 h 117"/>
                <a:gd name="T10" fmla="*/ 159575500 w 134"/>
                <a:gd name="T11" fmla="*/ 130585218 h 117"/>
                <a:gd name="T12" fmla="*/ 115553414 w 134"/>
                <a:gd name="T13" fmla="*/ 125029430 h 117"/>
                <a:gd name="T14" fmla="*/ 74284575 w 134"/>
                <a:gd name="T15" fmla="*/ 175039866 h 117"/>
                <a:gd name="T16" fmla="*/ 57776707 w 134"/>
                <a:gd name="T17" fmla="*/ 172261138 h 117"/>
                <a:gd name="T18" fmla="*/ 0 w 134"/>
                <a:gd name="T19" fmla="*/ 227830700 h 117"/>
                <a:gd name="T20" fmla="*/ 57776707 w 134"/>
                <a:gd name="T21" fmla="*/ 283398594 h 117"/>
                <a:gd name="T22" fmla="*/ 112803485 w 134"/>
                <a:gd name="T23" fmla="*/ 227830700 h 117"/>
                <a:gd name="T24" fmla="*/ 110051897 w 134"/>
                <a:gd name="T25" fmla="*/ 216715786 h 117"/>
                <a:gd name="T26" fmla="*/ 129311353 w 134"/>
                <a:gd name="T27" fmla="*/ 194489297 h 117"/>
                <a:gd name="T28" fmla="*/ 189839647 w 134"/>
                <a:gd name="T29" fmla="*/ 325074514 h 117"/>
                <a:gd name="T30" fmla="*/ 236611662 w 134"/>
                <a:gd name="T31" fmla="*/ 325074514 h 117"/>
                <a:gd name="T32" fmla="*/ 327404104 w 134"/>
                <a:gd name="T33" fmla="*/ 108358728 h 117"/>
                <a:gd name="T34" fmla="*/ 368672944 w 134"/>
                <a:gd name="T35" fmla="*/ 55567894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4" h="117">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60"/>
          <p:cNvGrpSpPr/>
          <p:nvPr/>
        </p:nvGrpSpPr>
        <p:grpSpPr>
          <a:xfrm>
            <a:off x="4659974" y="1311238"/>
            <a:ext cx="1062037" cy="1289447"/>
            <a:chOff x="6380800" y="1789113"/>
            <a:chExt cx="1416050" cy="1719262"/>
          </a:xfrm>
          <a:solidFill>
            <a:schemeClr val="accent2"/>
          </a:solidFill>
        </p:grpSpPr>
        <p:sp>
          <p:nvSpPr>
            <p:cNvPr id="62" name="Freeform 14"/>
            <p:cNvSpPr/>
            <p:nvPr/>
          </p:nvSpPr>
          <p:spPr bwMode="auto">
            <a:xfrm>
              <a:off x="6380800" y="2362200"/>
              <a:ext cx="1416050" cy="1146175"/>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63" name="Freeform 15"/>
            <p:cNvSpPr/>
            <p:nvPr/>
          </p:nvSpPr>
          <p:spPr bwMode="auto">
            <a:xfrm>
              <a:off x="6380800" y="1789113"/>
              <a:ext cx="1416050" cy="1146175"/>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64" name="Rectangle 27"/>
            <p:cNvSpPr>
              <a:spLocks noChangeArrowheads="1"/>
            </p:cNvSpPr>
            <p:nvPr/>
          </p:nvSpPr>
          <p:spPr bwMode="auto">
            <a:xfrm>
              <a:off x="7033263" y="2547938"/>
              <a:ext cx="22225" cy="152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5" name="Rectangle 28"/>
            <p:cNvSpPr>
              <a:spLocks noChangeArrowheads="1"/>
            </p:cNvSpPr>
            <p:nvPr/>
          </p:nvSpPr>
          <p:spPr bwMode="auto">
            <a:xfrm>
              <a:off x="7074538" y="2524125"/>
              <a:ext cx="20637" cy="176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6" name="Rectangle 29"/>
            <p:cNvSpPr>
              <a:spLocks noChangeArrowheads="1"/>
            </p:cNvSpPr>
            <p:nvPr/>
          </p:nvSpPr>
          <p:spPr bwMode="auto">
            <a:xfrm>
              <a:off x="7111050" y="2508250"/>
              <a:ext cx="22225" cy="192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7" name="Rectangle 30"/>
            <p:cNvSpPr>
              <a:spLocks noChangeArrowheads="1"/>
            </p:cNvSpPr>
            <p:nvPr/>
          </p:nvSpPr>
          <p:spPr bwMode="auto">
            <a:xfrm>
              <a:off x="7149150" y="2606675"/>
              <a:ext cx="23813" cy="936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sp>
        <p:nvSpPr>
          <p:cNvPr id="68" name="TextBox 57"/>
          <p:cNvSpPr txBox="1"/>
          <p:nvPr/>
        </p:nvSpPr>
        <p:spPr bwMode="auto">
          <a:xfrm>
            <a:off x="964274" y="1523171"/>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9" name="TextBox 27"/>
          <p:cNvSpPr txBox="1"/>
          <p:nvPr/>
        </p:nvSpPr>
        <p:spPr bwMode="auto">
          <a:xfrm>
            <a:off x="5979186" y="1523171"/>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0" name="TextBox 57"/>
          <p:cNvSpPr txBox="1"/>
          <p:nvPr/>
        </p:nvSpPr>
        <p:spPr bwMode="auto">
          <a:xfrm>
            <a:off x="964274" y="2922155"/>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TextBox 57"/>
          <p:cNvSpPr txBox="1"/>
          <p:nvPr/>
        </p:nvSpPr>
        <p:spPr bwMode="auto">
          <a:xfrm>
            <a:off x="5979186" y="2922155"/>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8" presetClass="emph" presetSubtype="0" fill="hold" nodeType="withEffect">
                                  <p:stCondLst>
                                    <p:cond delay="0"/>
                                  </p:stCondLst>
                                  <p:childTnLst>
                                    <p:animRot by="21600000">
                                      <p:cBhvr>
                                        <p:cTn id="10" dur="4550" fill="hold"/>
                                        <p:tgtEl>
                                          <p:spTgt spid="3"/>
                                        </p:tgtEl>
                                        <p:attrNameLst>
                                          <p:attrName>r</p:attrName>
                                        </p:attrNameLst>
                                      </p:cBhvr>
                                    </p:animRot>
                                  </p:childTnLst>
                                </p:cTn>
                              </p:par>
                              <p:par>
                                <p:cTn id="11" presetID="22" presetClass="entr" presetSubtype="8" fill="hold" nodeType="withEffect">
                                  <p:stCondLst>
                                    <p:cond delay="55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22" presetClass="entr" presetSubtype="1" fill="hold" nodeType="withEffect">
                                  <p:stCondLst>
                                    <p:cond delay="105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par>
                                <p:cTn id="17" presetID="22" presetClass="entr" presetSubtype="2" fill="hold" nodeType="withEffect">
                                  <p:stCondLst>
                                    <p:cond delay="1550"/>
                                  </p:stCondLst>
                                  <p:childTnLst>
                                    <p:set>
                                      <p:cBhvr>
                                        <p:cTn id="18" dur="1" fill="hold">
                                          <p:stCondLst>
                                            <p:cond delay="0"/>
                                          </p:stCondLst>
                                        </p:cTn>
                                        <p:tgtEl>
                                          <p:spTgt spid="5"/>
                                        </p:tgtEl>
                                        <p:attrNameLst>
                                          <p:attrName>style.visibility</p:attrName>
                                        </p:attrNameLst>
                                      </p:cBhvr>
                                      <p:to>
                                        <p:strVal val="visible"/>
                                      </p:to>
                                    </p:set>
                                    <p:animEffect transition="in" filter="wipe(right)">
                                      <p:cBhvr>
                                        <p:cTn id="19" dur="500"/>
                                        <p:tgtEl>
                                          <p:spTgt spid="5"/>
                                        </p:tgtEl>
                                      </p:cBhvr>
                                    </p:animEffect>
                                  </p:childTnLst>
                                </p:cTn>
                              </p:par>
                              <p:par>
                                <p:cTn id="20" presetID="22" presetClass="entr" presetSubtype="4" fill="hold" nodeType="withEffect">
                                  <p:stCondLst>
                                    <p:cond delay="215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par>
                                <p:cTn id="23" presetID="42" presetClass="entr" presetSubtype="0" fill="hold" grpId="0" nodeType="withEffect">
                                  <p:stCondLst>
                                    <p:cond delay="275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1000"/>
                                        <p:tgtEl>
                                          <p:spTgt spid="68"/>
                                        </p:tgtEl>
                                      </p:cBhvr>
                                    </p:animEffect>
                                    <p:anim calcmode="lin" valueType="num">
                                      <p:cBhvr>
                                        <p:cTn id="26" dur="1000" fill="hold"/>
                                        <p:tgtEl>
                                          <p:spTgt spid="68"/>
                                        </p:tgtEl>
                                        <p:attrNameLst>
                                          <p:attrName>ppt_x</p:attrName>
                                        </p:attrNameLst>
                                      </p:cBhvr>
                                      <p:tavLst>
                                        <p:tav tm="0">
                                          <p:val>
                                            <p:strVal val="#ppt_x"/>
                                          </p:val>
                                        </p:tav>
                                        <p:tav tm="100000">
                                          <p:val>
                                            <p:strVal val="#ppt_x"/>
                                          </p:val>
                                        </p:tav>
                                      </p:tavLst>
                                    </p:anim>
                                    <p:anim calcmode="lin" valueType="num">
                                      <p:cBhvr>
                                        <p:cTn id="27" dur="1000" fill="hold"/>
                                        <p:tgtEl>
                                          <p:spTgt spid="6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3050"/>
                                  </p:stCondLst>
                                  <p:childTnLst>
                                    <p:set>
                                      <p:cBhvr>
                                        <p:cTn id="29" dur="1" fill="hold">
                                          <p:stCondLst>
                                            <p:cond delay="0"/>
                                          </p:stCondLst>
                                        </p:cTn>
                                        <p:tgtEl>
                                          <p:spTgt spid="70"/>
                                        </p:tgtEl>
                                        <p:attrNameLst>
                                          <p:attrName>style.visibility</p:attrName>
                                        </p:attrNameLst>
                                      </p:cBhvr>
                                      <p:to>
                                        <p:strVal val="visible"/>
                                      </p:to>
                                    </p:set>
                                    <p:animEffect transition="in" filter="fade">
                                      <p:cBhvr>
                                        <p:cTn id="30" dur="1000"/>
                                        <p:tgtEl>
                                          <p:spTgt spid="70"/>
                                        </p:tgtEl>
                                      </p:cBhvr>
                                    </p:animEffect>
                                    <p:anim calcmode="lin" valueType="num">
                                      <p:cBhvr>
                                        <p:cTn id="31" dur="1000" fill="hold"/>
                                        <p:tgtEl>
                                          <p:spTgt spid="70"/>
                                        </p:tgtEl>
                                        <p:attrNameLst>
                                          <p:attrName>ppt_x</p:attrName>
                                        </p:attrNameLst>
                                      </p:cBhvr>
                                      <p:tavLst>
                                        <p:tav tm="0">
                                          <p:val>
                                            <p:strVal val="#ppt_x"/>
                                          </p:val>
                                        </p:tav>
                                        <p:tav tm="100000">
                                          <p:val>
                                            <p:strVal val="#ppt_x"/>
                                          </p:val>
                                        </p:tav>
                                      </p:tavLst>
                                    </p:anim>
                                    <p:anim calcmode="lin" valueType="num">
                                      <p:cBhvr>
                                        <p:cTn id="32" dur="1000" fill="hold"/>
                                        <p:tgtEl>
                                          <p:spTgt spid="7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3350"/>
                                  </p:stCondLst>
                                  <p:childTnLst>
                                    <p:set>
                                      <p:cBhvr>
                                        <p:cTn id="34" dur="1" fill="hold">
                                          <p:stCondLst>
                                            <p:cond delay="0"/>
                                          </p:stCondLst>
                                        </p:cTn>
                                        <p:tgtEl>
                                          <p:spTgt spid="69"/>
                                        </p:tgtEl>
                                        <p:attrNameLst>
                                          <p:attrName>style.visibility</p:attrName>
                                        </p:attrNameLst>
                                      </p:cBhvr>
                                      <p:to>
                                        <p:strVal val="visible"/>
                                      </p:to>
                                    </p:set>
                                    <p:animEffect transition="in" filter="fade">
                                      <p:cBhvr>
                                        <p:cTn id="35" dur="1000"/>
                                        <p:tgtEl>
                                          <p:spTgt spid="69"/>
                                        </p:tgtEl>
                                      </p:cBhvr>
                                    </p:animEffect>
                                    <p:anim calcmode="lin" valueType="num">
                                      <p:cBhvr>
                                        <p:cTn id="36" dur="1000" fill="hold"/>
                                        <p:tgtEl>
                                          <p:spTgt spid="69"/>
                                        </p:tgtEl>
                                        <p:attrNameLst>
                                          <p:attrName>ppt_x</p:attrName>
                                        </p:attrNameLst>
                                      </p:cBhvr>
                                      <p:tavLst>
                                        <p:tav tm="0">
                                          <p:val>
                                            <p:strVal val="#ppt_x"/>
                                          </p:val>
                                        </p:tav>
                                        <p:tav tm="100000">
                                          <p:val>
                                            <p:strVal val="#ppt_x"/>
                                          </p:val>
                                        </p:tav>
                                      </p:tavLst>
                                    </p:anim>
                                    <p:anim calcmode="lin" valueType="num">
                                      <p:cBhvr>
                                        <p:cTn id="37" dur="1000" fill="hold"/>
                                        <p:tgtEl>
                                          <p:spTgt spid="69"/>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3650"/>
                                  </p:stCondLst>
                                  <p:childTnLst>
                                    <p:set>
                                      <p:cBhvr>
                                        <p:cTn id="39" dur="1" fill="hold">
                                          <p:stCondLst>
                                            <p:cond delay="0"/>
                                          </p:stCondLst>
                                        </p:cTn>
                                        <p:tgtEl>
                                          <p:spTgt spid="71"/>
                                        </p:tgtEl>
                                        <p:attrNameLst>
                                          <p:attrName>style.visibility</p:attrName>
                                        </p:attrNameLst>
                                      </p:cBhvr>
                                      <p:to>
                                        <p:strVal val="visible"/>
                                      </p:to>
                                    </p:set>
                                    <p:animEffect transition="in" filter="fade">
                                      <p:cBhvr>
                                        <p:cTn id="40" dur="1000"/>
                                        <p:tgtEl>
                                          <p:spTgt spid="71"/>
                                        </p:tgtEl>
                                      </p:cBhvr>
                                    </p:animEffect>
                                    <p:anim calcmode="lin" valueType="num">
                                      <p:cBhvr>
                                        <p:cTn id="41" dur="1000" fill="hold"/>
                                        <p:tgtEl>
                                          <p:spTgt spid="71"/>
                                        </p:tgtEl>
                                        <p:attrNameLst>
                                          <p:attrName>ppt_x</p:attrName>
                                        </p:attrNameLst>
                                      </p:cBhvr>
                                      <p:tavLst>
                                        <p:tav tm="0">
                                          <p:val>
                                            <p:strVal val="#ppt_x"/>
                                          </p:val>
                                        </p:tav>
                                        <p:tav tm="100000">
                                          <p:val>
                                            <p:strVal val="#ppt_x"/>
                                          </p:val>
                                        </p:tav>
                                      </p:tavLst>
                                    </p:anim>
                                    <p:anim calcmode="lin" valueType="num">
                                      <p:cBhvr>
                                        <p:cTn id="42"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0" grpId="0"/>
      <p:bldP spid="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040605" y="2586361"/>
            <a:ext cx="3429000" cy="1602221"/>
            <a:chOff x="1020234" y="2830803"/>
            <a:chExt cx="3429000" cy="1602221"/>
          </a:xfrm>
        </p:grpSpPr>
        <p:sp>
          <p:nvSpPr>
            <p:cNvPr id="13" name="Rectangle 20"/>
            <p:cNvSpPr/>
            <p:nvPr/>
          </p:nvSpPr>
          <p:spPr>
            <a:xfrm>
              <a:off x="1020234" y="283282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4" name="Right Triangle 21"/>
            <p:cNvSpPr/>
            <p:nvPr/>
          </p:nvSpPr>
          <p:spPr>
            <a:xfrm>
              <a:off x="1020235" y="3651798"/>
              <a:ext cx="781226" cy="781226"/>
            </a:xfrm>
            <a:prstGeom prst="rtTriangle">
              <a:avLst/>
            </a:prstGeom>
            <a:solidFill>
              <a:schemeClr val="accent3"/>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Right Triangle 22"/>
            <p:cNvSpPr/>
            <p:nvPr/>
          </p:nvSpPr>
          <p:spPr>
            <a:xfrm rot="10800000">
              <a:off x="3606579" y="2830803"/>
              <a:ext cx="842655" cy="842655"/>
            </a:xfrm>
            <a:prstGeom prst="rtTriangl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TextBox 23"/>
            <p:cNvSpPr txBox="1"/>
            <p:nvPr/>
          </p:nvSpPr>
          <p:spPr>
            <a:xfrm rot="2720180">
              <a:off x="1107414" y="4008752"/>
              <a:ext cx="330859" cy="276999"/>
            </a:xfrm>
            <a:prstGeom prst="rect">
              <a:avLst/>
            </a:prstGeom>
            <a:noFill/>
          </p:spPr>
          <p:txBody>
            <a:bodyPr wrap="none">
              <a:normAutofit fontScale="85000" lnSpcReduction="20000"/>
            </a:bodyPr>
            <a:lstStyle/>
            <a:p>
              <a:pPr algn="ctr"/>
              <a:r>
                <a:rPr lang="en-US" b="1">
                  <a:solidFill>
                    <a:schemeClr val="bg1"/>
                  </a:solidFill>
                </a:rPr>
                <a:t>03</a:t>
              </a:r>
            </a:p>
          </p:txBody>
        </p:sp>
        <p:sp>
          <p:nvSpPr>
            <p:cNvPr id="17" name="TextBox 25"/>
            <p:cNvSpPr txBox="1"/>
            <p:nvPr/>
          </p:nvSpPr>
          <p:spPr>
            <a:xfrm>
              <a:off x="2128078" y="3185310"/>
              <a:ext cx="1213313" cy="284742"/>
            </a:xfrm>
            <a:prstGeom prst="rect">
              <a:avLst/>
            </a:prstGeom>
            <a:noFill/>
          </p:spPr>
          <p:txBody>
            <a:bodyPr wrap="none">
              <a:normAutofit fontScale="77500" lnSpcReduction="20000"/>
            </a:bodyPr>
            <a:lstStyle/>
            <a:p>
              <a:pPr algn="ctr"/>
              <a:r>
                <a:rPr lang="zh-CN" altLang="en-US" sz="1865" b="1">
                  <a:solidFill>
                    <a:schemeClr val="accent3"/>
                  </a:solidFill>
                </a:rPr>
                <a:t>标题文本预设</a:t>
              </a:r>
            </a:p>
          </p:txBody>
        </p:sp>
      </p:grpSp>
      <p:grpSp>
        <p:nvGrpSpPr>
          <p:cNvPr id="28" name="组合 27"/>
          <p:cNvGrpSpPr/>
          <p:nvPr/>
        </p:nvGrpSpPr>
        <p:grpSpPr>
          <a:xfrm>
            <a:off x="1040605" y="863361"/>
            <a:ext cx="3429000" cy="1600200"/>
            <a:chOff x="1020234" y="1107804"/>
            <a:chExt cx="3429000" cy="1600200"/>
          </a:xfrm>
        </p:grpSpPr>
        <p:sp>
          <p:nvSpPr>
            <p:cNvPr id="4" name="Rectangle 4"/>
            <p:cNvSpPr/>
            <p:nvPr/>
          </p:nvSpPr>
          <p:spPr>
            <a:xfrm>
              <a:off x="1020234" y="110780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5" name="Right Triangle 5"/>
            <p:cNvSpPr/>
            <p:nvPr/>
          </p:nvSpPr>
          <p:spPr>
            <a:xfrm rot="5400000">
              <a:off x="1020235" y="1107805"/>
              <a:ext cx="781226" cy="781226"/>
            </a:xfrm>
            <a:prstGeom prst="rtTriangl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Right Triangle 6"/>
            <p:cNvSpPr/>
            <p:nvPr/>
          </p:nvSpPr>
          <p:spPr>
            <a:xfrm rot="16200000">
              <a:off x="3606579" y="1863328"/>
              <a:ext cx="842655" cy="842655"/>
            </a:xfrm>
            <a:prstGeom prst="rtTriangl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TextBox 7"/>
            <p:cNvSpPr txBox="1"/>
            <p:nvPr/>
          </p:nvSpPr>
          <p:spPr>
            <a:xfrm rot="18900000">
              <a:off x="1107414" y="1233613"/>
              <a:ext cx="330859" cy="276999"/>
            </a:xfrm>
            <a:prstGeom prst="rect">
              <a:avLst/>
            </a:prstGeom>
            <a:noFill/>
          </p:spPr>
          <p:txBody>
            <a:bodyPr wrap="none">
              <a:normAutofit fontScale="85000" lnSpcReduction="20000"/>
            </a:bodyPr>
            <a:lstStyle/>
            <a:p>
              <a:pPr algn="ctr"/>
              <a:r>
                <a:rPr lang="en-US" b="1">
                  <a:solidFill>
                    <a:schemeClr val="bg1"/>
                  </a:solidFill>
                </a:rPr>
                <a:t>01</a:t>
              </a:r>
            </a:p>
          </p:txBody>
        </p:sp>
        <p:sp>
          <p:nvSpPr>
            <p:cNvPr id="8" name="TextBox 9"/>
            <p:cNvSpPr txBox="1"/>
            <p:nvPr/>
          </p:nvSpPr>
          <p:spPr>
            <a:xfrm>
              <a:off x="2127884" y="1460290"/>
              <a:ext cx="1213313" cy="284742"/>
            </a:xfrm>
            <a:prstGeom prst="rect">
              <a:avLst/>
            </a:prstGeom>
            <a:noFill/>
          </p:spPr>
          <p:txBody>
            <a:bodyPr wrap="none">
              <a:normAutofit fontScale="77500" lnSpcReduction="20000"/>
            </a:bodyPr>
            <a:lstStyle/>
            <a:p>
              <a:pPr algn="ctr"/>
              <a:r>
                <a:rPr lang="zh-CN" altLang="en-US" sz="1865" b="1" dirty="0">
                  <a:solidFill>
                    <a:schemeClr val="accent1"/>
                  </a:solidFill>
                </a:rPr>
                <a:t>标题文本预设</a:t>
              </a:r>
            </a:p>
          </p:txBody>
        </p:sp>
      </p:grpSp>
      <p:grpSp>
        <p:nvGrpSpPr>
          <p:cNvPr id="29" name="组合 28"/>
          <p:cNvGrpSpPr/>
          <p:nvPr/>
        </p:nvGrpSpPr>
        <p:grpSpPr>
          <a:xfrm>
            <a:off x="4591531" y="863361"/>
            <a:ext cx="3429194" cy="1600200"/>
            <a:chOff x="4571160" y="1107804"/>
            <a:chExt cx="3429194" cy="1600200"/>
          </a:xfrm>
        </p:grpSpPr>
        <p:sp>
          <p:nvSpPr>
            <p:cNvPr id="9" name="Rectangle 12"/>
            <p:cNvSpPr/>
            <p:nvPr/>
          </p:nvSpPr>
          <p:spPr>
            <a:xfrm>
              <a:off x="4571354" y="110780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0" name="Right Triangle 13"/>
            <p:cNvSpPr/>
            <p:nvPr/>
          </p:nvSpPr>
          <p:spPr>
            <a:xfrm rot="10800000">
              <a:off x="7218934" y="1107805"/>
              <a:ext cx="781226" cy="781226"/>
            </a:xfrm>
            <a:prstGeom prst="rtTriangl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Right Triangle 14"/>
            <p:cNvSpPr/>
            <p:nvPr/>
          </p:nvSpPr>
          <p:spPr>
            <a:xfrm>
              <a:off x="4571160" y="1863328"/>
              <a:ext cx="842655" cy="842655"/>
            </a:xfrm>
            <a:prstGeom prst="rtTriangl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TextBox 15"/>
            <p:cNvSpPr txBox="1"/>
            <p:nvPr/>
          </p:nvSpPr>
          <p:spPr>
            <a:xfrm rot="2700000">
              <a:off x="7575646" y="1233613"/>
              <a:ext cx="330859" cy="276999"/>
            </a:xfrm>
            <a:prstGeom prst="rect">
              <a:avLst/>
            </a:prstGeom>
            <a:noFill/>
          </p:spPr>
          <p:txBody>
            <a:bodyPr wrap="none">
              <a:normAutofit fontScale="85000" lnSpcReduction="20000"/>
            </a:bodyPr>
            <a:lstStyle/>
            <a:p>
              <a:pPr algn="ctr"/>
              <a:r>
                <a:rPr lang="en-US" b="1">
                  <a:solidFill>
                    <a:schemeClr val="bg1"/>
                  </a:solidFill>
                </a:rPr>
                <a:t>02</a:t>
              </a:r>
            </a:p>
          </p:txBody>
        </p:sp>
        <p:sp>
          <p:nvSpPr>
            <p:cNvPr id="26" name="TextBox 32"/>
            <p:cNvSpPr txBox="1"/>
            <p:nvPr/>
          </p:nvSpPr>
          <p:spPr>
            <a:xfrm>
              <a:off x="5680032" y="1460290"/>
              <a:ext cx="1213313" cy="284742"/>
            </a:xfrm>
            <a:prstGeom prst="rect">
              <a:avLst/>
            </a:prstGeom>
            <a:noFill/>
          </p:spPr>
          <p:txBody>
            <a:bodyPr wrap="none">
              <a:normAutofit fontScale="77500" lnSpcReduction="20000"/>
            </a:bodyPr>
            <a:lstStyle/>
            <a:p>
              <a:pPr algn="ctr"/>
              <a:r>
                <a:rPr lang="zh-CN" altLang="en-US" sz="1865" b="1">
                  <a:solidFill>
                    <a:schemeClr val="accent2">
                      <a:lumMod val="100000"/>
                    </a:schemeClr>
                  </a:solidFill>
                </a:rPr>
                <a:t>标题文本预设</a:t>
              </a:r>
            </a:p>
          </p:txBody>
        </p:sp>
      </p:grpSp>
      <p:grpSp>
        <p:nvGrpSpPr>
          <p:cNvPr id="30" name="组合 29"/>
          <p:cNvGrpSpPr/>
          <p:nvPr/>
        </p:nvGrpSpPr>
        <p:grpSpPr>
          <a:xfrm>
            <a:off x="4591724" y="2587951"/>
            <a:ext cx="3429000" cy="1600633"/>
            <a:chOff x="4571353" y="2832393"/>
            <a:chExt cx="3429000" cy="1600633"/>
          </a:xfrm>
        </p:grpSpPr>
        <p:sp>
          <p:nvSpPr>
            <p:cNvPr id="18" name="Rectangle 28"/>
            <p:cNvSpPr/>
            <p:nvPr/>
          </p:nvSpPr>
          <p:spPr>
            <a:xfrm>
              <a:off x="4571353" y="2832825"/>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9" name="Right Triangle 29"/>
            <p:cNvSpPr/>
            <p:nvPr/>
          </p:nvSpPr>
          <p:spPr>
            <a:xfrm rot="16200000">
              <a:off x="7218934" y="3651800"/>
              <a:ext cx="781226" cy="781226"/>
            </a:xfrm>
            <a:prstGeom prst="rtTriangle">
              <a:avLst/>
            </a:prstGeom>
            <a:solidFill>
              <a:schemeClr val="accent4"/>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Right Triangle 30"/>
            <p:cNvSpPr/>
            <p:nvPr/>
          </p:nvSpPr>
          <p:spPr>
            <a:xfrm rot="5400000">
              <a:off x="4571674" y="2832393"/>
              <a:ext cx="842655" cy="842655"/>
            </a:xfrm>
            <a:prstGeom prst="rtTriangl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TextBox 31"/>
            <p:cNvSpPr txBox="1"/>
            <p:nvPr/>
          </p:nvSpPr>
          <p:spPr>
            <a:xfrm rot="19095347">
              <a:off x="7580181" y="4039344"/>
              <a:ext cx="330859" cy="276999"/>
            </a:xfrm>
            <a:prstGeom prst="rect">
              <a:avLst/>
            </a:prstGeom>
            <a:noFill/>
          </p:spPr>
          <p:txBody>
            <a:bodyPr wrap="none">
              <a:normAutofit fontScale="85000" lnSpcReduction="20000"/>
            </a:bodyPr>
            <a:lstStyle/>
            <a:p>
              <a:pPr algn="ctr"/>
              <a:r>
                <a:rPr lang="en-US" b="1">
                  <a:solidFill>
                    <a:schemeClr val="bg1"/>
                  </a:solidFill>
                </a:rPr>
                <a:t>04</a:t>
              </a:r>
            </a:p>
          </p:txBody>
        </p:sp>
        <p:sp>
          <p:nvSpPr>
            <p:cNvPr id="27" name="TextBox 38"/>
            <p:cNvSpPr txBox="1"/>
            <p:nvPr/>
          </p:nvSpPr>
          <p:spPr>
            <a:xfrm>
              <a:off x="5680225" y="3185310"/>
              <a:ext cx="1213313" cy="284742"/>
            </a:xfrm>
            <a:prstGeom prst="rect">
              <a:avLst/>
            </a:prstGeom>
            <a:noFill/>
          </p:spPr>
          <p:txBody>
            <a:bodyPr wrap="none">
              <a:normAutofit fontScale="77500" lnSpcReduction="20000"/>
            </a:bodyPr>
            <a:lstStyle/>
            <a:p>
              <a:pPr algn="ctr"/>
              <a:r>
                <a:rPr lang="zh-CN" altLang="en-US" sz="1865" b="1">
                  <a:solidFill>
                    <a:schemeClr val="accent4">
                      <a:lumMod val="100000"/>
                    </a:schemeClr>
                  </a:solidFill>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1+#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rot="5400000">
            <a:off x="3284511" y="1724031"/>
            <a:ext cx="2453955" cy="1796175"/>
            <a:chOff x="4454779" y="2769995"/>
            <a:chExt cx="3271940" cy="2394900"/>
          </a:xfrm>
        </p:grpSpPr>
        <p:sp>
          <p:nvSpPr>
            <p:cNvPr id="4" name="Rectangle 3"/>
            <p:cNvSpPr/>
            <p:nvPr/>
          </p:nvSpPr>
          <p:spPr>
            <a:xfrm>
              <a:off x="4454780" y="2769995"/>
              <a:ext cx="1641220" cy="5439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454780" y="4620924"/>
              <a:ext cx="1641220" cy="5439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arallelogram 5"/>
            <p:cNvSpPr/>
            <p:nvPr/>
          </p:nvSpPr>
          <p:spPr bwMode="auto">
            <a:xfrm flipH="1">
              <a:off x="4454779" y="3313966"/>
              <a:ext cx="750011" cy="395416"/>
            </a:xfrm>
            <a:prstGeom prst="parallelogram">
              <a:avLst>
                <a:gd name="adj" fmla="val 50947"/>
              </a:avLst>
            </a:prstGeom>
            <a:solidFill>
              <a:schemeClr val="accent2">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7" name="Parallelogram 6"/>
            <p:cNvSpPr/>
            <p:nvPr/>
          </p:nvSpPr>
          <p:spPr bwMode="auto">
            <a:xfrm>
              <a:off x="4454780" y="4225508"/>
              <a:ext cx="750011" cy="395416"/>
            </a:xfrm>
            <a:prstGeom prst="parallelogram">
              <a:avLst>
                <a:gd name="adj" fmla="val 50947"/>
              </a:avLst>
            </a:prstGeom>
            <a:solidFill>
              <a:schemeClr val="accent1">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8" name="Rectangle 7"/>
            <p:cNvSpPr/>
            <p:nvPr/>
          </p:nvSpPr>
          <p:spPr>
            <a:xfrm flipH="1">
              <a:off x="6096000" y="4620924"/>
              <a:ext cx="1630719" cy="5439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allelogram 8"/>
            <p:cNvSpPr/>
            <p:nvPr/>
          </p:nvSpPr>
          <p:spPr bwMode="auto">
            <a:xfrm>
              <a:off x="6976708" y="3313966"/>
              <a:ext cx="750011" cy="395416"/>
            </a:xfrm>
            <a:prstGeom prst="parallelogram">
              <a:avLst>
                <a:gd name="adj" fmla="val 50947"/>
              </a:avLst>
            </a:prstGeom>
            <a:solidFill>
              <a:schemeClr val="accent4">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10" name="Parallelogram 9"/>
            <p:cNvSpPr/>
            <p:nvPr/>
          </p:nvSpPr>
          <p:spPr bwMode="auto">
            <a:xfrm flipH="1">
              <a:off x="6976707" y="4225508"/>
              <a:ext cx="750011" cy="395416"/>
            </a:xfrm>
            <a:prstGeom prst="parallelogram">
              <a:avLst>
                <a:gd name="adj" fmla="val 50947"/>
              </a:avLst>
            </a:prstGeom>
            <a:solidFill>
              <a:schemeClr val="accent5">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11" name="Pentagon 10"/>
            <p:cNvSpPr/>
            <p:nvPr/>
          </p:nvSpPr>
          <p:spPr>
            <a:xfrm rot="10800000" flipH="1">
              <a:off x="4670474" y="3709382"/>
              <a:ext cx="2841674" cy="516126"/>
            </a:xfrm>
            <a:prstGeom prst="homePlat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flipH="1">
              <a:off x="6096000" y="2769995"/>
              <a:ext cx="1630719" cy="5439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22" name="Straight Connector 21"/>
          <p:cNvCxnSpPr/>
          <p:nvPr/>
        </p:nvCxnSpPr>
        <p:spPr>
          <a:xfrm>
            <a:off x="5715855" y="1865317"/>
            <a:ext cx="0" cy="685800"/>
          </a:xfrm>
          <a:prstGeom prst="line">
            <a:avLst/>
          </a:prstGeom>
          <a:ln w="76200" cmpd="dbl">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15855" y="2808565"/>
            <a:ext cx="0" cy="685800"/>
          </a:xfrm>
          <a:prstGeom prst="line">
            <a:avLst/>
          </a:prstGeom>
          <a:ln w="76200" cmpd="dbl">
            <a:solidFill>
              <a:schemeClr val="accent4"/>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57416" y="2139729"/>
            <a:ext cx="1741539" cy="553998"/>
          </a:xfrm>
          <a:prstGeom prst="rect">
            <a:avLst/>
          </a:prstGeom>
          <a:noFill/>
        </p:spPr>
        <p:txBody>
          <a:bodyPr wrap="square" lIns="0" tIns="0" rIns="0" bIns="0" rtlCol="0">
            <a:spAutoFit/>
          </a:bodyPr>
          <a:lstStyle/>
          <a:p>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25" name="TextBox 24"/>
          <p:cNvSpPr txBox="1"/>
          <p:nvPr/>
        </p:nvSpPr>
        <p:spPr>
          <a:xfrm>
            <a:off x="6057416" y="1865318"/>
            <a:ext cx="1741538" cy="207749"/>
          </a:xfrm>
          <a:prstGeom prst="rect">
            <a:avLst/>
          </a:prstGeom>
          <a:noFill/>
        </p:spPr>
        <p:txBody>
          <a:bodyPr wrap="square" lIns="0" tIns="0" rIns="0" bIns="0" rtlCol="0">
            <a:spAutoFit/>
          </a:bodyPr>
          <a:lstStyle/>
          <a:p>
            <a:r>
              <a:rPr lang="zh-CN" altLang="en-US" sz="1350" b="1" dirty="0">
                <a:solidFill>
                  <a:schemeClr val="accent2"/>
                </a:solidFill>
                <a:latin typeface="+mj-lt"/>
                <a:cs typeface="Clear Sans" panose="020B0503030202020304" pitchFamily="34" charset="0"/>
              </a:rPr>
              <a:t>点击添加内容</a:t>
            </a:r>
            <a:endParaRPr lang="id-ID" sz="1350" b="1" dirty="0">
              <a:solidFill>
                <a:schemeClr val="accent2"/>
              </a:solidFill>
              <a:latin typeface="+mj-lt"/>
              <a:cs typeface="Clear Sans" panose="020B0503030202020304" pitchFamily="34" charset="0"/>
            </a:endParaRPr>
          </a:p>
        </p:txBody>
      </p:sp>
      <p:sp>
        <p:nvSpPr>
          <p:cNvPr id="26" name="TextBox 25"/>
          <p:cNvSpPr txBox="1"/>
          <p:nvPr/>
        </p:nvSpPr>
        <p:spPr>
          <a:xfrm>
            <a:off x="5992151" y="3098859"/>
            <a:ext cx="1741539" cy="553998"/>
          </a:xfrm>
          <a:prstGeom prst="rect">
            <a:avLst/>
          </a:prstGeom>
          <a:noFill/>
        </p:spPr>
        <p:txBody>
          <a:bodyPr wrap="square" lIns="0" tIns="0" rIns="0" bIns="0" rtlCol="0">
            <a:spAutoFit/>
          </a:bodyPr>
          <a:lstStyle/>
          <a:p>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27" name="TextBox 26"/>
          <p:cNvSpPr txBox="1"/>
          <p:nvPr/>
        </p:nvSpPr>
        <p:spPr>
          <a:xfrm>
            <a:off x="5992151" y="2824448"/>
            <a:ext cx="1741538" cy="207749"/>
          </a:xfrm>
          <a:prstGeom prst="rect">
            <a:avLst/>
          </a:prstGeom>
          <a:noFill/>
        </p:spPr>
        <p:txBody>
          <a:bodyPr wrap="square" lIns="0" tIns="0" rIns="0" bIns="0" rtlCol="0">
            <a:spAutoFit/>
          </a:bodyPr>
          <a:lstStyle/>
          <a:p>
            <a:r>
              <a:rPr lang="zh-CN" altLang="en-US" sz="1350" b="1" dirty="0">
                <a:solidFill>
                  <a:schemeClr val="accent4"/>
                </a:solidFill>
                <a:latin typeface="+mj-lt"/>
                <a:cs typeface="Clear Sans" panose="020B0503030202020304" pitchFamily="34" charset="0"/>
              </a:rPr>
              <a:t>点击添加内容</a:t>
            </a:r>
            <a:endParaRPr lang="id-ID" sz="1350" b="1" dirty="0">
              <a:solidFill>
                <a:schemeClr val="accent4"/>
              </a:solidFill>
              <a:latin typeface="+mj-lt"/>
              <a:cs typeface="Clear Sans" panose="020B0503030202020304" pitchFamily="34" charset="0"/>
            </a:endParaRPr>
          </a:p>
        </p:txBody>
      </p:sp>
      <p:cxnSp>
        <p:nvCxnSpPr>
          <p:cNvPr id="28" name="Straight Connector 27"/>
          <p:cNvCxnSpPr/>
          <p:nvPr/>
        </p:nvCxnSpPr>
        <p:spPr>
          <a:xfrm>
            <a:off x="3144949" y="1881199"/>
            <a:ext cx="0" cy="685800"/>
          </a:xfrm>
          <a:prstGeom prst="line">
            <a:avLst/>
          </a:prstGeom>
          <a:ln w="76200" cmpd="dbl">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4949" y="2824447"/>
            <a:ext cx="0" cy="685800"/>
          </a:xfrm>
          <a:prstGeom prst="line">
            <a:avLst/>
          </a:prstGeom>
          <a:ln w="76200" cmpd="dbl">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81907" y="2161724"/>
            <a:ext cx="1741539" cy="553998"/>
          </a:xfrm>
          <a:prstGeom prst="rect">
            <a:avLst/>
          </a:prstGeom>
          <a:noFill/>
        </p:spPr>
        <p:txBody>
          <a:bodyPr wrap="square" lIns="0" tIns="0" rIns="0" bIns="0" rtlCol="0">
            <a:spAutoFit/>
          </a:bodyPr>
          <a:lstStyle/>
          <a:p>
            <a:pPr algn="r"/>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31" name="TextBox 30"/>
          <p:cNvSpPr txBox="1"/>
          <p:nvPr/>
        </p:nvSpPr>
        <p:spPr>
          <a:xfrm>
            <a:off x="1181908" y="1887314"/>
            <a:ext cx="1741538" cy="207749"/>
          </a:xfrm>
          <a:prstGeom prst="rect">
            <a:avLst/>
          </a:prstGeom>
          <a:noFill/>
        </p:spPr>
        <p:txBody>
          <a:bodyPr wrap="square" lIns="0" tIns="0" rIns="0" bIns="0" rtlCol="0">
            <a:spAutoFit/>
          </a:bodyPr>
          <a:lstStyle/>
          <a:p>
            <a:pPr algn="r"/>
            <a:r>
              <a:rPr lang="zh-CN" altLang="en-US" sz="1350" b="1" dirty="0">
                <a:solidFill>
                  <a:schemeClr val="accent1"/>
                </a:solidFill>
                <a:latin typeface="+mj-lt"/>
                <a:cs typeface="Clear Sans" panose="020B0503030202020304" pitchFamily="34" charset="0"/>
              </a:rPr>
              <a:t>点击添加内容</a:t>
            </a:r>
            <a:endParaRPr lang="id-ID" sz="1350" b="1" dirty="0">
              <a:solidFill>
                <a:schemeClr val="accent1"/>
              </a:solidFill>
              <a:latin typeface="+mj-lt"/>
              <a:cs typeface="Clear Sans" panose="020B0503030202020304" pitchFamily="34" charset="0"/>
            </a:endParaRPr>
          </a:p>
        </p:txBody>
      </p:sp>
      <p:sp>
        <p:nvSpPr>
          <p:cNvPr id="32" name="TextBox 31"/>
          <p:cNvSpPr txBox="1"/>
          <p:nvPr/>
        </p:nvSpPr>
        <p:spPr>
          <a:xfrm>
            <a:off x="1116642" y="3120854"/>
            <a:ext cx="1741539" cy="553998"/>
          </a:xfrm>
          <a:prstGeom prst="rect">
            <a:avLst/>
          </a:prstGeom>
          <a:noFill/>
        </p:spPr>
        <p:txBody>
          <a:bodyPr wrap="square" lIns="0" tIns="0" rIns="0" bIns="0" rtlCol="0">
            <a:spAutoFit/>
          </a:bodyPr>
          <a:lstStyle/>
          <a:p>
            <a:pPr algn="r"/>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33" name="TextBox 32"/>
          <p:cNvSpPr txBox="1"/>
          <p:nvPr/>
        </p:nvSpPr>
        <p:spPr>
          <a:xfrm>
            <a:off x="1116643" y="2846442"/>
            <a:ext cx="1741538" cy="207749"/>
          </a:xfrm>
          <a:prstGeom prst="rect">
            <a:avLst/>
          </a:prstGeom>
          <a:noFill/>
        </p:spPr>
        <p:txBody>
          <a:bodyPr wrap="square" lIns="0" tIns="0" rIns="0" bIns="0" rtlCol="0">
            <a:spAutoFit/>
          </a:bodyPr>
          <a:lstStyle/>
          <a:p>
            <a:pPr algn="r"/>
            <a:r>
              <a:rPr lang="zh-CN" altLang="en-US" sz="1350" b="1" dirty="0">
                <a:solidFill>
                  <a:schemeClr val="accent5"/>
                </a:solidFill>
                <a:latin typeface="+mj-lt"/>
                <a:cs typeface="Clear Sans" panose="020B0503030202020304" pitchFamily="34" charset="0"/>
              </a:rPr>
              <a:t>点击添加内容</a:t>
            </a:r>
            <a:endParaRPr lang="id-ID" sz="1350" b="1" dirty="0">
              <a:solidFill>
                <a:schemeClr val="accent5"/>
              </a:solidFill>
              <a:latin typeface="+mj-lt"/>
              <a:cs typeface="Clear Sans" panose="020B0503030202020304" pitchFamily="34" charset="0"/>
            </a:endParaRPr>
          </a:p>
        </p:txBody>
      </p:sp>
      <p:sp>
        <p:nvSpPr>
          <p:cNvPr id="34" name="TextBox 33"/>
          <p:cNvSpPr txBox="1"/>
          <p:nvPr/>
        </p:nvSpPr>
        <p:spPr>
          <a:xfrm>
            <a:off x="4385383" y="2073067"/>
            <a:ext cx="194864" cy="1641873"/>
          </a:xfrm>
          <a:prstGeom prst="rect">
            <a:avLst/>
          </a:prstGeom>
          <a:noFill/>
        </p:spPr>
        <p:txBody>
          <a:bodyPr vert="wordArtVert" wrap="square" lIns="0" tIns="0" rIns="0" bIns="0" rtlCol="0">
            <a:noAutofit/>
          </a:bodyPr>
          <a:lstStyle/>
          <a:p>
            <a:r>
              <a:rPr lang="zh-CN" altLang="en-US" sz="1200" dirty="0">
                <a:solidFill>
                  <a:schemeClr val="bg1"/>
                </a:solidFill>
                <a:cs typeface="Clear Sans" panose="020B0503030202020304" pitchFamily="34" charset="0"/>
              </a:rPr>
              <a:t>添加内容</a:t>
            </a:r>
            <a:endParaRPr lang="id-ID" altLang="zh-CN" sz="1200" dirty="0">
              <a:solidFill>
                <a:schemeClr val="bg1"/>
              </a:solidFill>
              <a:cs typeface="Clear Sans" panose="020B0503030202020304" pitchFamily="34" charset="0"/>
            </a:endParaRPr>
          </a:p>
        </p:txBody>
      </p:sp>
      <p:sp>
        <p:nvSpPr>
          <p:cNvPr id="35" name="TextBox 34"/>
          <p:cNvSpPr txBox="1"/>
          <p:nvPr/>
        </p:nvSpPr>
        <p:spPr>
          <a:xfrm>
            <a:off x="3695356" y="1470593"/>
            <a:ext cx="214606" cy="1080524"/>
          </a:xfrm>
          <a:prstGeom prst="rect">
            <a:avLst/>
          </a:prstGeom>
          <a:noFill/>
        </p:spPr>
        <p:txBody>
          <a:bodyPr vert="wordArtVert" wrap="square" lIns="0" tIns="0" rIns="0" bIns="0" rtlCol="0">
            <a:noAutofit/>
          </a:bodyPr>
          <a:lstStyle/>
          <a:p>
            <a:r>
              <a:rPr lang="zh-CN" altLang="en-US" sz="900" dirty="0">
                <a:solidFill>
                  <a:schemeClr val="bg1"/>
                </a:solidFill>
                <a:latin typeface="+mj-lt"/>
                <a:cs typeface="Clear Sans" panose="020B0503030202020304" pitchFamily="34" charset="0"/>
              </a:rPr>
              <a:t>添加内容</a:t>
            </a:r>
            <a:endParaRPr lang="id-ID" sz="900" dirty="0">
              <a:solidFill>
                <a:schemeClr val="bg1"/>
              </a:solidFill>
              <a:latin typeface="+mj-lt"/>
              <a:cs typeface="Clear Sans" panose="020B0503030202020304" pitchFamily="34" charset="0"/>
            </a:endParaRPr>
          </a:p>
        </p:txBody>
      </p:sp>
      <p:sp>
        <p:nvSpPr>
          <p:cNvPr id="36" name="TextBox 35"/>
          <p:cNvSpPr txBox="1"/>
          <p:nvPr/>
        </p:nvSpPr>
        <p:spPr>
          <a:xfrm>
            <a:off x="5128552" y="1489577"/>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
        <p:nvSpPr>
          <p:cNvPr id="37" name="TextBox 36"/>
          <p:cNvSpPr txBox="1"/>
          <p:nvPr/>
        </p:nvSpPr>
        <p:spPr>
          <a:xfrm>
            <a:off x="3701427" y="2697314"/>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
        <p:nvSpPr>
          <p:cNvPr id="38" name="TextBox 37"/>
          <p:cNvSpPr txBox="1"/>
          <p:nvPr/>
        </p:nvSpPr>
        <p:spPr>
          <a:xfrm>
            <a:off x="5102661" y="2697314"/>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500"/>
                                        <p:tgtEl>
                                          <p:spTgt spid="3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ppt_x"/>
                                          </p:val>
                                        </p:tav>
                                        <p:tav tm="100000">
                                          <p:val>
                                            <p:strVal val="#ppt_x"/>
                                          </p:val>
                                        </p:tav>
                                      </p:tavLst>
                                    </p:anim>
                                    <p:anim calcmode="lin" valueType="num">
                                      <p:cBhvr additive="base">
                                        <p:cTn id="33" dur="500" fill="hold"/>
                                        <p:tgtEl>
                                          <p:spTgt spid="22"/>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2" presetClass="entr" presetSubtype="4"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5000"/>
                            </p:stCondLst>
                            <p:childTnLst>
                              <p:par>
                                <p:cTn id="49" presetID="18" presetClass="entr" presetSubtype="12"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strips(downLeft)">
                                      <p:cBhvr>
                                        <p:cTn id="51" dur="500"/>
                                        <p:tgtEl>
                                          <p:spTgt spid="30"/>
                                        </p:tgtEl>
                                      </p:cBhvr>
                                    </p:animEffect>
                                  </p:childTnLst>
                                </p:cTn>
                              </p:par>
                            </p:childTnLst>
                          </p:cTn>
                        </p:par>
                        <p:par>
                          <p:cTn id="52" fill="hold">
                            <p:stCondLst>
                              <p:cond delay="5500"/>
                            </p:stCondLst>
                            <p:childTnLst>
                              <p:par>
                                <p:cTn id="53" presetID="10"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par>
                          <p:cTn id="56" fill="hold">
                            <p:stCondLst>
                              <p:cond delay="6000"/>
                            </p:stCondLst>
                            <p:childTnLst>
                              <p:par>
                                <p:cTn id="57" presetID="18" presetClass="entr" presetSubtype="6" fill="hold" grpId="0"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strips(downRight)">
                                      <p:cBhvr>
                                        <p:cTn id="59" dur="500"/>
                                        <p:tgtEl>
                                          <p:spTgt spid="24"/>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500"/>
                                        <p:tgtEl>
                                          <p:spTgt spid="33"/>
                                        </p:tgtEl>
                                      </p:cBhvr>
                                    </p:animEffect>
                                  </p:childTnLst>
                                </p:cTn>
                              </p:par>
                            </p:childTnLst>
                          </p:cTn>
                        </p:par>
                        <p:par>
                          <p:cTn id="64" fill="hold">
                            <p:stCondLst>
                              <p:cond delay="7000"/>
                            </p:stCondLst>
                            <p:childTnLst>
                              <p:par>
                                <p:cTn id="65" presetID="18" presetClass="entr" presetSubtype="12"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strips(downLeft)">
                                      <p:cBhvr>
                                        <p:cTn id="67" dur="500"/>
                                        <p:tgtEl>
                                          <p:spTgt spid="32"/>
                                        </p:tgtEl>
                                      </p:cBhvr>
                                    </p:animEffect>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childTnLst>
                          </p:cTn>
                        </p:par>
                        <p:par>
                          <p:cTn id="72" fill="hold">
                            <p:stCondLst>
                              <p:cond delay="8000"/>
                            </p:stCondLst>
                            <p:childTnLst>
                              <p:par>
                                <p:cTn id="73" presetID="18" presetClass="entr" presetSubtype="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strips(downRight)">
                                      <p:cBhvr>
                                        <p:cTn id="75" dur="500"/>
                                        <p:tgtEl>
                                          <p:spTgt spid="26"/>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30" grpId="0"/>
      <p:bldP spid="31" grpId="0"/>
      <p:bldP spid="32" grpId="0"/>
      <p:bldP spid="33" grpId="0"/>
      <p:bldP spid="34" grpId="0"/>
      <p:bldP spid="35" grpId="0"/>
      <p:bldP spid="36" grpId="0"/>
      <p:bldP spid="37"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62002" y="1451373"/>
          <a:ext cx="3678719" cy="2340473"/>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p:cNvSpPr txBox="1"/>
          <p:nvPr/>
        </p:nvSpPr>
        <p:spPr>
          <a:xfrm>
            <a:off x="757859" y="3895122"/>
            <a:ext cx="7590663" cy="646331"/>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点击添加主要内容点击添加主要内容点击添加主要内容点击添加主要内容点击添加主要内容点击添加主要内容点击添加主要内容点击添加主要内容点击添加主要内容点击添加主要内容点击添加</a:t>
            </a:r>
            <a:endParaRPr lang="id-ID" altLang="zh-CN" sz="12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7" name="TextBox 26"/>
          <p:cNvSpPr txBox="1"/>
          <p:nvPr/>
        </p:nvSpPr>
        <p:spPr>
          <a:xfrm>
            <a:off x="4874659" y="1560719"/>
            <a:ext cx="3128015" cy="369332"/>
          </a:xfrm>
          <a:prstGeom prst="rect">
            <a:avLst/>
          </a:prstGeom>
          <a:noFill/>
        </p:spPr>
        <p:txBody>
          <a:bodyPr wrap="square" rtlCol="0">
            <a:spAutoFit/>
          </a:bodyPr>
          <a:lstStyle/>
          <a:p>
            <a:pPr algn="just"/>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点击添加主要内容点击添加主要内容点击添加主要内容点击添加主要内容点击添加主要内容点击添加主要内容</a:t>
            </a:r>
            <a:endParaRPr lang="id-ID" sz="9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8" name="TextBox 27"/>
          <p:cNvSpPr txBox="1"/>
          <p:nvPr/>
        </p:nvSpPr>
        <p:spPr>
          <a:xfrm>
            <a:off x="4874659" y="1370056"/>
            <a:ext cx="992579" cy="253916"/>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grpSp>
        <p:nvGrpSpPr>
          <p:cNvPr id="29" name="Group 28"/>
          <p:cNvGrpSpPr/>
          <p:nvPr/>
        </p:nvGrpSpPr>
        <p:grpSpPr>
          <a:xfrm>
            <a:off x="5749144" y="2201824"/>
            <a:ext cx="2540864" cy="515162"/>
            <a:chOff x="8682511" y="2475824"/>
            <a:chExt cx="3387819" cy="686884"/>
          </a:xfrm>
        </p:grpSpPr>
        <p:sp>
          <p:nvSpPr>
            <p:cNvPr id="30" name="TextBox 29"/>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1" name="Rectangle 30"/>
            <p:cNvSpPr/>
            <p:nvPr/>
          </p:nvSpPr>
          <p:spPr>
            <a:xfrm>
              <a:off x="8682511" y="2701042"/>
              <a:ext cx="3387819"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2" name="Group 31"/>
          <p:cNvGrpSpPr/>
          <p:nvPr/>
        </p:nvGrpSpPr>
        <p:grpSpPr>
          <a:xfrm>
            <a:off x="5754401" y="2728329"/>
            <a:ext cx="2594121" cy="509628"/>
            <a:chOff x="8689522" y="2475824"/>
            <a:chExt cx="3458828" cy="679505"/>
          </a:xfrm>
        </p:grpSpPr>
        <p:sp>
          <p:nvSpPr>
            <p:cNvPr id="33" name="TextBox 32"/>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4" name="Rectangle 33"/>
            <p:cNvSpPr/>
            <p:nvPr/>
          </p:nvSpPr>
          <p:spPr>
            <a:xfrm>
              <a:off x="8689522" y="2693663"/>
              <a:ext cx="3458828"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altLang="zh-CN"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5" name="Group 34"/>
          <p:cNvGrpSpPr/>
          <p:nvPr/>
        </p:nvGrpSpPr>
        <p:grpSpPr>
          <a:xfrm>
            <a:off x="5754401" y="3239751"/>
            <a:ext cx="2594121" cy="490196"/>
            <a:chOff x="8689522" y="2475824"/>
            <a:chExt cx="3458828" cy="653595"/>
          </a:xfrm>
        </p:grpSpPr>
        <p:sp>
          <p:nvSpPr>
            <p:cNvPr id="36" name="TextBox 35"/>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7" name="Rectangle 36"/>
            <p:cNvSpPr/>
            <p:nvPr/>
          </p:nvSpPr>
          <p:spPr>
            <a:xfrm>
              <a:off x="8689522" y="2667753"/>
              <a:ext cx="3458828"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altLang="zh-CN"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44" name="Oval 43"/>
          <p:cNvSpPr/>
          <p:nvPr/>
        </p:nvSpPr>
        <p:spPr>
          <a:xfrm>
            <a:off x="5280489" y="2252939"/>
            <a:ext cx="358876" cy="3588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2" name="Shape 731"/>
          <p:cNvSpPr/>
          <p:nvPr/>
        </p:nvSpPr>
        <p:spPr>
          <a:xfrm>
            <a:off x="5390268" y="2334613"/>
            <a:ext cx="155542" cy="195527"/>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solidFill>
            <a:schemeClr val="bg1"/>
          </a:solidFill>
          <a:ln w="12700" cap="flat">
            <a:noFill/>
            <a:miter lim="400000"/>
          </a:ln>
          <a:effectLst/>
        </p:spPr>
        <p:txBody>
          <a:bodyPr wrap="square" lIns="28575" tIns="28575" rIns="28575" bIns="28575" numCol="1" anchor="ctr">
            <a:noAutofit/>
          </a:bodyPr>
          <a:lstStyle/>
          <a:p>
            <a:pPr lvl="0" algn="l">
              <a:defRPr sz="3100" b="1">
                <a:latin typeface="Kontrapunkt Bob Bold"/>
                <a:ea typeface="Kontrapunkt Bob Bold"/>
                <a:cs typeface="Kontrapunkt Bob Bold"/>
                <a:sym typeface="Kontrapunkt Bob Bold"/>
              </a:defRPr>
            </a:pPr>
            <a:endParaRPr sz="2325">
              <a:latin typeface="微软雅黑" panose="020B0503020204020204" pitchFamily="34" charset="-122"/>
              <a:ea typeface="微软雅黑" panose="020B0503020204020204" pitchFamily="34" charset="-122"/>
            </a:endParaRPr>
          </a:p>
        </p:txBody>
      </p:sp>
      <p:grpSp>
        <p:nvGrpSpPr>
          <p:cNvPr id="3" name="Group 2"/>
          <p:cNvGrpSpPr/>
          <p:nvPr/>
        </p:nvGrpSpPr>
        <p:grpSpPr>
          <a:xfrm>
            <a:off x="5275386" y="2771904"/>
            <a:ext cx="358876" cy="358876"/>
            <a:chOff x="7033848" y="3695870"/>
            <a:chExt cx="478501" cy="478501"/>
          </a:xfrm>
        </p:grpSpPr>
        <p:sp>
          <p:nvSpPr>
            <p:cNvPr id="39" name="Oval 38"/>
            <p:cNvSpPr/>
            <p:nvPr/>
          </p:nvSpPr>
          <p:spPr>
            <a:xfrm>
              <a:off x="7033848" y="3695870"/>
              <a:ext cx="478501" cy="478501"/>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3" name="AutoShape 8"/>
            <p:cNvSpPr/>
            <p:nvPr/>
          </p:nvSpPr>
          <p:spPr bwMode="auto">
            <a:xfrm>
              <a:off x="7168743" y="3778717"/>
              <a:ext cx="222316" cy="304514"/>
            </a:xfrm>
            <a:custGeom>
              <a:avLst/>
              <a:gdLst>
                <a:gd name="T0" fmla="*/ 21600 w 21600"/>
                <a:gd name="T1" fmla="*/ 1825 h 21600"/>
                <a:gd name="T2" fmla="*/ 18155 w 21600"/>
                <a:gd name="T3" fmla="*/ 0 h 21600"/>
                <a:gd name="T4" fmla="*/ 3445 w 21600"/>
                <a:gd name="T5" fmla="*/ 0 h 21600"/>
                <a:gd name="T6" fmla="*/ 0 w 21600"/>
                <a:gd name="T7" fmla="*/ 1825 h 21600"/>
                <a:gd name="T8" fmla="*/ 0 w 21600"/>
                <a:gd name="T9" fmla="*/ 19775 h 21600"/>
                <a:gd name="T10" fmla="*/ 3445 w 21600"/>
                <a:gd name="T11" fmla="*/ 21600 h 21600"/>
                <a:gd name="T12" fmla="*/ 18155 w 21600"/>
                <a:gd name="T13" fmla="*/ 21600 h 21600"/>
                <a:gd name="T14" fmla="*/ 21600 w 21600"/>
                <a:gd name="T15" fmla="*/ 19775 h 21600"/>
                <a:gd name="T16" fmla="*/ 21600 w 21600"/>
                <a:gd name="T17" fmla="*/ 1825 h 21600"/>
                <a:gd name="T18" fmla="*/ 8984 w 21600"/>
                <a:gd name="T19" fmla="*/ 493 h 21600"/>
                <a:gd name="T20" fmla="*/ 12848 w 21600"/>
                <a:gd name="T21" fmla="*/ 493 h 21600"/>
                <a:gd name="T22" fmla="*/ 13128 w 21600"/>
                <a:gd name="T23" fmla="*/ 641 h 21600"/>
                <a:gd name="T24" fmla="*/ 12848 w 21600"/>
                <a:gd name="T25" fmla="*/ 789 h 21600"/>
                <a:gd name="T26" fmla="*/ 8984 w 21600"/>
                <a:gd name="T27" fmla="*/ 789 h 21600"/>
                <a:gd name="T28" fmla="*/ 8752 w 21600"/>
                <a:gd name="T29" fmla="*/ 641 h 21600"/>
                <a:gd name="T30" fmla="*/ 8984 w 21600"/>
                <a:gd name="T31" fmla="*/ 493 h 21600"/>
                <a:gd name="T32" fmla="*/ 12429 w 21600"/>
                <a:gd name="T33" fmla="*/ 20910 h 21600"/>
                <a:gd name="T34" fmla="*/ 9357 w 21600"/>
                <a:gd name="T35" fmla="*/ 20910 h 21600"/>
                <a:gd name="T36" fmla="*/ 8566 w 21600"/>
                <a:gd name="T37" fmla="*/ 20515 h 21600"/>
                <a:gd name="T38" fmla="*/ 9357 w 21600"/>
                <a:gd name="T39" fmla="*/ 20121 h 21600"/>
                <a:gd name="T40" fmla="*/ 12429 w 21600"/>
                <a:gd name="T41" fmla="*/ 20121 h 21600"/>
                <a:gd name="T42" fmla="*/ 13267 w 21600"/>
                <a:gd name="T43" fmla="*/ 20515 h 21600"/>
                <a:gd name="T44" fmla="*/ 12429 w 21600"/>
                <a:gd name="T45" fmla="*/ 20910 h 21600"/>
                <a:gd name="T46" fmla="*/ 20483 w 21600"/>
                <a:gd name="T47" fmla="*/ 19726 h 21600"/>
                <a:gd name="T48" fmla="*/ 1303 w 21600"/>
                <a:gd name="T49" fmla="*/ 19726 h 21600"/>
                <a:gd name="T50" fmla="*/ 1303 w 21600"/>
                <a:gd name="T51" fmla="*/ 1874 h 21600"/>
                <a:gd name="T52" fmla="*/ 20483 w 21600"/>
                <a:gd name="T53" fmla="*/ 1874 h 21600"/>
                <a:gd name="T54" fmla="*/ 20483 w 21600"/>
                <a:gd name="T55" fmla="*/ 19726 h 21600"/>
                <a:gd name="T56" fmla="*/ 20483 w 21600"/>
                <a:gd name="T57" fmla="*/ 1972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21600" y="1825"/>
                  </a:moveTo>
                  <a:cubicBezTo>
                    <a:pt x="21600" y="814"/>
                    <a:pt x="20064" y="0"/>
                    <a:pt x="18155" y="0"/>
                  </a:cubicBezTo>
                  <a:cubicBezTo>
                    <a:pt x="3445" y="0"/>
                    <a:pt x="3445" y="0"/>
                    <a:pt x="3445" y="0"/>
                  </a:cubicBezTo>
                  <a:cubicBezTo>
                    <a:pt x="1536" y="0"/>
                    <a:pt x="0" y="814"/>
                    <a:pt x="0" y="1825"/>
                  </a:cubicBezTo>
                  <a:cubicBezTo>
                    <a:pt x="0" y="19775"/>
                    <a:pt x="0" y="19775"/>
                    <a:pt x="0" y="19775"/>
                  </a:cubicBezTo>
                  <a:cubicBezTo>
                    <a:pt x="0" y="20786"/>
                    <a:pt x="1536" y="21600"/>
                    <a:pt x="3445" y="21600"/>
                  </a:cubicBezTo>
                  <a:cubicBezTo>
                    <a:pt x="18155" y="21600"/>
                    <a:pt x="18155" y="21600"/>
                    <a:pt x="18155" y="21600"/>
                  </a:cubicBezTo>
                  <a:cubicBezTo>
                    <a:pt x="20064" y="21600"/>
                    <a:pt x="21600" y="20786"/>
                    <a:pt x="21600" y="19775"/>
                  </a:cubicBezTo>
                  <a:lnTo>
                    <a:pt x="21600" y="1825"/>
                  </a:lnTo>
                  <a:close/>
                  <a:moveTo>
                    <a:pt x="8984" y="493"/>
                  </a:moveTo>
                  <a:cubicBezTo>
                    <a:pt x="12848" y="493"/>
                    <a:pt x="12848" y="493"/>
                    <a:pt x="12848" y="493"/>
                  </a:cubicBezTo>
                  <a:cubicBezTo>
                    <a:pt x="12988" y="493"/>
                    <a:pt x="13128" y="567"/>
                    <a:pt x="13128" y="641"/>
                  </a:cubicBezTo>
                  <a:cubicBezTo>
                    <a:pt x="13128" y="715"/>
                    <a:pt x="12988" y="789"/>
                    <a:pt x="12848" y="789"/>
                  </a:cubicBezTo>
                  <a:cubicBezTo>
                    <a:pt x="8984" y="789"/>
                    <a:pt x="8984" y="789"/>
                    <a:pt x="8984" y="789"/>
                  </a:cubicBezTo>
                  <a:cubicBezTo>
                    <a:pt x="8845" y="789"/>
                    <a:pt x="8752" y="715"/>
                    <a:pt x="8752" y="641"/>
                  </a:cubicBezTo>
                  <a:cubicBezTo>
                    <a:pt x="8752" y="567"/>
                    <a:pt x="8845" y="493"/>
                    <a:pt x="8984" y="493"/>
                  </a:cubicBezTo>
                  <a:close/>
                  <a:moveTo>
                    <a:pt x="12429" y="20910"/>
                  </a:moveTo>
                  <a:cubicBezTo>
                    <a:pt x="9357" y="20910"/>
                    <a:pt x="9357" y="20910"/>
                    <a:pt x="9357" y="20910"/>
                  </a:cubicBezTo>
                  <a:cubicBezTo>
                    <a:pt x="8891" y="20910"/>
                    <a:pt x="8566" y="20762"/>
                    <a:pt x="8566" y="20515"/>
                  </a:cubicBezTo>
                  <a:cubicBezTo>
                    <a:pt x="8566" y="20269"/>
                    <a:pt x="8891" y="20121"/>
                    <a:pt x="9357" y="20121"/>
                  </a:cubicBezTo>
                  <a:cubicBezTo>
                    <a:pt x="12429" y="20121"/>
                    <a:pt x="12429" y="20121"/>
                    <a:pt x="12429" y="20121"/>
                  </a:cubicBezTo>
                  <a:cubicBezTo>
                    <a:pt x="12895" y="20121"/>
                    <a:pt x="13267" y="20269"/>
                    <a:pt x="13267" y="20515"/>
                  </a:cubicBezTo>
                  <a:cubicBezTo>
                    <a:pt x="13267" y="20762"/>
                    <a:pt x="12895" y="20910"/>
                    <a:pt x="12429" y="20910"/>
                  </a:cubicBezTo>
                  <a:close/>
                  <a:moveTo>
                    <a:pt x="20483" y="19726"/>
                  </a:moveTo>
                  <a:cubicBezTo>
                    <a:pt x="1303" y="19726"/>
                    <a:pt x="1303" y="19726"/>
                    <a:pt x="1303" y="19726"/>
                  </a:cubicBezTo>
                  <a:cubicBezTo>
                    <a:pt x="1303" y="1874"/>
                    <a:pt x="1303" y="1874"/>
                    <a:pt x="1303" y="1874"/>
                  </a:cubicBezTo>
                  <a:cubicBezTo>
                    <a:pt x="20483" y="1874"/>
                    <a:pt x="20483" y="1874"/>
                    <a:pt x="20483" y="1874"/>
                  </a:cubicBezTo>
                  <a:lnTo>
                    <a:pt x="20483" y="19726"/>
                  </a:lnTo>
                  <a:close/>
                  <a:moveTo>
                    <a:pt x="20483" y="19726"/>
                  </a:moveTo>
                </a:path>
              </a:pathLst>
            </a:custGeom>
            <a:solidFill>
              <a:schemeClr val="bg1"/>
            </a:solidFill>
            <a:ln>
              <a:noFill/>
            </a:ln>
          </p:spPr>
          <p:txBody>
            <a:bodyPr lIns="0" tIns="0" rIns="0" bIns="0"/>
            <a:lstStyle/>
            <a:p>
              <a:endParaRPr lang="en-US" sz="1050">
                <a:latin typeface="微软雅黑" panose="020B0503020204020204" pitchFamily="34" charset="-122"/>
                <a:ea typeface="微软雅黑" panose="020B0503020204020204" pitchFamily="34" charset="-122"/>
              </a:endParaRPr>
            </a:p>
          </p:txBody>
        </p:sp>
      </p:grpSp>
      <p:grpSp>
        <p:nvGrpSpPr>
          <p:cNvPr id="4" name="Group 3"/>
          <p:cNvGrpSpPr/>
          <p:nvPr/>
        </p:nvGrpSpPr>
        <p:grpSpPr>
          <a:xfrm>
            <a:off x="5282832" y="3274506"/>
            <a:ext cx="358876" cy="358876"/>
            <a:chOff x="7043776" y="4366006"/>
            <a:chExt cx="478501" cy="478501"/>
          </a:xfrm>
        </p:grpSpPr>
        <p:sp>
          <p:nvSpPr>
            <p:cNvPr id="47" name="Oval 46"/>
            <p:cNvSpPr/>
            <p:nvPr/>
          </p:nvSpPr>
          <p:spPr>
            <a:xfrm>
              <a:off x="7043776" y="4366006"/>
              <a:ext cx="478501" cy="47850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bg1"/>
                </a:solidFill>
                <a:latin typeface="微软雅黑" panose="020B0503020204020204" pitchFamily="34" charset="-122"/>
                <a:ea typeface="微软雅黑" panose="020B0503020204020204" pitchFamily="34" charset="-122"/>
              </a:endParaRPr>
            </a:p>
          </p:txBody>
        </p:sp>
        <p:sp>
          <p:nvSpPr>
            <p:cNvPr id="64" name="Shape 940"/>
            <p:cNvSpPr/>
            <p:nvPr/>
          </p:nvSpPr>
          <p:spPr>
            <a:xfrm>
              <a:off x="7107309" y="4482676"/>
              <a:ext cx="366818" cy="244376"/>
            </a:xfrm>
            <a:custGeom>
              <a:avLst/>
              <a:gdLst/>
              <a:ahLst/>
              <a:cxnLst>
                <a:cxn ang="0">
                  <a:pos x="wd2" y="hd2"/>
                </a:cxn>
                <a:cxn ang="5400000">
                  <a:pos x="wd2" y="hd2"/>
                </a:cxn>
                <a:cxn ang="10800000">
                  <a:pos x="wd2" y="hd2"/>
                </a:cxn>
                <a:cxn ang="16200000">
                  <a:pos x="wd2" y="hd2"/>
                </a:cxn>
              </a:cxnLst>
              <a:rect l="0" t="0" r="r" b="b"/>
              <a:pathLst>
                <a:path w="21547" h="21600" extrusionOk="0">
                  <a:moveTo>
                    <a:pt x="18847" y="15749"/>
                  </a:moveTo>
                  <a:lnTo>
                    <a:pt x="2701" y="15749"/>
                  </a:lnTo>
                  <a:lnTo>
                    <a:pt x="2701" y="1346"/>
                  </a:lnTo>
                  <a:lnTo>
                    <a:pt x="18847" y="1346"/>
                  </a:lnTo>
                  <a:cubicBezTo>
                    <a:pt x="18847" y="1346"/>
                    <a:pt x="18847" y="15749"/>
                    <a:pt x="18847" y="15749"/>
                  </a:cubicBezTo>
                  <a:close/>
                  <a:moveTo>
                    <a:pt x="0" y="20510"/>
                  </a:moveTo>
                  <a:cubicBezTo>
                    <a:pt x="0" y="20510"/>
                    <a:pt x="-26" y="21600"/>
                    <a:pt x="1603" y="21600"/>
                  </a:cubicBezTo>
                  <a:cubicBezTo>
                    <a:pt x="2568" y="21600"/>
                    <a:pt x="6216" y="21600"/>
                    <a:pt x="9032" y="21600"/>
                  </a:cubicBezTo>
                  <a:cubicBezTo>
                    <a:pt x="9032" y="21600"/>
                    <a:pt x="10576" y="21600"/>
                    <a:pt x="12515" y="21600"/>
                  </a:cubicBezTo>
                  <a:cubicBezTo>
                    <a:pt x="15331" y="21600"/>
                    <a:pt x="18979" y="21600"/>
                    <a:pt x="19943" y="21600"/>
                  </a:cubicBezTo>
                  <a:cubicBezTo>
                    <a:pt x="21574" y="21600"/>
                    <a:pt x="21547" y="20510"/>
                    <a:pt x="21547" y="20510"/>
                  </a:cubicBezTo>
                  <a:lnTo>
                    <a:pt x="19418" y="16436"/>
                  </a:lnTo>
                  <a:cubicBezTo>
                    <a:pt x="19512" y="16224"/>
                    <a:pt x="19569" y="15977"/>
                    <a:pt x="19569" y="15711"/>
                  </a:cubicBezTo>
                  <a:lnTo>
                    <a:pt x="19569" y="1384"/>
                  </a:lnTo>
                  <a:cubicBezTo>
                    <a:pt x="19569" y="621"/>
                    <a:pt x="19123" y="0"/>
                    <a:pt x="18571" y="0"/>
                  </a:cubicBezTo>
                  <a:lnTo>
                    <a:pt x="2977" y="0"/>
                  </a:lnTo>
                  <a:cubicBezTo>
                    <a:pt x="2425" y="0"/>
                    <a:pt x="1979" y="621"/>
                    <a:pt x="1979" y="1384"/>
                  </a:cubicBezTo>
                  <a:lnTo>
                    <a:pt x="1979" y="15711"/>
                  </a:lnTo>
                  <a:cubicBezTo>
                    <a:pt x="1979" y="15978"/>
                    <a:pt x="2035" y="16224"/>
                    <a:pt x="2129" y="16436"/>
                  </a:cubicBezTo>
                  <a:cubicBezTo>
                    <a:pt x="2129" y="16436"/>
                    <a:pt x="0" y="20510"/>
                    <a:pt x="0" y="20510"/>
                  </a:cubicBezTo>
                  <a:close/>
                </a:path>
              </a:pathLst>
            </a:custGeom>
            <a:solidFill>
              <a:schemeClr val="bg1"/>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1" dur="500"/>
                                        <p:tgtEl>
                                          <p:spTgt spid="2">
                                            <p:graphicEl>
                                              <a:chart seriesIdx="0" categoryIdx="-4" bldStep="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wipe(down)">
                                      <p:cBhvr>
                                        <p:cTn id="15" dur="500"/>
                                        <p:tgtEl>
                                          <p:spTgt spid="2">
                                            <p:graphicEl>
                                              <a:chart seriesIdx="1" categoryIdx="-4" bldStep="series"/>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
                                            <p:graphicEl>
                                              <a:chart seriesIdx="2" categoryIdx="-4" bldStep="series"/>
                                            </p:graphicEl>
                                          </p:spTgt>
                                        </p:tgtEl>
                                        <p:attrNameLst>
                                          <p:attrName>style.visibility</p:attrName>
                                        </p:attrNameLst>
                                      </p:cBhvr>
                                      <p:to>
                                        <p:strVal val="visible"/>
                                      </p:to>
                                    </p:set>
                                    <p:animEffect transition="in" filter="wipe(down)">
                                      <p:cBhvr>
                                        <p:cTn id="19" dur="500"/>
                                        <p:tgtEl>
                                          <p:spTgt spid="2">
                                            <p:graphicEl>
                                              <a:chart seriesIdx="2" categoryIdx="-4" bldStep="series"/>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500"/>
                                        <p:tgtEl>
                                          <p:spTgt spid="2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left)">
                                      <p:cBhvr>
                                        <p:cTn id="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P spid="26" grpId="0"/>
      <p:bldP spid="27" grpId="0"/>
      <p:bldP spid="28" grpId="0"/>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smtClean="0">
                <a:solidFill>
                  <a:schemeClr val="bg1"/>
                </a:solidFill>
              </a:rPr>
              <a:t>02</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研究方法思路</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www.2ppt.com">
  <a:themeElements>
    <a:clrScheme name="自定义 88">
      <a:dk1>
        <a:sysClr val="windowText" lastClr="000000"/>
      </a:dk1>
      <a:lt1>
        <a:srgbClr val="FFFFFF"/>
      </a:lt1>
      <a:dk2>
        <a:srgbClr val="000000"/>
      </a:dk2>
      <a:lt2>
        <a:srgbClr val="FFFFFF"/>
      </a:lt2>
      <a:accent1>
        <a:srgbClr val="0B5F83"/>
      </a:accent1>
      <a:accent2>
        <a:srgbClr val="E8574E"/>
      </a:accent2>
      <a:accent3>
        <a:srgbClr val="0B5F83"/>
      </a:accent3>
      <a:accent4>
        <a:srgbClr val="E8574E"/>
      </a:accent4>
      <a:accent5>
        <a:srgbClr val="0B5F83"/>
      </a:accent5>
      <a:accent6>
        <a:srgbClr val="E8574E"/>
      </a:accent6>
      <a:hlink>
        <a:srgbClr val="0B5F83"/>
      </a:hlink>
      <a:folHlink>
        <a:srgbClr val="E8574E"/>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2143</Words>
  <Application>Microsoft Office PowerPoint</Application>
  <PresentationFormat>全屏显示(16:9)</PresentationFormat>
  <Paragraphs>298</Paragraphs>
  <Slides>29</Slides>
  <Notes>29</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29</vt:i4>
      </vt:variant>
    </vt:vector>
  </HeadingPairs>
  <TitlesOfParts>
    <vt:vector size="46" baseType="lpstr">
      <vt:lpstr>Clear Sans</vt:lpstr>
      <vt:lpstr>Clear Sans Light</vt:lpstr>
      <vt:lpstr>Gill Sans</vt:lpstr>
      <vt:lpstr>Helvetica Light</vt:lpstr>
      <vt:lpstr>Kontrapunkt Bob Bold</vt:lpstr>
      <vt:lpstr>Lato Light</vt:lpstr>
      <vt:lpstr>Lato Regular</vt:lpstr>
      <vt:lpstr>Open Sans</vt:lpstr>
      <vt:lpstr>华文黑体</vt:lpstr>
      <vt:lpstr>宋体</vt:lpstr>
      <vt:lpstr>微软雅黑</vt:lpstr>
      <vt:lpstr>Arial</vt:lpstr>
      <vt:lpstr>Arial Black</vt:lpstr>
      <vt:lpstr>Calibri</vt:lpstr>
      <vt:lpstr>Ebrima</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2021-05-01T03:16:10Z</dcterms:created>
  <dcterms:modified xsi:type="dcterms:W3CDTF">2023-01-10T06:38:08Z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DAC6A984BB2441F8B759A98138567B13</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