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27"/>
  </p:notesMasterIdLst>
  <p:handoutMasterIdLst>
    <p:handoutMasterId r:id="rId28"/>
  </p:handoutMasterIdLst>
  <p:sldIdLst>
    <p:sldId id="260" r:id="rId3"/>
    <p:sldId id="261" r:id="rId4"/>
    <p:sldId id="262" r:id="rId5"/>
    <p:sldId id="263" r:id="rId6"/>
    <p:sldId id="265" r:id="rId7"/>
    <p:sldId id="271" r:id="rId8"/>
    <p:sldId id="284" r:id="rId9"/>
    <p:sldId id="272" r:id="rId10"/>
    <p:sldId id="268" r:id="rId11"/>
    <p:sldId id="273" r:id="rId12"/>
    <p:sldId id="274" r:id="rId13"/>
    <p:sldId id="275" r:id="rId14"/>
    <p:sldId id="276" r:id="rId15"/>
    <p:sldId id="269" r:id="rId16"/>
    <p:sldId id="277" r:id="rId17"/>
    <p:sldId id="281" r:id="rId18"/>
    <p:sldId id="278" r:id="rId19"/>
    <p:sldId id="280" r:id="rId20"/>
    <p:sldId id="270" r:id="rId21"/>
    <p:sldId id="282" r:id="rId22"/>
    <p:sldId id="264" r:id="rId23"/>
    <p:sldId id="279" r:id="rId24"/>
    <p:sldId id="283" r:id="rId25"/>
    <p:sldId id="28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49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9123" autoAdjust="0"/>
  </p:normalViewPr>
  <p:slideViewPr>
    <p:cSldViewPr snapToGrid="0">
      <p:cViewPr>
        <p:scale>
          <a:sx n="100" d="100"/>
          <a:sy n="100" d="100"/>
        </p:scale>
        <p:origin x="-960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88"/>
    </p:cViewPr>
  </p:sorterViewPr>
  <p:notesViewPr>
    <p:cSldViewPr snapToGrid="0" showGuides="1">
      <p:cViewPr varScale="1">
        <p:scale>
          <a:sx n="55" d="100"/>
          <a:sy n="55" d="100"/>
        </p:scale>
        <p:origin x="288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0906-AE46-4234-8C81-BE4ED8A60B6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D484-4896-42B9-A24C-9CA586BDF8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24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D484-4896-42B9-A24C-9CA586BDF8F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707554" y="658228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9566" y="-686357"/>
            <a:ext cx="8127999" cy="8127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0241464" y="1057777"/>
            <a:ext cx="2009699" cy="25626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437271" y="3224447"/>
            <a:ext cx="2760875" cy="33847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email"/>
          <a:srcRect l="-2797"/>
          <a:stretch>
            <a:fillRect/>
          </a:stretch>
        </p:blipFill>
        <p:spPr>
          <a:xfrm>
            <a:off x="507160" y="825792"/>
            <a:ext cx="1682516" cy="18582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email"/>
          <a:srcRect l="-18481"/>
          <a:stretch>
            <a:fillRect/>
          </a:stretch>
        </p:blipFill>
        <p:spPr>
          <a:xfrm rot="1551491">
            <a:off x="9400033" y="5104943"/>
            <a:ext cx="2265628" cy="19397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9" cstate="email"/>
          <a:srcRect t="-17570"/>
          <a:stretch>
            <a:fillRect/>
          </a:stretch>
        </p:blipFill>
        <p:spPr>
          <a:xfrm rot="19798644">
            <a:off x="7317019" y="4173853"/>
            <a:ext cx="2009699" cy="25626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396136" y="705109"/>
            <a:ext cx="5637300" cy="4340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sp>
        <p:nvSpPr>
          <p:cNvPr id="6" name="矩形: 圆角 5"/>
          <p:cNvSpPr/>
          <p:nvPr/>
        </p:nvSpPr>
        <p:spPr>
          <a:xfrm>
            <a:off x="444215" y="309716"/>
            <a:ext cx="11238271" cy="61648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97692" y="781665"/>
            <a:ext cx="3742662" cy="5766619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V="1">
            <a:off x="3781023" y="1631998"/>
            <a:ext cx="2026609" cy="1398"/>
          </a:xfrm>
          <a:prstGeom prst="line">
            <a:avLst/>
          </a:prstGeom>
          <a:ln w="9525">
            <a:solidFill>
              <a:srgbClr val="FFD549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132210" y="1319012"/>
            <a:ext cx="120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48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71522" y="1306586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336047" y="1888399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32210" y="2861191"/>
            <a:ext cx="120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48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71522" y="2848765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336047" y="3430578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067685" y="4524826"/>
            <a:ext cx="120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48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06997" y="4512400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271522" y="5094213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3837226" y="3291365"/>
            <a:ext cx="2026609" cy="1398"/>
          </a:xfrm>
          <a:prstGeom prst="line">
            <a:avLst/>
          </a:prstGeom>
          <a:ln w="9525">
            <a:solidFill>
              <a:srgbClr val="FFD549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3837226" y="4950732"/>
            <a:ext cx="2026609" cy="1398"/>
          </a:xfrm>
          <a:prstGeom prst="line">
            <a:avLst/>
          </a:prstGeom>
          <a:ln w="9525">
            <a:solidFill>
              <a:srgbClr val="FFD549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14" y="383458"/>
            <a:ext cx="4283438" cy="1352704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596018" y="585133"/>
            <a:ext cx="328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单击添加标题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sp>
        <p:nvSpPr>
          <p:cNvPr id="6" name="矩形: 圆角 5"/>
          <p:cNvSpPr/>
          <p:nvPr/>
        </p:nvSpPr>
        <p:spPr>
          <a:xfrm>
            <a:off x="444215" y="309716"/>
            <a:ext cx="11238271" cy="61648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41556" y="1548355"/>
            <a:ext cx="6489292" cy="46756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127876" y="2788947"/>
            <a:ext cx="2716652" cy="168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        快乐儿童节，祝全世界可爱的宝宝节日快乐哟</a:t>
            </a:r>
            <a:r>
              <a:rPr lang="en-US" altLang="zh-CN" sz="2400" dirty="0">
                <a:cs typeface="+mn-ea"/>
                <a:sym typeface="+mn-lt"/>
              </a:rPr>
              <a:t>~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348" y="309716"/>
            <a:ext cx="7239000" cy="52101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14" y="383458"/>
            <a:ext cx="4283438" cy="135270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596018" y="585133"/>
            <a:ext cx="328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单击添加标题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sp>
        <p:nvSpPr>
          <p:cNvPr id="6" name="矩形: 圆角 5"/>
          <p:cNvSpPr/>
          <p:nvPr/>
        </p:nvSpPr>
        <p:spPr>
          <a:xfrm>
            <a:off x="444215" y="309716"/>
            <a:ext cx="11238271" cy="61648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6030" y="-739145"/>
            <a:ext cx="5987118" cy="9672123"/>
          </a:xfrm>
          <a:prstGeom prst="rect">
            <a:avLst/>
          </a:prstGeom>
        </p:spPr>
      </p:pic>
      <p:sp>
        <p:nvSpPr>
          <p:cNvPr id="8" name="云形 7"/>
          <p:cNvSpPr/>
          <p:nvPr/>
        </p:nvSpPr>
        <p:spPr>
          <a:xfrm>
            <a:off x="5939670" y="1115769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rgbClr val="FF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40169" y="1144999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44006" y="1115769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508531" y="1697582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sp>
        <p:nvSpPr>
          <p:cNvPr id="15" name="云形 14"/>
          <p:cNvSpPr/>
          <p:nvPr/>
        </p:nvSpPr>
        <p:spPr>
          <a:xfrm>
            <a:off x="5939670" y="2991884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rgbClr val="FF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40169" y="3021114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44006" y="2991884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508531" y="3573697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sp>
        <p:nvSpPr>
          <p:cNvPr id="19" name="云形 18"/>
          <p:cNvSpPr/>
          <p:nvPr/>
        </p:nvSpPr>
        <p:spPr>
          <a:xfrm>
            <a:off x="5939670" y="4843183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rgbClr val="FF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40169" y="4872413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44006" y="4843183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508531" y="5424996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14" y="383458"/>
            <a:ext cx="4283438" cy="1352704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596018" y="585133"/>
            <a:ext cx="328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单击添加标题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sp>
        <p:nvSpPr>
          <p:cNvPr id="6" name="矩形: 圆角 5"/>
          <p:cNvSpPr/>
          <p:nvPr/>
        </p:nvSpPr>
        <p:spPr>
          <a:xfrm>
            <a:off x="444215" y="309716"/>
            <a:ext cx="11238271" cy="61648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74676" y="2582484"/>
            <a:ext cx="3721509" cy="279113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36048" y="2190061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77681" y="2765076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36048" y="4275381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77681" y="4850396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754552" y="2226276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96185" y="2801291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754552" y="4444053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196185" y="5019068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14" y="383458"/>
            <a:ext cx="4283438" cy="135270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596018" y="585133"/>
            <a:ext cx="328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15968" y="62298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sp>
        <p:nvSpPr>
          <p:cNvPr id="2" name="爆炸形: 14 pt  1"/>
          <p:cNvSpPr/>
          <p:nvPr/>
        </p:nvSpPr>
        <p:spPr>
          <a:xfrm rot="2885514">
            <a:off x="5087170" y="-172164"/>
            <a:ext cx="6160418" cy="7202326"/>
          </a:xfrm>
          <a:prstGeom prst="irregularSeal2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27664" y="1209057"/>
            <a:ext cx="5832641" cy="530046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93034" y="3312569"/>
            <a:ext cx="5182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62127" y="2484488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cs typeface="+mn-ea"/>
                <a:sym typeface="+mn-lt"/>
              </a:rPr>
              <a:t>PART THREE</a:t>
            </a:r>
            <a:endParaRPr lang="zh-CN" altLang="en-US" sz="4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sp>
        <p:nvSpPr>
          <p:cNvPr id="6" name="矩形: 圆角 5"/>
          <p:cNvSpPr/>
          <p:nvPr/>
        </p:nvSpPr>
        <p:spPr>
          <a:xfrm>
            <a:off x="444215" y="309716"/>
            <a:ext cx="11238271" cy="61648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60266" y="309716"/>
            <a:ext cx="3776787" cy="56928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09559" y="895444"/>
            <a:ext cx="7943948" cy="55015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14" y="383458"/>
            <a:ext cx="4283438" cy="135270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596018" y="585133"/>
            <a:ext cx="328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5" name="云形 14"/>
          <p:cNvSpPr/>
          <p:nvPr/>
        </p:nvSpPr>
        <p:spPr>
          <a:xfrm>
            <a:off x="2662129" y="3212996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rgbClr val="FF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62628" y="3242226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66465" y="3212996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230990" y="3794809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sp>
        <p:nvSpPr>
          <p:cNvPr id="19" name="云形 18"/>
          <p:cNvSpPr/>
          <p:nvPr/>
        </p:nvSpPr>
        <p:spPr>
          <a:xfrm>
            <a:off x="2662129" y="4532880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rgbClr val="FF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962628" y="4562110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66465" y="4532880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230990" y="5114693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sp>
        <p:nvSpPr>
          <p:cNvPr id="6" name="矩形: 圆角 5"/>
          <p:cNvSpPr/>
          <p:nvPr/>
        </p:nvSpPr>
        <p:spPr>
          <a:xfrm>
            <a:off x="444215" y="309716"/>
            <a:ext cx="11238271" cy="61648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14" y="383458"/>
            <a:ext cx="4283438" cy="135270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96018" y="585133"/>
            <a:ext cx="328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单击添加标题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23838" y="1563948"/>
            <a:ext cx="6057461" cy="475708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84" y="383458"/>
            <a:ext cx="5187734" cy="571174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390360" y="1967941"/>
            <a:ext cx="120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4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29672" y="1955515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594197" y="2537328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857085" y="3472020"/>
            <a:ext cx="120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4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96397" y="3459594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060922" y="4041407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sp>
        <p:nvSpPr>
          <p:cNvPr id="6" name="矩形: 圆角 5"/>
          <p:cNvSpPr/>
          <p:nvPr/>
        </p:nvSpPr>
        <p:spPr>
          <a:xfrm>
            <a:off x="444215" y="309716"/>
            <a:ext cx="11238271" cy="61648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20669" y="506700"/>
            <a:ext cx="3785721" cy="6081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14" y="383458"/>
            <a:ext cx="4283438" cy="135270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96018" y="585133"/>
            <a:ext cx="328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0" name="云形 9"/>
          <p:cNvSpPr/>
          <p:nvPr/>
        </p:nvSpPr>
        <p:spPr>
          <a:xfrm>
            <a:off x="1811659" y="2082473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rgbClr val="FF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12158" y="2111703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15995" y="2082473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380520" y="2664286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sp>
        <p:nvSpPr>
          <p:cNvPr id="17" name="云形 16"/>
          <p:cNvSpPr/>
          <p:nvPr/>
        </p:nvSpPr>
        <p:spPr>
          <a:xfrm>
            <a:off x="1851670" y="3547440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rgbClr val="FF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52169" y="3576670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56006" y="3547440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420531" y="4129253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sp>
        <p:nvSpPr>
          <p:cNvPr id="21" name="云形 20"/>
          <p:cNvSpPr/>
          <p:nvPr/>
        </p:nvSpPr>
        <p:spPr>
          <a:xfrm>
            <a:off x="1787145" y="5065503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rgbClr val="FF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87644" y="5094733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91481" y="5065503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356006" y="5647316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 animBg="1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sp>
        <p:nvSpPr>
          <p:cNvPr id="6" name="矩形: 圆角 5"/>
          <p:cNvSpPr/>
          <p:nvPr/>
        </p:nvSpPr>
        <p:spPr>
          <a:xfrm>
            <a:off x="444215" y="309716"/>
            <a:ext cx="11238271" cy="61648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052" y="4569466"/>
            <a:ext cx="5713034" cy="1397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20765" y="968918"/>
            <a:ext cx="6665072" cy="48464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14" y="383458"/>
            <a:ext cx="4283438" cy="135270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596018" y="585133"/>
            <a:ext cx="328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5" name="TextBox 29"/>
          <p:cNvSpPr txBox="1"/>
          <p:nvPr/>
        </p:nvSpPr>
        <p:spPr>
          <a:xfrm>
            <a:off x="5773836" y="2009486"/>
            <a:ext cx="390624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>
              <a:lnSpc>
                <a:spcPct val="150000"/>
              </a:lnSpc>
              <a:defRPr/>
            </a:pPr>
            <a:r>
              <a:rPr lang="en-US" sz="1600" spc="300" dirty="0">
                <a:cs typeface="+mn-ea"/>
                <a:sym typeface="+mn-lt"/>
              </a:rPr>
              <a:t>Entrepreneurial activities differ substantially depending on the type of organization and creativity. Entrepreneurial activities differ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sp>
        <p:nvSpPr>
          <p:cNvPr id="2" name="爆炸形: 14 pt  1"/>
          <p:cNvSpPr/>
          <p:nvPr/>
        </p:nvSpPr>
        <p:spPr>
          <a:xfrm rot="2885514">
            <a:off x="5087170" y="-172164"/>
            <a:ext cx="6160418" cy="7202326"/>
          </a:xfrm>
          <a:prstGeom prst="irregularSeal2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27664" y="1209057"/>
            <a:ext cx="5832641" cy="530046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93034" y="3312569"/>
            <a:ext cx="5182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34864" y="2504940"/>
            <a:ext cx="3866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cs typeface="+mn-ea"/>
                <a:sym typeface="+mn-lt"/>
              </a:rPr>
              <a:t>PART FOUR</a:t>
            </a:r>
            <a:endParaRPr lang="zh-CN" altLang="en-US" sz="4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sp>
        <p:nvSpPr>
          <p:cNvPr id="2" name="云形 1"/>
          <p:cNvSpPr/>
          <p:nvPr/>
        </p:nvSpPr>
        <p:spPr>
          <a:xfrm>
            <a:off x="250723" y="265471"/>
            <a:ext cx="11690555" cy="6327058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52079" y="909573"/>
            <a:ext cx="3577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cs typeface="+mn-ea"/>
                <a:sym typeface="+mn-lt"/>
              </a:rPr>
              <a:t>目录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472782" y="2071703"/>
            <a:ext cx="1274702" cy="123148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61054" y="2326876"/>
            <a:ext cx="328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单击添加标题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163076" y="2110575"/>
            <a:ext cx="1274702" cy="123148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260873" y="2365748"/>
            <a:ext cx="328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单击添加标题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540574" y="3605594"/>
            <a:ext cx="1274702" cy="123148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628846" y="3860767"/>
            <a:ext cx="328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单击添加标题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30868" y="3644466"/>
            <a:ext cx="1274702" cy="1231489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328665" y="3899639"/>
            <a:ext cx="328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单击添加标题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6" grpId="0"/>
      <p:bldP spid="19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sp>
        <p:nvSpPr>
          <p:cNvPr id="6" name="矩形: 圆角 5"/>
          <p:cNvSpPr/>
          <p:nvPr/>
        </p:nvSpPr>
        <p:spPr>
          <a:xfrm>
            <a:off x="444215" y="309716"/>
            <a:ext cx="11238271" cy="61648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88747" y="1149755"/>
            <a:ext cx="5524128" cy="43382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14" y="383458"/>
            <a:ext cx="4283438" cy="135270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96018" y="585133"/>
            <a:ext cx="328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0" name="云形 9"/>
          <p:cNvSpPr/>
          <p:nvPr/>
        </p:nvSpPr>
        <p:spPr>
          <a:xfrm>
            <a:off x="1121558" y="2416410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rgbClr val="FF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2057" y="2445640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25894" y="2416410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690419" y="2998223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sp>
        <p:nvSpPr>
          <p:cNvPr id="17" name="云形 16"/>
          <p:cNvSpPr/>
          <p:nvPr/>
        </p:nvSpPr>
        <p:spPr>
          <a:xfrm>
            <a:off x="1161569" y="3881377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rgbClr val="FF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62068" y="3910607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665905" y="3881377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730430" y="4463190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/>
      <p:bldP spid="17" grpId="0" animBg="1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sp>
        <p:nvSpPr>
          <p:cNvPr id="6" name="矩形: 圆角 5"/>
          <p:cNvSpPr/>
          <p:nvPr/>
        </p:nvSpPr>
        <p:spPr>
          <a:xfrm>
            <a:off x="444215" y="309716"/>
            <a:ext cx="11238271" cy="61648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14" y="383458"/>
            <a:ext cx="4283438" cy="13527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08800" y="1705685"/>
            <a:ext cx="2926282" cy="292628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596018" y="585133"/>
            <a:ext cx="328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279349" y="2770216"/>
            <a:ext cx="120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48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24213" y="4223648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55328" y="4787983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34736" y="1657579"/>
            <a:ext cx="2926282" cy="292628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905285" y="2722110"/>
            <a:ext cx="120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48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550149" y="4175542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881264" y="4739877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345441" y="1678019"/>
            <a:ext cx="2926282" cy="292628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515990" y="2742550"/>
            <a:ext cx="120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48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60854" y="4195982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491969" y="4760317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sp>
        <p:nvSpPr>
          <p:cNvPr id="6" name="矩形: 圆角 5"/>
          <p:cNvSpPr/>
          <p:nvPr/>
        </p:nvSpPr>
        <p:spPr>
          <a:xfrm>
            <a:off x="444215" y="309716"/>
            <a:ext cx="11238271" cy="61648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79278" y="2507225"/>
            <a:ext cx="2311036" cy="33389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rot="316897">
            <a:off x="5250886" y="1192386"/>
            <a:ext cx="5559988" cy="43735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14" y="383458"/>
            <a:ext cx="4283438" cy="135270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596018" y="585133"/>
            <a:ext cx="328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5" name="TextBox 29"/>
          <p:cNvSpPr txBox="1"/>
          <p:nvPr/>
        </p:nvSpPr>
        <p:spPr>
          <a:xfrm>
            <a:off x="5855248" y="2313405"/>
            <a:ext cx="3906246" cy="1882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>
              <a:lnSpc>
                <a:spcPct val="150000"/>
              </a:lnSpc>
              <a:defRPr/>
            </a:pPr>
            <a:r>
              <a:rPr lang="zh-CN" altLang="en-US" sz="2000" spc="3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sp>
        <p:nvSpPr>
          <p:cNvPr id="6" name="矩形: 圆角 5"/>
          <p:cNvSpPr/>
          <p:nvPr/>
        </p:nvSpPr>
        <p:spPr>
          <a:xfrm>
            <a:off x="444215" y="309716"/>
            <a:ext cx="11238271" cy="61648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 r="-7882"/>
          <a:stretch>
            <a:fillRect/>
          </a:stretch>
        </p:blipFill>
        <p:spPr>
          <a:xfrm>
            <a:off x="6333963" y="1157586"/>
            <a:ext cx="4848301" cy="31856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14" y="383458"/>
            <a:ext cx="4283438" cy="135270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96018" y="585133"/>
            <a:ext cx="328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单击添加标题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591204" y="796413"/>
            <a:ext cx="2009699" cy="25626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email"/>
          <a:srcRect l="-18481"/>
          <a:stretch>
            <a:fillRect/>
          </a:stretch>
        </p:blipFill>
        <p:spPr>
          <a:xfrm rot="1551491">
            <a:off x="8749773" y="4843579"/>
            <a:ext cx="2265628" cy="19397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 cstate="email"/>
          <a:srcRect t="-17570"/>
          <a:stretch>
            <a:fillRect/>
          </a:stretch>
        </p:blipFill>
        <p:spPr>
          <a:xfrm rot="19798644">
            <a:off x="6666759" y="3912489"/>
            <a:ext cx="2009699" cy="2562693"/>
          </a:xfrm>
          <a:prstGeom prst="rect">
            <a:avLst/>
          </a:prstGeom>
        </p:spPr>
      </p:pic>
      <p:sp>
        <p:nvSpPr>
          <p:cNvPr id="16" name="云形 15"/>
          <p:cNvSpPr/>
          <p:nvPr/>
        </p:nvSpPr>
        <p:spPr>
          <a:xfrm>
            <a:off x="1539464" y="1946509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rgbClr val="FF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39963" y="1975739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43800" y="1946509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108325" y="2528322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sp>
        <p:nvSpPr>
          <p:cNvPr id="20" name="云形 19"/>
          <p:cNvSpPr/>
          <p:nvPr/>
        </p:nvSpPr>
        <p:spPr>
          <a:xfrm>
            <a:off x="1579475" y="3411476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rgbClr val="FF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79974" y="3440706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083811" y="3411476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148336" y="3993289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sp>
        <p:nvSpPr>
          <p:cNvPr id="24" name="云形 23"/>
          <p:cNvSpPr/>
          <p:nvPr/>
        </p:nvSpPr>
        <p:spPr>
          <a:xfrm>
            <a:off x="1514950" y="4929539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rgbClr val="FF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815449" y="4958769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019286" y="4929539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083811" y="5511352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 animBg="1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9566" y="-686357"/>
            <a:ext cx="8127999" cy="8127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0241464" y="1057777"/>
            <a:ext cx="2009699" cy="25626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437271" y="3224447"/>
            <a:ext cx="2760875" cy="33847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email"/>
          <a:srcRect l="-2797"/>
          <a:stretch>
            <a:fillRect/>
          </a:stretch>
        </p:blipFill>
        <p:spPr>
          <a:xfrm>
            <a:off x="507160" y="825792"/>
            <a:ext cx="1682516" cy="18582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email"/>
          <a:srcRect l="-18481"/>
          <a:stretch>
            <a:fillRect/>
          </a:stretch>
        </p:blipFill>
        <p:spPr>
          <a:xfrm rot="1551491">
            <a:off x="9400033" y="5104943"/>
            <a:ext cx="2265628" cy="19397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9" cstate="email"/>
          <a:srcRect t="-17570"/>
          <a:stretch>
            <a:fillRect/>
          </a:stretch>
        </p:blipFill>
        <p:spPr>
          <a:xfrm rot="19798644">
            <a:off x="7317019" y="4173853"/>
            <a:ext cx="2009699" cy="25626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396136" y="705109"/>
            <a:ext cx="5637300" cy="4340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sp>
        <p:nvSpPr>
          <p:cNvPr id="2" name="矩形: 圆角 1"/>
          <p:cNvSpPr/>
          <p:nvPr/>
        </p:nvSpPr>
        <p:spPr>
          <a:xfrm>
            <a:off x="444215" y="309716"/>
            <a:ext cx="11238271" cy="61648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798" y="733735"/>
            <a:ext cx="5356238" cy="19172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051739" y="2075838"/>
            <a:ext cx="3413145" cy="426533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26513" y="1138382"/>
            <a:ext cx="3184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前  言</a:t>
            </a:r>
          </a:p>
        </p:txBody>
      </p:sp>
      <p:sp>
        <p:nvSpPr>
          <p:cNvPr id="10" name="TextBox 29"/>
          <p:cNvSpPr txBox="1"/>
          <p:nvPr/>
        </p:nvSpPr>
        <p:spPr>
          <a:xfrm>
            <a:off x="1929262" y="3075044"/>
            <a:ext cx="55579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>
              <a:lnSpc>
                <a:spcPct val="150000"/>
              </a:lnSpc>
              <a:defRPr/>
            </a:pPr>
            <a:r>
              <a:rPr lang="zh-CN" altLang="en-US" sz="1600" spc="300" dirty="0"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1600" spc="300" dirty="0" smtClean="0">
                <a:cs typeface="+mn-ea"/>
                <a:sym typeface="+mn-lt"/>
              </a:rPr>
              <a:t>。</a:t>
            </a:r>
            <a:endParaRPr lang="en-US" altLang="zh-CN" sz="1600" spc="300" dirty="0" smtClean="0">
              <a:cs typeface="+mn-ea"/>
              <a:sym typeface="+mn-lt"/>
            </a:endParaRPr>
          </a:p>
          <a:p>
            <a:pPr algn="ctr" defTabSz="1828165">
              <a:lnSpc>
                <a:spcPct val="150000"/>
              </a:lnSpc>
              <a:defRPr/>
            </a:pPr>
            <a:r>
              <a:rPr lang="zh-CN" altLang="en-US" sz="1600" spc="3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  <a:p>
            <a:pPr algn="ctr" defTabSz="1828165">
              <a:lnSpc>
                <a:spcPct val="150000"/>
              </a:lnSpc>
              <a:defRPr/>
            </a:pPr>
            <a:r>
              <a:rPr lang="zh-CN" altLang="en-US" sz="1600" spc="300" dirty="0"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1600" spc="300" dirty="0" smtClean="0">
                <a:cs typeface="+mn-ea"/>
                <a:sym typeface="+mn-lt"/>
              </a:rPr>
              <a:t>。</a:t>
            </a:r>
            <a:endParaRPr lang="zh-CN" altLang="en-US" sz="1600" spc="3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sp>
        <p:nvSpPr>
          <p:cNvPr id="2" name="爆炸形: 14 pt  1"/>
          <p:cNvSpPr/>
          <p:nvPr/>
        </p:nvSpPr>
        <p:spPr>
          <a:xfrm rot="2885514">
            <a:off x="5087170" y="-172164"/>
            <a:ext cx="6160418" cy="7202326"/>
          </a:xfrm>
          <a:prstGeom prst="irregularSeal2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27664" y="1209057"/>
            <a:ext cx="5832641" cy="530046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93034" y="3312569"/>
            <a:ext cx="5182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96764" y="2409690"/>
            <a:ext cx="386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cs typeface="+mn-ea"/>
                <a:sym typeface="+mn-lt"/>
              </a:rPr>
              <a:t>PART ONE</a:t>
            </a:r>
            <a:endParaRPr lang="zh-CN" altLang="en-US" sz="5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sp>
        <p:nvSpPr>
          <p:cNvPr id="6" name="矩形: 圆角 5"/>
          <p:cNvSpPr/>
          <p:nvPr/>
        </p:nvSpPr>
        <p:spPr>
          <a:xfrm>
            <a:off x="444215" y="309716"/>
            <a:ext cx="11238271" cy="61648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92196" y="691522"/>
            <a:ext cx="6065103" cy="54348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14" y="383458"/>
            <a:ext cx="4283438" cy="135270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96018" y="585133"/>
            <a:ext cx="328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单击添加标题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1389435" y="2888113"/>
            <a:ext cx="2760875" cy="338475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456576" y="1243890"/>
            <a:ext cx="120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48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98019" y="1363020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362544" y="1944833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224543" y="3820560"/>
            <a:ext cx="120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48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52996" y="3948501"/>
            <a:ext cx="2261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sp>
        <p:nvSpPr>
          <p:cNvPr id="6" name="矩形: 圆角 5"/>
          <p:cNvSpPr/>
          <p:nvPr/>
        </p:nvSpPr>
        <p:spPr>
          <a:xfrm>
            <a:off x="444215" y="309716"/>
            <a:ext cx="11238271" cy="61648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41073" y="1809904"/>
            <a:ext cx="6462393" cy="4239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14" y="383458"/>
            <a:ext cx="4283438" cy="135270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96018" y="585133"/>
            <a:ext cx="328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76197" y="2642191"/>
            <a:ext cx="120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4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15509" y="2629765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680034" y="3211578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476197" y="3689070"/>
            <a:ext cx="120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4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15509" y="3676644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680034" y="4258457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17645" y="2335205"/>
            <a:ext cx="4206404" cy="3822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sp>
        <p:nvSpPr>
          <p:cNvPr id="6" name="矩形: 圆角 5"/>
          <p:cNvSpPr/>
          <p:nvPr/>
        </p:nvSpPr>
        <p:spPr>
          <a:xfrm>
            <a:off x="444215" y="309716"/>
            <a:ext cx="11238271" cy="61648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48122" y="609351"/>
            <a:ext cx="5555754" cy="56392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14" y="383458"/>
            <a:ext cx="4283438" cy="135270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96018" y="585133"/>
            <a:ext cx="328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0" name="云形 9"/>
          <p:cNvSpPr/>
          <p:nvPr/>
        </p:nvSpPr>
        <p:spPr>
          <a:xfrm>
            <a:off x="6094645" y="1087375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rgbClr val="FF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95144" y="1116605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98981" y="1087375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663506" y="1669188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sp>
        <p:nvSpPr>
          <p:cNvPr id="17" name="云形 16"/>
          <p:cNvSpPr/>
          <p:nvPr/>
        </p:nvSpPr>
        <p:spPr>
          <a:xfrm>
            <a:off x="6030120" y="3069212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rgbClr val="FF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30619" y="3098442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34456" y="3069212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598981" y="3651025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sp>
        <p:nvSpPr>
          <p:cNvPr id="21" name="云形 20"/>
          <p:cNvSpPr/>
          <p:nvPr/>
        </p:nvSpPr>
        <p:spPr>
          <a:xfrm>
            <a:off x="6030120" y="5077122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rgbClr val="FF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30619" y="5106352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34456" y="5077122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598981" y="5658935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2395840" y="1615979"/>
            <a:ext cx="2009699" cy="256269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email"/>
          <a:srcRect l="-18481"/>
          <a:stretch>
            <a:fillRect/>
          </a:stretch>
        </p:blipFill>
        <p:spPr>
          <a:xfrm rot="1551491">
            <a:off x="2507711" y="4459650"/>
            <a:ext cx="2265628" cy="193973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 cstate="email"/>
          <a:srcRect t="-17570"/>
          <a:stretch>
            <a:fillRect/>
          </a:stretch>
        </p:blipFill>
        <p:spPr>
          <a:xfrm rot="19798644">
            <a:off x="177789" y="3524364"/>
            <a:ext cx="2009699" cy="2562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 animBg="1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sp>
        <p:nvSpPr>
          <p:cNvPr id="6" name="矩形: 圆角 5"/>
          <p:cNvSpPr/>
          <p:nvPr/>
        </p:nvSpPr>
        <p:spPr>
          <a:xfrm>
            <a:off x="444215" y="309716"/>
            <a:ext cx="11238271" cy="61648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23819" y="851675"/>
            <a:ext cx="7645504" cy="56228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14" y="383458"/>
            <a:ext cx="4283438" cy="135270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96018" y="585133"/>
            <a:ext cx="328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4" name="云形 13"/>
          <p:cNvSpPr/>
          <p:nvPr/>
        </p:nvSpPr>
        <p:spPr>
          <a:xfrm>
            <a:off x="5306893" y="2352816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rgbClr val="FF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07392" y="2382046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1229" y="2352816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875754" y="2934629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sp>
        <p:nvSpPr>
          <p:cNvPr id="18" name="云形 17"/>
          <p:cNvSpPr/>
          <p:nvPr/>
        </p:nvSpPr>
        <p:spPr>
          <a:xfrm>
            <a:off x="5348677" y="3856519"/>
            <a:ext cx="1268362" cy="843423"/>
          </a:xfrm>
          <a:prstGeom prst="cloud">
            <a:avLst/>
          </a:prstGeom>
          <a:solidFill>
            <a:schemeClr val="bg1"/>
          </a:solidFill>
          <a:ln>
            <a:solidFill>
              <a:srgbClr val="FF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49176" y="3885749"/>
            <a:ext cx="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53013" y="3856519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917538" y="4438332"/>
            <a:ext cx="434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单击此处添加内容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7575" y="2684206"/>
            <a:ext cx="4225282" cy="3168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848301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474676" y="0"/>
              <a:ext cx="4848301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43699" y="0"/>
              <a:ext cx="4848301" cy="6858000"/>
            </a:xfrm>
            <a:prstGeom prst="rect">
              <a:avLst/>
            </a:prstGeom>
          </p:spPr>
        </p:pic>
      </p:grpSp>
      <p:sp>
        <p:nvSpPr>
          <p:cNvPr id="2" name="爆炸形: 14 pt  1"/>
          <p:cNvSpPr/>
          <p:nvPr/>
        </p:nvSpPr>
        <p:spPr>
          <a:xfrm rot="2885514">
            <a:off x="5087170" y="-172164"/>
            <a:ext cx="6160418" cy="7202326"/>
          </a:xfrm>
          <a:prstGeom prst="irregularSeal2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27664" y="1209057"/>
            <a:ext cx="5832641" cy="530046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93034" y="3312569"/>
            <a:ext cx="5182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44389" y="2466840"/>
            <a:ext cx="3866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PART TWO</a:t>
            </a:r>
            <a:endParaRPr lang="zh-CN" altLang="en-US" sz="4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 www.2ppt.com">
  <a:themeElements>
    <a:clrScheme name="自定义 2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hrv1hwsa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447</Words>
  <Application>Microsoft Office PowerPoint</Application>
  <PresentationFormat>宽屏</PresentationFormat>
  <Paragraphs>158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方正卡通简体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2022-03-07T06:30:52Z</dcterms:created>
  <dcterms:modified xsi:type="dcterms:W3CDTF">2023-01-10T12:18:11Z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4C9EF6A66FB34CF6A5A7B2B45EFA0396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