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77" r:id="rId2"/>
    <p:sldId id="257" r:id="rId3"/>
    <p:sldId id="297" r:id="rId4"/>
    <p:sldId id="295" r:id="rId5"/>
    <p:sldId id="269" r:id="rId6"/>
    <p:sldId id="261" r:id="rId7"/>
    <p:sldId id="266" r:id="rId8"/>
    <p:sldId id="272" r:id="rId9"/>
    <p:sldId id="296" r:id="rId10"/>
    <p:sldId id="271" r:id="rId11"/>
    <p:sldId id="294" r:id="rId12"/>
    <p:sldId id="26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835">
          <p15:clr>
            <a:srgbClr val="A4A3A4"/>
          </p15:clr>
        </p15:guide>
        <p15:guide id="3" pos="638">
          <p15:clr>
            <a:srgbClr val="A4A3A4"/>
          </p15:clr>
        </p15:guide>
        <p15:guide id="4" pos="7014">
          <p15:clr>
            <a:srgbClr val="A4A3A4"/>
          </p15:clr>
        </p15:guide>
        <p15:guide id="5" orient="horz" pos="55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A4F"/>
    <a:srgbClr val="26354C"/>
    <a:srgbClr val="275A5C"/>
    <a:srgbClr val="6AAC90"/>
    <a:srgbClr val="FFB901"/>
    <a:srgbClr val="281C03"/>
    <a:srgbClr val="24595E"/>
    <a:srgbClr val="D1A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2" y="102"/>
      </p:cViewPr>
      <p:guideLst>
        <p:guide orient="horz" pos="2156"/>
        <p:guide pos="3835"/>
        <p:guide pos="638"/>
        <p:guide pos="7014"/>
        <p:guide orient="horz" pos="55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1AB3F-F293-43F7-AB1A-4A3268560F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8AB5A-252E-4D21-ACA7-20ACDF8846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C2BCF-A1EC-4495-A169-B117DFEE7E6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C2BCF-A1EC-4495-A169-B117DFEE7E6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3312" y="2052918"/>
            <a:ext cx="8946541" cy="4195481"/>
          </a:xfrm>
        </p:spPr>
        <p:txBody>
          <a:bodyPr vert="eaVert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V="1">
            <a:off x="0" y="428"/>
            <a:ext cx="12192000" cy="68571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9796027F-7875-4030-9381-8BD8C4F21935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9796027F-7875-4030-9381-8BD8C4F21935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9796027F-7875-4030-9381-8BD8C4F21935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flipV="1">
            <a:off x="0" y="-207"/>
            <a:ext cx="12192000" cy="6857143"/>
          </a:xfrm>
          <a:prstGeom prst="rect">
            <a:avLst/>
          </a:prstGeom>
        </p:spPr>
      </p:pic>
      <p:sp>
        <p:nvSpPr>
          <p:cNvPr id="178" name="文本框 177"/>
          <p:cNvSpPr txBox="1"/>
          <p:nvPr/>
        </p:nvSpPr>
        <p:spPr>
          <a:xfrm>
            <a:off x="665336" y="2290866"/>
            <a:ext cx="6918960" cy="11068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zh-CN" sz="6600" b="1" dirty="0">
                <a:solidFill>
                  <a:schemeClr val="accent4"/>
                </a:solidFill>
                <a:effectLst/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+mn-lt"/>
              </a:rPr>
              <a:t>个人竞聘求职简历</a:t>
            </a:r>
          </a:p>
        </p:txBody>
      </p:sp>
      <p:sp>
        <p:nvSpPr>
          <p:cNvPr id="179" name="矩形 178"/>
          <p:cNvSpPr/>
          <p:nvPr/>
        </p:nvSpPr>
        <p:spPr>
          <a:xfrm>
            <a:off x="1015365" y="3333750"/>
            <a:ext cx="342265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Personal Profile</a:t>
            </a:r>
          </a:p>
          <a:p>
            <a:pPr algn="dist"/>
            <a:endParaRPr lang="zh-CN" altLang="en-US" sz="2000" dirty="0">
              <a:solidFill>
                <a:schemeClr val="tx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6742" y="4171397"/>
            <a:ext cx="41296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600" b="1" smtClean="0">
                <a:solidFill>
                  <a:schemeClr val="tx1">
                    <a:lumMod val="50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时间：</a:t>
            </a:r>
            <a:r>
              <a:rPr lang="en-US" altLang="zh-CN" sz="1600" b="1" smtClean="0">
                <a:solidFill>
                  <a:schemeClr val="tx1">
                    <a:lumMod val="50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20**</a:t>
            </a:r>
            <a:r>
              <a:rPr lang="zh-CN" altLang="en-US" sz="1600" b="1" smtClean="0">
                <a:solidFill>
                  <a:schemeClr val="tx1">
                    <a:lumMod val="50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年*月*日     名字：</a:t>
            </a:r>
            <a:r>
              <a:rPr lang="en-US" altLang="zh-CN" sz="1600" b="1" smtClean="0">
                <a:solidFill>
                  <a:schemeClr val="tx1">
                    <a:lumMod val="50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PPT818</a:t>
            </a:r>
            <a:endParaRPr lang="en-US" altLang="zh-CN" sz="1600" b="1" dirty="0">
              <a:solidFill>
                <a:schemeClr val="tx1">
                  <a:lumMod val="50000"/>
                </a:schemeClr>
              </a:solidFill>
              <a:latin typeface="阿里巴巴普惠体 B" panose="00020600040101010101" charset="-122"/>
              <a:ea typeface="阿里巴巴普惠体 B" panose="00020600040101010101" charset="-122"/>
              <a:cs typeface="阿里巴巴普惠体 B" panose="00020600040101010101" charset="-122"/>
            </a:endParaRPr>
          </a:p>
        </p:txBody>
      </p:sp>
      <p:sp>
        <p:nvSpPr>
          <p:cNvPr id="16" name="TextBox 2089"/>
          <p:cNvSpPr txBox="1"/>
          <p:nvPr/>
        </p:nvSpPr>
        <p:spPr>
          <a:xfrm>
            <a:off x="991162" y="691533"/>
            <a:ext cx="2496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Museo Sans 500" pitchFamily="50" charset="0"/>
              </a:rPr>
              <a:t>MY RESUME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/>
      <p:bldP spid="179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" y="5715"/>
            <a:ext cx="12183745" cy="684530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64348" y="188640"/>
            <a:ext cx="2614705" cy="698130"/>
            <a:chOff x="364348" y="188640"/>
            <a:chExt cx="2614705" cy="698130"/>
          </a:xfrm>
        </p:grpSpPr>
        <p:sp>
          <p:nvSpPr>
            <p:cNvPr id="22" name="文本框 27"/>
            <p:cNvSpPr txBox="1"/>
            <p:nvPr/>
          </p:nvSpPr>
          <p:spPr>
            <a:xfrm>
              <a:off x="1210915" y="315905"/>
              <a:ext cx="1768138" cy="57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b="1" spc="300" dirty="0">
                  <a:solidFill>
                    <a:srgbClr val="273A4F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作品展示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364348" y="188640"/>
              <a:ext cx="413302" cy="413654"/>
            </a:xfrm>
            <a:prstGeom prst="rect">
              <a:avLst/>
            </a:prstGeom>
            <a:noFill/>
            <a:ln w="28575"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23454" y="312740"/>
              <a:ext cx="531986" cy="531986"/>
              <a:chOff x="523454" y="312740"/>
              <a:chExt cx="531986" cy="531986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523454" y="312740"/>
                <a:ext cx="531986" cy="531986"/>
              </a:xfrm>
              <a:prstGeom prst="rect">
                <a:avLst/>
              </a:prstGeom>
              <a:solidFill>
                <a:srgbClr val="FFB9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608158" y="347901"/>
                <a:ext cx="362585" cy="460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阿里巴巴普惠体 B" panose="00020600040101010101" charset="-122"/>
                    <a:ea typeface="阿里巴巴普惠体 B" panose="00020600040101010101" charset="-122"/>
                  </a:rPr>
                  <a:t>9</a:t>
                </a:r>
              </a:p>
            </p:txBody>
          </p:sp>
        </p:grpSp>
      </p:grpSp>
      <p:sp>
        <p:nvSpPr>
          <p:cNvPr id="28" name="文本框 27"/>
          <p:cNvSpPr txBox="1"/>
          <p:nvPr/>
        </p:nvSpPr>
        <p:spPr>
          <a:xfrm>
            <a:off x="2510166" y="1556734"/>
            <a:ext cx="3528542" cy="81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spc="300" dirty="0">
                <a:solidFill>
                  <a:srgbClr val="273A4F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部分作品展示</a:t>
            </a:r>
          </a:p>
        </p:txBody>
      </p:sp>
      <p:sp>
        <p:nvSpPr>
          <p:cNvPr id="4" name="燕尾形 3"/>
          <p:cNvSpPr/>
          <p:nvPr/>
        </p:nvSpPr>
        <p:spPr>
          <a:xfrm>
            <a:off x="10553700" y="3240405"/>
            <a:ext cx="285234" cy="430530"/>
          </a:xfrm>
          <a:prstGeom prst="chevron">
            <a:avLst>
              <a:gd name="adj" fmla="val 82559"/>
            </a:avLst>
          </a:prstGeom>
          <a:solidFill>
            <a:srgbClr val="FFB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燕尾形 33"/>
          <p:cNvSpPr/>
          <p:nvPr/>
        </p:nvSpPr>
        <p:spPr>
          <a:xfrm flipH="1">
            <a:off x="1277074" y="3259455"/>
            <a:ext cx="285234" cy="430530"/>
          </a:xfrm>
          <a:prstGeom prst="chevron">
            <a:avLst>
              <a:gd name="adj" fmla="val 82559"/>
            </a:avLst>
          </a:prstGeom>
          <a:solidFill>
            <a:srgbClr val="FFB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050" name="Picture 2" descr="D:\工作文件夹\2019.6\图片1.png图片1"/>
          <p:cNvPicPr>
            <a:picLocks noChangeAspect="1" noChangeArrowheads="1"/>
          </p:cNvPicPr>
          <p:nvPr/>
        </p:nvPicPr>
        <p:blipFill rotWithShape="1">
          <a:blip r:embed="rId3"/>
          <a:srcRect l="121" r="121"/>
          <a:stretch>
            <a:fillRect/>
          </a:stretch>
        </p:blipFill>
        <p:spPr bwMode="auto">
          <a:xfrm>
            <a:off x="2581275" y="2715260"/>
            <a:ext cx="1707515" cy="148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工作文件夹\2019.6\图片1.png图片1"/>
          <p:cNvPicPr>
            <a:picLocks noChangeAspect="1" noChangeArrowheads="1"/>
          </p:cNvPicPr>
          <p:nvPr/>
        </p:nvPicPr>
        <p:blipFill rotWithShape="1">
          <a:blip r:embed="rId3"/>
          <a:srcRect l="354" r="354"/>
          <a:stretch>
            <a:fillRect/>
          </a:stretch>
        </p:blipFill>
        <p:spPr bwMode="auto">
          <a:xfrm>
            <a:off x="7912735" y="2716530"/>
            <a:ext cx="1697355" cy="147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:\工作文件夹\2019.6\图片1.png图片1"/>
          <p:cNvPicPr>
            <a:picLocks noChangeAspect="1" noChangeArrowheads="1"/>
          </p:cNvPicPr>
          <p:nvPr/>
        </p:nvPicPr>
        <p:blipFill rotWithShape="1">
          <a:blip r:embed="rId3"/>
          <a:srcRect l="355" r="355"/>
          <a:stretch>
            <a:fillRect/>
          </a:stretch>
        </p:blipFill>
        <p:spPr bwMode="auto">
          <a:xfrm>
            <a:off x="5247005" y="2712085"/>
            <a:ext cx="1707515" cy="148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文本框 27"/>
          <p:cNvSpPr txBox="1"/>
          <p:nvPr/>
        </p:nvSpPr>
        <p:spPr>
          <a:xfrm>
            <a:off x="4966931" y="4737496"/>
            <a:ext cx="2268141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spc="300" dirty="0">
                <a:solidFill>
                  <a:srgbClr val="273A4F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作品分类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328696" y="5189928"/>
            <a:ext cx="1544610" cy="0"/>
          </a:xfrm>
          <a:prstGeom prst="line">
            <a:avLst/>
          </a:prstGeom>
          <a:ln w="1905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5328696" y="4737496"/>
            <a:ext cx="1544610" cy="0"/>
          </a:xfrm>
          <a:prstGeom prst="line">
            <a:avLst/>
          </a:prstGeom>
          <a:ln w="1905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文本框 27"/>
          <p:cNvSpPr txBox="1"/>
          <p:nvPr/>
        </p:nvSpPr>
        <p:spPr>
          <a:xfrm>
            <a:off x="5744937" y="1923000"/>
            <a:ext cx="3110178" cy="23939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spc="300" dirty="0">
                <a:latin typeface="阿里巴巴普惠体 B" panose="00020600040101010101" charset="-122"/>
                <a:ea typeface="阿里巴巴普惠体 B" panose="00020600040101010101" charset="-122"/>
              </a:rPr>
              <a:t>更多的作品请访问我的主页</a:t>
            </a:r>
            <a:endParaRPr lang="en-US" altLang="zh-CN" sz="1200" b="1" dirty="0">
              <a:latin typeface="阿里巴巴普惠体 B" panose="00020600040101010101" charset="-122"/>
              <a:ea typeface="阿里巴巴普惠体 B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1369040" y="6240780"/>
            <a:ext cx="822960" cy="411480"/>
          </a:xfrm>
          <a:prstGeom prst="rect">
            <a:avLst/>
          </a:prstGeom>
          <a:solidFill>
            <a:srgbClr val="FFB901"/>
          </a:solidFill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阿里巴巴普惠体 B" panose="00020600040101010101" charset="-122"/>
                <a:ea typeface="阿里巴巴普惠体 B" panose="00020600040101010101" charset="-122"/>
              </a:rPr>
              <a:t>9</a:t>
            </a:r>
          </a:p>
        </p:txBody>
      </p:sp>
      <p:sp>
        <p:nvSpPr>
          <p:cNvPr id="47" name="矩形 46"/>
          <p:cNvSpPr/>
          <p:nvPr/>
        </p:nvSpPr>
        <p:spPr>
          <a:xfrm>
            <a:off x="11280576" y="6543866"/>
            <a:ext cx="176928" cy="21678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" y="5715"/>
            <a:ext cx="12183745" cy="684530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64348" y="188640"/>
            <a:ext cx="2614705" cy="698130"/>
            <a:chOff x="364348" y="188640"/>
            <a:chExt cx="2614705" cy="698130"/>
          </a:xfrm>
        </p:grpSpPr>
        <p:sp>
          <p:nvSpPr>
            <p:cNvPr id="22" name="文本框 27"/>
            <p:cNvSpPr txBox="1"/>
            <p:nvPr/>
          </p:nvSpPr>
          <p:spPr>
            <a:xfrm>
              <a:off x="1210915" y="315905"/>
              <a:ext cx="1768138" cy="57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b="1" spc="300" dirty="0">
                  <a:solidFill>
                    <a:srgbClr val="273A4F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作品展示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364348" y="188640"/>
              <a:ext cx="413302" cy="413654"/>
            </a:xfrm>
            <a:prstGeom prst="rect">
              <a:avLst/>
            </a:prstGeom>
            <a:noFill/>
            <a:ln w="28575"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18309" y="312740"/>
              <a:ext cx="542285" cy="531986"/>
              <a:chOff x="518309" y="312740"/>
              <a:chExt cx="542285" cy="531986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523454" y="312740"/>
                <a:ext cx="531986" cy="531986"/>
              </a:xfrm>
              <a:prstGeom prst="rect">
                <a:avLst/>
              </a:prstGeom>
              <a:solidFill>
                <a:srgbClr val="FFB9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18309" y="347901"/>
                <a:ext cx="542285" cy="460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阿里巴巴普惠体 B" panose="00020600040101010101" charset="-122"/>
                    <a:ea typeface="阿里巴巴普惠体 B" panose="00020600040101010101" charset="-122"/>
                  </a:rPr>
                  <a:t>10</a:t>
                </a:r>
              </a:p>
            </p:txBody>
          </p:sp>
        </p:grpSp>
      </p:grpSp>
      <p:sp>
        <p:nvSpPr>
          <p:cNvPr id="28" name="文本框 27"/>
          <p:cNvSpPr txBox="1"/>
          <p:nvPr/>
        </p:nvSpPr>
        <p:spPr>
          <a:xfrm>
            <a:off x="2510166" y="1556734"/>
            <a:ext cx="3528542" cy="81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spc="300" dirty="0">
                <a:solidFill>
                  <a:srgbClr val="273A4F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部分作品介绍</a:t>
            </a:r>
            <a:endParaRPr lang="en-US" altLang="zh-CN" sz="3600" b="1" spc="300" dirty="0">
              <a:solidFill>
                <a:srgbClr val="273A4F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10553700" y="3240405"/>
            <a:ext cx="285234" cy="430530"/>
          </a:xfrm>
          <a:prstGeom prst="chevron">
            <a:avLst>
              <a:gd name="adj" fmla="val 82559"/>
            </a:avLst>
          </a:prstGeom>
          <a:solidFill>
            <a:srgbClr val="FFB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燕尾形 33"/>
          <p:cNvSpPr/>
          <p:nvPr/>
        </p:nvSpPr>
        <p:spPr>
          <a:xfrm flipH="1">
            <a:off x="1277074" y="3259455"/>
            <a:ext cx="285234" cy="430530"/>
          </a:xfrm>
          <a:prstGeom prst="chevron">
            <a:avLst>
              <a:gd name="adj" fmla="val 82559"/>
            </a:avLst>
          </a:prstGeom>
          <a:solidFill>
            <a:srgbClr val="FFB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文本框 27"/>
          <p:cNvSpPr txBox="1"/>
          <p:nvPr/>
        </p:nvSpPr>
        <p:spPr>
          <a:xfrm>
            <a:off x="4966931" y="4737496"/>
            <a:ext cx="2268141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spc="300" dirty="0">
                <a:solidFill>
                  <a:srgbClr val="273A4F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作品介绍</a:t>
            </a:r>
            <a:endParaRPr lang="en-US" altLang="zh-CN" b="1" spc="300" dirty="0">
              <a:solidFill>
                <a:srgbClr val="273A4F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328696" y="5189928"/>
            <a:ext cx="1544610" cy="0"/>
          </a:xfrm>
          <a:prstGeom prst="line">
            <a:avLst/>
          </a:prstGeom>
          <a:ln w="1905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5328696" y="4737496"/>
            <a:ext cx="1544610" cy="0"/>
          </a:xfrm>
          <a:prstGeom prst="line">
            <a:avLst/>
          </a:prstGeom>
          <a:ln w="1905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文本框 27"/>
          <p:cNvSpPr txBox="1"/>
          <p:nvPr/>
        </p:nvSpPr>
        <p:spPr>
          <a:xfrm>
            <a:off x="5744937" y="1923000"/>
            <a:ext cx="3110178" cy="23939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spc="300" dirty="0">
                <a:latin typeface="阿里巴巴普惠体 B" panose="00020600040101010101" charset="-122"/>
                <a:ea typeface="阿里巴巴普惠体 B" panose="00020600040101010101" charset="-122"/>
              </a:rPr>
              <a:t>更多的作品请访问我的主页</a:t>
            </a:r>
            <a:endParaRPr lang="en-US" altLang="zh-CN" sz="1200" b="1" dirty="0">
              <a:latin typeface="阿里巴巴普惠体 B" panose="00020600040101010101" charset="-122"/>
              <a:ea typeface="阿里巴巴普惠体 B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1369040" y="6240780"/>
            <a:ext cx="822960" cy="411480"/>
          </a:xfrm>
          <a:prstGeom prst="rect">
            <a:avLst/>
          </a:prstGeom>
          <a:solidFill>
            <a:srgbClr val="FFB901"/>
          </a:solidFill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阿里巴巴普惠体 B" panose="00020600040101010101" charset="-122"/>
                <a:ea typeface="阿里巴巴普惠体 B" panose="00020600040101010101" charset="-122"/>
              </a:rPr>
              <a:t>10</a:t>
            </a:r>
          </a:p>
        </p:txBody>
      </p:sp>
      <p:sp>
        <p:nvSpPr>
          <p:cNvPr id="47" name="矩形 46"/>
          <p:cNvSpPr/>
          <p:nvPr/>
        </p:nvSpPr>
        <p:spPr>
          <a:xfrm>
            <a:off x="11280576" y="6543866"/>
            <a:ext cx="176928" cy="21678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" y="5715"/>
            <a:ext cx="12183745" cy="6845300"/>
          </a:xfrm>
          <a:prstGeom prst="rect">
            <a:avLst/>
          </a:prstGeom>
        </p:spPr>
      </p:pic>
      <p:sp>
        <p:nvSpPr>
          <p:cNvPr id="4" name="任意多边形 3"/>
          <p:cNvSpPr/>
          <p:nvPr/>
        </p:nvSpPr>
        <p:spPr>
          <a:xfrm>
            <a:off x="4601519" y="4009177"/>
            <a:ext cx="3172469" cy="379343"/>
          </a:xfrm>
          <a:custGeom>
            <a:avLst/>
            <a:gdLst>
              <a:gd name="connsiteX0" fmla="*/ 0 w 2044700"/>
              <a:gd name="connsiteY0" fmla="*/ 0 h 266700"/>
              <a:gd name="connsiteX1" fmla="*/ 0 w 2044700"/>
              <a:gd name="connsiteY1" fmla="*/ 266700 h 266700"/>
              <a:gd name="connsiteX2" fmla="*/ 2044700 w 2044700"/>
              <a:gd name="connsiteY2" fmla="*/ 266700 h 266700"/>
              <a:gd name="connsiteX3" fmla="*/ 2044700 w 2044700"/>
              <a:gd name="connsiteY3" fmla="*/ 508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4700" h="266700">
                <a:moveTo>
                  <a:pt x="0" y="0"/>
                </a:moveTo>
                <a:lnTo>
                  <a:pt x="0" y="266700"/>
                </a:lnTo>
                <a:lnTo>
                  <a:pt x="2044700" y="266700"/>
                </a:lnTo>
                <a:lnTo>
                  <a:pt x="2044700" y="50800"/>
                </a:lnTo>
              </a:path>
            </a:pathLst>
          </a:custGeom>
          <a:noFill/>
          <a:ln w="25400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"/>
          <p:cNvSpPr/>
          <p:nvPr/>
        </p:nvSpPr>
        <p:spPr>
          <a:xfrm>
            <a:off x="7341988" y="2196766"/>
            <a:ext cx="432000" cy="289023"/>
          </a:xfrm>
          <a:custGeom>
            <a:avLst/>
            <a:gdLst>
              <a:gd name="connsiteX0" fmla="*/ 0 w 431800"/>
              <a:gd name="connsiteY0" fmla="*/ 0 h 203200"/>
              <a:gd name="connsiteX1" fmla="*/ 431800 w 431800"/>
              <a:gd name="connsiteY1" fmla="*/ 0 h 203200"/>
              <a:gd name="connsiteX2" fmla="*/ 431800 w 431800"/>
              <a:gd name="connsiteY2" fmla="*/ 203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203200">
                <a:moveTo>
                  <a:pt x="0" y="0"/>
                </a:moveTo>
                <a:lnTo>
                  <a:pt x="431800" y="0"/>
                </a:lnTo>
                <a:lnTo>
                  <a:pt x="431800" y="203200"/>
                </a:lnTo>
              </a:path>
            </a:pathLst>
          </a:custGeom>
          <a:noFill/>
          <a:ln w="25400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 flipH="1">
            <a:off x="4601519" y="2202446"/>
            <a:ext cx="432000" cy="289023"/>
          </a:xfrm>
          <a:custGeom>
            <a:avLst/>
            <a:gdLst>
              <a:gd name="connsiteX0" fmla="*/ 0 w 431800"/>
              <a:gd name="connsiteY0" fmla="*/ 0 h 203200"/>
              <a:gd name="connsiteX1" fmla="*/ 431800 w 431800"/>
              <a:gd name="connsiteY1" fmla="*/ 0 h 203200"/>
              <a:gd name="connsiteX2" fmla="*/ 431800 w 431800"/>
              <a:gd name="connsiteY2" fmla="*/ 203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203200">
                <a:moveTo>
                  <a:pt x="0" y="0"/>
                </a:moveTo>
                <a:lnTo>
                  <a:pt x="431800" y="0"/>
                </a:lnTo>
                <a:lnTo>
                  <a:pt x="431800" y="203200"/>
                </a:lnTo>
              </a:path>
            </a:pathLst>
          </a:custGeom>
          <a:noFill/>
          <a:ln w="25400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77166" y="2064279"/>
            <a:ext cx="28211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spc="300" dirty="0">
                <a:solidFill>
                  <a:srgbClr val="FFB90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xx</a:t>
            </a:r>
            <a:r>
              <a:rPr lang="zh-CN" altLang="en-US" sz="1200" spc="300" dirty="0">
                <a:solidFill>
                  <a:srgbClr val="FFB90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市</a:t>
            </a:r>
            <a:r>
              <a:rPr lang="en-US" altLang="zh-CN" sz="1200" spc="300" dirty="0">
                <a:solidFill>
                  <a:srgbClr val="FFB90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xx</a:t>
            </a:r>
            <a:r>
              <a:rPr lang="zh-CN" altLang="en-US" sz="1200" spc="300" dirty="0">
                <a:solidFill>
                  <a:srgbClr val="FFB90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区</a:t>
            </a:r>
            <a:r>
              <a:rPr lang="en-US" altLang="zh-CN" sz="1200" spc="300" dirty="0">
                <a:solidFill>
                  <a:srgbClr val="FFB90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xx</a:t>
            </a:r>
            <a:r>
              <a:rPr lang="zh-CN" altLang="en-US" sz="1200" spc="300" dirty="0">
                <a:solidFill>
                  <a:srgbClr val="FFB90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路</a:t>
            </a:r>
            <a:r>
              <a:rPr lang="en-US" altLang="zh-CN" sz="1200" spc="300" dirty="0">
                <a:solidFill>
                  <a:srgbClr val="FFB90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xx</a:t>
            </a:r>
            <a:r>
              <a:rPr lang="zh-CN" altLang="en-US" sz="1200" spc="300" dirty="0">
                <a:solidFill>
                  <a:srgbClr val="FFB90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小区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15113" y="2499815"/>
            <a:ext cx="3145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273A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754813" y="2917040"/>
            <a:ext cx="2472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273A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025131" y="3474551"/>
            <a:ext cx="1466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100" b="1" dirty="0">
                <a:solidFill>
                  <a:srgbClr val="FFB901"/>
                </a:solidFill>
                <a:latin typeface="阿里巴巴普惠体 B" panose="00020600040101010101" charset="-122"/>
                <a:ea typeface="阿里巴巴普惠体 B" panose="00020600040101010101" charset="-122"/>
                <a:cs typeface="Arial" panose="020B0604020202020204" pitchFamily="34" charset="0"/>
              </a:rPr>
              <a:t>QQ:12345673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136002" y="3487251"/>
            <a:ext cx="1611691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100" b="1" dirty="0">
                <a:solidFill>
                  <a:srgbClr val="FFB901"/>
                </a:solidFill>
                <a:latin typeface="阿里巴巴普惠体 B" panose="00020600040101010101" charset="-122"/>
                <a:ea typeface="阿里巴巴普惠体 B" panose="00020600040101010101" charset="-122"/>
                <a:cs typeface="Arial" panose="020B0604020202020204" pitchFamily="34" charset="0"/>
              </a:rPr>
              <a:t>TEL:13112345678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034213" y="3684619"/>
            <a:ext cx="2493962" cy="268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100" b="1" dirty="0">
                <a:solidFill>
                  <a:srgbClr val="FFB901"/>
                </a:solidFill>
                <a:latin typeface="阿里巴巴普惠体 B" panose="00020600040101010101" charset="-122"/>
                <a:ea typeface="阿里巴巴普惠体 B" panose="00020600040101010101" charset="-122"/>
                <a:cs typeface="Arial" panose="020B0604020202020204" pitchFamily="34" charset="0"/>
              </a:rPr>
              <a:t>E-mail:12345673@qq.com</a:t>
            </a:r>
          </a:p>
        </p:txBody>
      </p:sp>
      <p:cxnSp>
        <p:nvCxnSpPr>
          <p:cNvPr id="43" name="直接连接符 42"/>
          <p:cNvCxnSpPr/>
          <p:nvPr/>
        </p:nvCxnSpPr>
        <p:spPr>
          <a:xfrm flipH="1">
            <a:off x="7898456" y="1947661"/>
            <a:ext cx="972018" cy="597209"/>
          </a:xfrm>
          <a:prstGeom prst="line">
            <a:avLst/>
          </a:prstGeom>
          <a:ln w="127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rot="1380000" flipH="1">
            <a:off x="3938296" y="4478793"/>
            <a:ext cx="134850" cy="189518"/>
          </a:xfrm>
          <a:prstGeom prst="line">
            <a:avLst/>
          </a:prstGeom>
          <a:ln w="127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rot="1380000" flipH="1">
            <a:off x="8803049" y="2052894"/>
            <a:ext cx="134850" cy="189518"/>
          </a:xfrm>
          <a:prstGeom prst="line">
            <a:avLst/>
          </a:prstGeom>
          <a:ln w="127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H="1">
            <a:off x="3519713" y="4089915"/>
            <a:ext cx="972018" cy="597209"/>
          </a:xfrm>
          <a:prstGeom prst="line">
            <a:avLst/>
          </a:prstGeom>
          <a:ln w="127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>
            <a:off x="3597681" y="3474551"/>
            <a:ext cx="1378437" cy="846913"/>
          </a:xfrm>
          <a:prstGeom prst="line">
            <a:avLst/>
          </a:prstGeom>
          <a:ln w="127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H="1">
            <a:off x="7860356" y="2122801"/>
            <a:ext cx="376262" cy="231176"/>
          </a:xfrm>
          <a:prstGeom prst="line">
            <a:avLst/>
          </a:prstGeom>
          <a:ln w="127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216454" y="5642231"/>
            <a:ext cx="17590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300">
                <a:solidFill>
                  <a:srgbClr val="FFB90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期待与您沟通</a:t>
            </a:r>
            <a:endParaRPr lang="zh-CN" altLang="en-US" sz="1400" spc="300" dirty="0">
              <a:solidFill>
                <a:srgbClr val="FFB90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24" name="燕尾形 23"/>
          <p:cNvSpPr/>
          <p:nvPr/>
        </p:nvSpPr>
        <p:spPr>
          <a:xfrm rot="5400000">
            <a:off x="6006902" y="5911908"/>
            <a:ext cx="178196" cy="241300"/>
          </a:xfrm>
          <a:prstGeom prst="chevron">
            <a:avLst>
              <a:gd name="adj" fmla="val 78508"/>
            </a:avLst>
          </a:prstGeom>
          <a:solidFill>
            <a:srgbClr val="FFB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369040" y="6240780"/>
            <a:ext cx="822960" cy="411480"/>
          </a:xfrm>
          <a:prstGeom prst="rect">
            <a:avLst/>
          </a:prstGeom>
          <a:solidFill>
            <a:srgbClr val="FFB901"/>
          </a:solidFill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阿里巴巴普惠体 B" panose="00020600040101010101" charset="-122"/>
                <a:ea typeface="阿里巴巴普惠体 B" panose="00020600040101010101" charset="-122"/>
              </a:rPr>
              <a:t>11</a:t>
            </a:r>
          </a:p>
        </p:txBody>
      </p:sp>
      <p:sp>
        <p:nvSpPr>
          <p:cNvPr id="26" name="矩形 25"/>
          <p:cNvSpPr/>
          <p:nvPr/>
        </p:nvSpPr>
        <p:spPr>
          <a:xfrm>
            <a:off x="11280576" y="6543866"/>
            <a:ext cx="176928" cy="21678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364348" y="188640"/>
            <a:ext cx="2614705" cy="698130"/>
            <a:chOff x="364348" y="188640"/>
            <a:chExt cx="2614705" cy="698130"/>
          </a:xfrm>
        </p:grpSpPr>
        <p:sp>
          <p:nvSpPr>
            <p:cNvPr id="11" name="文本框 27"/>
            <p:cNvSpPr txBox="1"/>
            <p:nvPr/>
          </p:nvSpPr>
          <p:spPr>
            <a:xfrm>
              <a:off x="1210915" y="315905"/>
              <a:ext cx="1768138" cy="57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2400" b="1" spc="300" dirty="0">
                  <a:solidFill>
                    <a:srgbClr val="273A4F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联系方式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364348" y="188640"/>
              <a:ext cx="413302" cy="413654"/>
            </a:xfrm>
            <a:prstGeom prst="rect">
              <a:avLst/>
            </a:prstGeom>
            <a:noFill/>
            <a:ln w="28575"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23454" y="312740"/>
              <a:ext cx="531991" cy="531986"/>
              <a:chOff x="523454" y="312740"/>
              <a:chExt cx="531991" cy="531986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523454" y="312740"/>
                <a:ext cx="531986" cy="531986"/>
              </a:xfrm>
              <a:prstGeom prst="rect">
                <a:avLst/>
              </a:prstGeom>
              <a:solidFill>
                <a:srgbClr val="FFB9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523459" y="347901"/>
                <a:ext cx="531986" cy="460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阿里巴巴普惠体 B" panose="00020600040101010101" charset="-122"/>
                    <a:ea typeface="阿里巴巴普惠体 B" panose="00020600040101010101" charset="-122"/>
                  </a:rPr>
                  <a:t>11</a:t>
                </a: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7586" y="2290866"/>
            <a:ext cx="4360545" cy="11068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zh-CN" sz="6600" b="1" dirty="0">
                <a:solidFill>
                  <a:schemeClr val="accent4"/>
                </a:solidFill>
                <a:effectLst/>
                <a:latin typeface="阿里巴巴普惠体 B" panose="00020600040101010101" charset="-122"/>
                <a:ea typeface="阿里巴巴普惠体 B" panose="00020600040101010101" charset="-122"/>
                <a:cs typeface="思源黑体 Bold" panose="020B0800000000000000" charset="-122"/>
                <a:sym typeface="+mn-lt"/>
              </a:rPr>
              <a:t>谢谢观看！</a:t>
            </a:r>
          </a:p>
        </p:txBody>
      </p:sp>
      <p:sp>
        <p:nvSpPr>
          <p:cNvPr id="4" name="矩形 3"/>
          <p:cNvSpPr/>
          <p:nvPr/>
        </p:nvSpPr>
        <p:spPr>
          <a:xfrm>
            <a:off x="1015365" y="3333750"/>
            <a:ext cx="342265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Thanks for watching</a:t>
            </a:r>
          </a:p>
        </p:txBody>
      </p:sp>
      <p:sp>
        <p:nvSpPr>
          <p:cNvPr id="16" name="TextBox 2089"/>
          <p:cNvSpPr txBox="1"/>
          <p:nvPr/>
        </p:nvSpPr>
        <p:spPr>
          <a:xfrm>
            <a:off x="991162" y="691533"/>
            <a:ext cx="25260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MY RESUME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99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" y="5715"/>
            <a:ext cx="12183745" cy="68453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93955" y="2093686"/>
            <a:ext cx="4079957" cy="3672508"/>
            <a:chOff x="1293955" y="2093686"/>
            <a:chExt cx="4079957" cy="3672508"/>
          </a:xfrm>
        </p:grpSpPr>
        <p:sp>
          <p:nvSpPr>
            <p:cNvPr id="6" name="矩形 5"/>
            <p:cNvSpPr/>
            <p:nvPr/>
          </p:nvSpPr>
          <p:spPr>
            <a:xfrm>
              <a:off x="2703284" y="2093686"/>
              <a:ext cx="2670628" cy="2670628"/>
            </a:xfrm>
            <a:prstGeom prst="rect">
              <a:avLst/>
            </a:prstGeom>
            <a:noFill/>
            <a:ln w="31750">
              <a:solidFill>
                <a:schemeClr val="bg1">
                  <a:alpha val="5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flipH="1">
              <a:off x="2532739" y="2249442"/>
              <a:ext cx="2402114" cy="2402114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latin typeface="阿里巴巴普惠体 B" panose="00020600040101010101" charset="-122"/>
                  <a:ea typeface="阿里巴巴普惠体 B" panose="00020600040101010101" charset="-122"/>
                </a:rPr>
                <a:t>此处插入自己的头像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93955" y="2275483"/>
              <a:ext cx="1640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4000" b="1" spc="300" dirty="0">
                <a:solidFill>
                  <a:srgbClr val="FFB90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532840" y="4966426"/>
              <a:ext cx="1466215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b="1" dirty="0">
                  <a:solidFill>
                    <a:schemeClr val="tx1">
                      <a:lumMod val="50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出生年月日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533105" y="5195329"/>
              <a:ext cx="2656116" cy="57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spc="300" dirty="0">
                  <a:solidFill>
                    <a:schemeClr val="tx1">
                      <a:lumMod val="50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此处填写个人简介，如个性特长等方面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695284" y="4343728"/>
              <a:ext cx="1008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5977642" y="2253091"/>
            <a:ext cx="4127272" cy="2110153"/>
            <a:chOff x="5977642" y="2133600"/>
            <a:chExt cx="4127272" cy="2110153"/>
          </a:xfrm>
        </p:grpSpPr>
        <p:grpSp>
          <p:nvGrpSpPr>
            <p:cNvPr id="35" name="组合 34"/>
            <p:cNvGrpSpPr/>
            <p:nvPr/>
          </p:nvGrpSpPr>
          <p:grpSpPr>
            <a:xfrm>
              <a:off x="6099167" y="2133600"/>
              <a:ext cx="4005747" cy="1335318"/>
              <a:chOff x="6835767" y="1752600"/>
              <a:chExt cx="4005747" cy="1335318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7131075" y="1966629"/>
                <a:ext cx="3710439" cy="491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000" b="1" spc="300" dirty="0">
                    <a:solidFill>
                      <a:srgbClr val="26354C"/>
                    </a:solidFill>
                    <a:latin typeface="阿里巴巴普惠体 B" panose="00020600040101010101" charset="-122"/>
                    <a:ea typeface="阿里巴巴普惠体 B" panose="00020600040101010101" charset="-122"/>
                  </a:rPr>
                  <a:t>我的求职目标是</a:t>
                </a:r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6835767" y="1752600"/>
                <a:ext cx="1130335" cy="1335318"/>
                <a:chOff x="6835767" y="1752600"/>
                <a:chExt cx="1130335" cy="1335318"/>
              </a:xfrm>
            </p:grpSpPr>
            <p:sp>
              <p:nvSpPr>
                <p:cNvPr id="15" name="矩形 14"/>
                <p:cNvSpPr/>
                <p:nvPr/>
              </p:nvSpPr>
              <p:spPr>
                <a:xfrm>
                  <a:off x="6835767" y="1752600"/>
                  <a:ext cx="1130335" cy="1335318"/>
                </a:xfrm>
                <a:custGeom>
                  <a:avLst/>
                  <a:gdLst>
                    <a:gd name="connsiteX0" fmla="*/ 0 w 1335318"/>
                    <a:gd name="connsiteY0" fmla="*/ 0 h 1335318"/>
                    <a:gd name="connsiteX1" fmla="*/ 1335318 w 1335318"/>
                    <a:gd name="connsiteY1" fmla="*/ 0 h 1335318"/>
                    <a:gd name="connsiteX2" fmla="*/ 1335318 w 1335318"/>
                    <a:gd name="connsiteY2" fmla="*/ 1335318 h 1335318"/>
                    <a:gd name="connsiteX3" fmla="*/ 0 w 1335318"/>
                    <a:gd name="connsiteY3" fmla="*/ 1335318 h 1335318"/>
                    <a:gd name="connsiteX4" fmla="*/ 0 w 1335318"/>
                    <a:gd name="connsiteY4" fmla="*/ 0 h 1335318"/>
                    <a:gd name="connsiteX0-1" fmla="*/ 0 w 1335318"/>
                    <a:gd name="connsiteY0-2" fmla="*/ 0 h 1335318"/>
                    <a:gd name="connsiteX1-3" fmla="*/ 1335318 w 1335318"/>
                    <a:gd name="connsiteY1-4" fmla="*/ 0 h 1335318"/>
                    <a:gd name="connsiteX2-5" fmla="*/ 1320805 w 1335318"/>
                    <a:gd name="connsiteY2-6" fmla="*/ 374200 h 1335318"/>
                    <a:gd name="connsiteX3-7" fmla="*/ 1335318 w 1335318"/>
                    <a:gd name="connsiteY3-8" fmla="*/ 1335318 h 1335318"/>
                    <a:gd name="connsiteX4-9" fmla="*/ 0 w 1335318"/>
                    <a:gd name="connsiteY4-10" fmla="*/ 1335318 h 1335318"/>
                    <a:gd name="connsiteX5" fmla="*/ 0 w 1335318"/>
                    <a:gd name="connsiteY5" fmla="*/ 0 h 1335318"/>
                    <a:gd name="connsiteX0-11" fmla="*/ 0 w 1335318"/>
                    <a:gd name="connsiteY0-12" fmla="*/ 0 h 1335318"/>
                    <a:gd name="connsiteX1-13" fmla="*/ 1335318 w 1335318"/>
                    <a:gd name="connsiteY1-14" fmla="*/ 0 h 1335318"/>
                    <a:gd name="connsiteX2-15" fmla="*/ 1335318 w 1335318"/>
                    <a:gd name="connsiteY2-16" fmla="*/ 1335318 h 1335318"/>
                    <a:gd name="connsiteX3-17" fmla="*/ 0 w 1335318"/>
                    <a:gd name="connsiteY3-18" fmla="*/ 1335318 h 1335318"/>
                    <a:gd name="connsiteX4-19" fmla="*/ 0 w 1335318"/>
                    <a:gd name="connsiteY4-20" fmla="*/ 0 h 1335318"/>
                    <a:gd name="connsiteX0-21" fmla="*/ 0 w 1335319"/>
                    <a:gd name="connsiteY0-22" fmla="*/ 0 h 1335318"/>
                    <a:gd name="connsiteX1-23" fmla="*/ 1335318 w 1335319"/>
                    <a:gd name="connsiteY1-24" fmla="*/ 0 h 1335318"/>
                    <a:gd name="connsiteX2-25" fmla="*/ 1335319 w 1335319"/>
                    <a:gd name="connsiteY2-26" fmla="*/ 635457 h 1335318"/>
                    <a:gd name="connsiteX3-27" fmla="*/ 1335318 w 1335319"/>
                    <a:gd name="connsiteY3-28" fmla="*/ 1335318 h 1335318"/>
                    <a:gd name="connsiteX4-29" fmla="*/ 0 w 1335319"/>
                    <a:gd name="connsiteY4-30" fmla="*/ 1335318 h 1335318"/>
                    <a:gd name="connsiteX5-31" fmla="*/ 0 w 1335319"/>
                    <a:gd name="connsiteY5-32" fmla="*/ 0 h 1335318"/>
                    <a:gd name="connsiteX0-33" fmla="*/ 0 w 1335319"/>
                    <a:gd name="connsiteY0-34" fmla="*/ 0 h 1335318"/>
                    <a:gd name="connsiteX1-35" fmla="*/ 1335318 w 1335319"/>
                    <a:gd name="connsiteY1-36" fmla="*/ 0 h 1335318"/>
                    <a:gd name="connsiteX2-37" fmla="*/ 1335319 w 1335319"/>
                    <a:gd name="connsiteY2-38" fmla="*/ 809628 h 1335318"/>
                    <a:gd name="connsiteX3-39" fmla="*/ 1335318 w 1335319"/>
                    <a:gd name="connsiteY3-40" fmla="*/ 1335318 h 1335318"/>
                    <a:gd name="connsiteX4-41" fmla="*/ 0 w 1335319"/>
                    <a:gd name="connsiteY4-42" fmla="*/ 1335318 h 1335318"/>
                    <a:gd name="connsiteX5-43" fmla="*/ 0 w 1335319"/>
                    <a:gd name="connsiteY5-44" fmla="*/ 0 h 1335318"/>
                    <a:gd name="connsiteX0-45" fmla="*/ 1335319 w 1443341"/>
                    <a:gd name="connsiteY0-46" fmla="*/ 809628 h 1335318"/>
                    <a:gd name="connsiteX1-47" fmla="*/ 1335318 w 1443341"/>
                    <a:gd name="connsiteY1-48" fmla="*/ 1335318 h 1335318"/>
                    <a:gd name="connsiteX2-49" fmla="*/ 0 w 1443341"/>
                    <a:gd name="connsiteY2-50" fmla="*/ 1335318 h 1335318"/>
                    <a:gd name="connsiteX3-51" fmla="*/ 0 w 1443341"/>
                    <a:gd name="connsiteY3-52" fmla="*/ 0 h 1335318"/>
                    <a:gd name="connsiteX4-53" fmla="*/ 1335318 w 1443341"/>
                    <a:gd name="connsiteY4-54" fmla="*/ 0 h 1335318"/>
                    <a:gd name="connsiteX5-55" fmla="*/ 1443341 w 1443341"/>
                    <a:gd name="connsiteY5-56" fmla="*/ 901068 h 1335318"/>
                    <a:gd name="connsiteX0-57" fmla="*/ 1335319 w 1335319"/>
                    <a:gd name="connsiteY0-58" fmla="*/ 809628 h 1335318"/>
                    <a:gd name="connsiteX1-59" fmla="*/ 1335318 w 1335319"/>
                    <a:gd name="connsiteY1-60" fmla="*/ 1335318 h 1335318"/>
                    <a:gd name="connsiteX2-61" fmla="*/ 0 w 1335319"/>
                    <a:gd name="connsiteY2-62" fmla="*/ 1335318 h 1335318"/>
                    <a:gd name="connsiteX3-63" fmla="*/ 0 w 1335319"/>
                    <a:gd name="connsiteY3-64" fmla="*/ 0 h 1335318"/>
                    <a:gd name="connsiteX4-65" fmla="*/ 1335318 w 1335319"/>
                    <a:gd name="connsiteY4-66" fmla="*/ 0 h 1335318"/>
                    <a:gd name="connsiteX0-67" fmla="*/ 1335318 w 1335318"/>
                    <a:gd name="connsiteY0-68" fmla="*/ 1335318 h 1335318"/>
                    <a:gd name="connsiteX1-69" fmla="*/ 0 w 1335318"/>
                    <a:gd name="connsiteY1-70" fmla="*/ 1335318 h 1335318"/>
                    <a:gd name="connsiteX2-71" fmla="*/ 0 w 1335318"/>
                    <a:gd name="connsiteY2-72" fmla="*/ 0 h 1335318"/>
                    <a:gd name="connsiteX3-73" fmla="*/ 1335318 w 1335318"/>
                    <a:gd name="connsiteY3-74" fmla="*/ 0 h 133531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335318" h="1335318">
                      <a:moveTo>
                        <a:pt x="1335318" y="1335318"/>
                      </a:moveTo>
                      <a:lnTo>
                        <a:pt x="0" y="1335318"/>
                      </a:lnTo>
                      <a:lnTo>
                        <a:pt x="0" y="0"/>
                      </a:lnTo>
                      <a:lnTo>
                        <a:pt x="1335318" y="0"/>
                      </a:lnTo>
                    </a:path>
                  </a:pathLst>
                </a:custGeom>
                <a:noFill/>
                <a:ln w="28575">
                  <a:solidFill>
                    <a:srgbClr val="FFB9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4" name="直接连接符 23"/>
                <p:cNvCxnSpPr>
                  <a:stCxn id="15" idx="3"/>
                </p:cNvCxnSpPr>
                <p:nvPr/>
              </p:nvCxnSpPr>
              <p:spPr>
                <a:xfrm>
                  <a:off x="7966102" y="1752600"/>
                  <a:ext cx="0" cy="276225"/>
                </a:xfrm>
                <a:prstGeom prst="line">
                  <a:avLst/>
                </a:prstGeom>
                <a:ln w="28575">
                  <a:solidFill>
                    <a:srgbClr val="FFB9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7966102" y="2811693"/>
                  <a:ext cx="0" cy="276225"/>
                </a:xfrm>
                <a:prstGeom prst="line">
                  <a:avLst/>
                </a:prstGeom>
                <a:ln w="28575">
                  <a:solidFill>
                    <a:srgbClr val="FFB9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矩形 25"/>
              <p:cNvSpPr/>
              <p:nvPr/>
            </p:nvSpPr>
            <p:spPr>
              <a:xfrm>
                <a:off x="7129604" y="2279425"/>
                <a:ext cx="1554480" cy="570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zh-CN" sz="2400" b="1" spc="300" dirty="0">
                    <a:solidFill>
                      <a:srgbClr val="FFB901"/>
                    </a:solidFill>
                    <a:latin typeface="阿里巴巴普惠体 B" panose="00020600040101010101" charset="-122"/>
                    <a:ea typeface="阿里巴巴普惠体 B" panose="00020600040101010101" charset="-122"/>
                  </a:rPr>
                  <a:t>应征岗位</a:t>
                </a: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5977642" y="3672888"/>
              <a:ext cx="3864857" cy="57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spc="300" dirty="0">
                  <a:solidFill>
                    <a:schemeClr val="tx1">
                      <a:lumMod val="50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此处简要的填写你的职业特长，以及其他你认为可证明你胜任这个岗位的因素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4348" y="188640"/>
            <a:ext cx="2614705" cy="698130"/>
            <a:chOff x="364348" y="188640"/>
            <a:chExt cx="2614705" cy="698130"/>
          </a:xfrm>
        </p:grpSpPr>
        <p:sp>
          <p:nvSpPr>
            <p:cNvPr id="28" name="文本框 27"/>
            <p:cNvSpPr txBox="1"/>
            <p:nvPr/>
          </p:nvSpPr>
          <p:spPr>
            <a:xfrm>
              <a:off x="1210915" y="315905"/>
              <a:ext cx="1768138" cy="57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b="1" spc="300" dirty="0">
                  <a:solidFill>
                    <a:srgbClr val="26354C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求职意向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364348" y="188640"/>
              <a:ext cx="413302" cy="413654"/>
            </a:xfrm>
            <a:prstGeom prst="rect">
              <a:avLst/>
            </a:prstGeom>
            <a:noFill/>
            <a:ln w="28575"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18303" y="312740"/>
              <a:ext cx="542290" cy="531986"/>
              <a:chOff x="518303" y="312740"/>
              <a:chExt cx="542290" cy="531986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523454" y="312740"/>
                <a:ext cx="531986" cy="531986"/>
              </a:xfrm>
              <a:prstGeom prst="rect">
                <a:avLst/>
              </a:prstGeom>
              <a:solidFill>
                <a:srgbClr val="FFB9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518303" y="347901"/>
                <a:ext cx="542290" cy="460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阿里巴巴普惠体 B" panose="00020600040101010101" charset="-122"/>
                    <a:ea typeface="阿里巴巴普惠体 B" panose="00020600040101010101" charset="-122"/>
                    <a:cs typeface="Alibaba Sans Black" panose="020B0A03020203040204" charset="0"/>
                  </a:rPr>
                  <a:t>01</a:t>
                </a:r>
              </a:p>
            </p:txBody>
          </p:sp>
        </p:grpSp>
      </p:grpSp>
      <p:sp>
        <p:nvSpPr>
          <p:cNvPr id="56" name="矩形 55"/>
          <p:cNvSpPr/>
          <p:nvPr/>
        </p:nvSpPr>
        <p:spPr>
          <a:xfrm>
            <a:off x="11369040" y="6240780"/>
            <a:ext cx="822960" cy="411480"/>
          </a:xfrm>
          <a:prstGeom prst="rect">
            <a:avLst/>
          </a:prstGeom>
          <a:solidFill>
            <a:srgbClr val="FFB901"/>
          </a:solidFill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阿里巴巴普惠体 B" panose="00020600040101010101" charset="-122"/>
                <a:ea typeface="阿里巴巴普惠体 B" panose="00020600040101010101" charset="-122"/>
                <a:cs typeface="Alibaba Sans Black" panose="020B0A03020203040204" charset="0"/>
              </a:rPr>
              <a:t>1</a:t>
            </a:r>
          </a:p>
        </p:txBody>
      </p:sp>
      <p:sp>
        <p:nvSpPr>
          <p:cNvPr id="31" name="矩形 30"/>
          <p:cNvSpPr/>
          <p:nvPr/>
        </p:nvSpPr>
        <p:spPr>
          <a:xfrm>
            <a:off x="11280576" y="6543866"/>
            <a:ext cx="176928" cy="21678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" y="5715"/>
            <a:ext cx="12183745" cy="6845300"/>
          </a:xfrm>
          <a:prstGeom prst="rect">
            <a:avLst/>
          </a:prstGeom>
        </p:spPr>
      </p:pic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5232128" y="1464035"/>
            <a:ext cx="1655753" cy="34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sz="2800" dirty="0">
                <a:solidFill>
                  <a:schemeClr val="accent4"/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</a:rPr>
              <a:t>求职宣言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5576328" y="1950024"/>
            <a:ext cx="2375645" cy="0"/>
          </a:xfrm>
          <a:prstGeom prst="line">
            <a:avLst/>
          </a:prstGeom>
          <a:ln w="19050"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4786259" y="1950024"/>
            <a:ext cx="284353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MAKING A DECLARATION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080300" y="3764590"/>
            <a:ext cx="4103387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41445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点击此处添加文本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670570" y="8396258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64348" y="188640"/>
            <a:ext cx="2614705" cy="698130"/>
            <a:chOff x="364348" y="188640"/>
            <a:chExt cx="2614705" cy="698130"/>
          </a:xfrm>
        </p:grpSpPr>
        <p:sp>
          <p:nvSpPr>
            <p:cNvPr id="2" name="文本框 1"/>
            <p:cNvSpPr txBox="1"/>
            <p:nvPr/>
          </p:nvSpPr>
          <p:spPr>
            <a:xfrm>
              <a:off x="1210915" y="315905"/>
              <a:ext cx="1768138" cy="57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b="1" spc="300" dirty="0">
                  <a:solidFill>
                    <a:srgbClr val="26354C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求职宣言</a:t>
              </a:r>
              <a:endParaRPr lang="en-US" altLang="zh-CN" sz="2400" b="1" spc="300" dirty="0">
                <a:solidFill>
                  <a:srgbClr val="26354C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64348" y="188640"/>
              <a:ext cx="413302" cy="413654"/>
            </a:xfrm>
            <a:prstGeom prst="rect">
              <a:avLst/>
            </a:prstGeom>
            <a:noFill/>
            <a:ln w="28575"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518303" y="312740"/>
              <a:ext cx="542290" cy="531986"/>
              <a:chOff x="518303" y="312740"/>
              <a:chExt cx="542290" cy="531986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523454" y="312740"/>
                <a:ext cx="531986" cy="531986"/>
              </a:xfrm>
              <a:prstGeom prst="rect">
                <a:avLst/>
              </a:prstGeom>
              <a:solidFill>
                <a:srgbClr val="FFB9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518303" y="347901"/>
                <a:ext cx="542290" cy="460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阿里巴巴普惠体 B" panose="00020600040101010101" charset="-122"/>
                    <a:ea typeface="阿里巴巴普惠体 B" panose="00020600040101010101" charset="-122"/>
                    <a:cs typeface="Alibaba Sans Black" panose="020B0A03020203040204" charset="0"/>
                  </a:rPr>
                  <a:t>02</a:t>
                </a:r>
              </a:p>
            </p:txBody>
          </p:sp>
        </p:grpSp>
      </p:grpSp>
      <p:sp>
        <p:nvSpPr>
          <p:cNvPr id="56" name="矩形 55"/>
          <p:cNvSpPr/>
          <p:nvPr/>
        </p:nvSpPr>
        <p:spPr>
          <a:xfrm>
            <a:off x="11369040" y="6240780"/>
            <a:ext cx="822960" cy="411480"/>
          </a:xfrm>
          <a:prstGeom prst="rect">
            <a:avLst/>
          </a:prstGeom>
          <a:solidFill>
            <a:srgbClr val="FFB901"/>
          </a:solidFill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阿里巴巴普惠体 B" panose="00020600040101010101" charset="-122"/>
                <a:ea typeface="阿里巴巴普惠体 B" panose="00020600040101010101" charset="-122"/>
                <a:cs typeface="Alibaba Sans Black" panose="020B0A03020203040204" charset="0"/>
              </a:rPr>
              <a:t>2</a:t>
            </a:r>
          </a:p>
        </p:txBody>
      </p:sp>
      <p:sp>
        <p:nvSpPr>
          <p:cNvPr id="8" name="矩形 7"/>
          <p:cNvSpPr/>
          <p:nvPr/>
        </p:nvSpPr>
        <p:spPr>
          <a:xfrm>
            <a:off x="11280576" y="6543866"/>
            <a:ext cx="176928" cy="21678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4" grpId="0"/>
      <p:bldP spid="32" grpId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" y="6350"/>
            <a:ext cx="12183745" cy="6845300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1941634" y="5042907"/>
            <a:ext cx="3311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邮箱：</a:t>
            </a:r>
            <a:r>
              <a:rPr lang="en-US" altLang="zh-CN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929xxx844@qq.com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5720035" y="3540441"/>
            <a:ext cx="226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政治面貌：中共党员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9219886" y="3490278"/>
            <a:ext cx="2265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所学专业：专业名称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705937" y="2036408"/>
            <a:ext cx="1424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民族：汉族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923818" y="3460398"/>
            <a:ext cx="2846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电话号码：</a:t>
            </a:r>
            <a:r>
              <a:rPr lang="en-US" altLang="zh-CN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123xxxx890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234483" y="3361032"/>
            <a:ext cx="568065" cy="568065"/>
            <a:chOff x="903741" y="3361032"/>
            <a:chExt cx="568065" cy="568065"/>
          </a:xfrm>
        </p:grpSpPr>
        <p:sp>
          <p:nvSpPr>
            <p:cNvPr id="36" name="椭圆 35"/>
            <p:cNvSpPr/>
            <p:nvPr/>
          </p:nvSpPr>
          <p:spPr>
            <a:xfrm>
              <a:off x="903741" y="3361032"/>
              <a:ext cx="568065" cy="568065"/>
            </a:xfrm>
            <a:prstGeom prst="ellipse">
              <a:avLst/>
            </a:prstGeom>
            <a:noFill/>
            <a:ln w="19050" cap="flat" cmpd="sng" algn="ctr">
              <a:solidFill>
                <a:srgbClr val="FFB90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KSO_Shape"/>
            <p:cNvSpPr>
              <a:spLocks noChangeAspect="1"/>
            </p:cNvSpPr>
            <p:nvPr/>
          </p:nvSpPr>
          <p:spPr>
            <a:xfrm>
              <a:off x="1075251" y="3441710"/>
              <a:ext cx="225045" cy="406708"/>
            </a:xfrm>
            <a:custGeom>
              <a:avLst/>
              <a:gdLst>
                <a:gd name="connsiteX0" fmla="*/ 1404156 w 2808312"/>
                <a:gd name="connsiteY0" fmla="*/ 4748597 h 5078692"/>
                <a:gd name="connsiteX1" fmla="*/ 1260140 w 2808312"/>
                <a:gd name="connsiteY1" fmla="*/ 4892613 h 5078692"/>
                <a:gd name="connsiteX2" fmla="*/ 1404156 w 2808312"/>
                <a:gd name="connsiteY2" fmla="*/ 5036629 h 5078692"/>
                <a:gd name="connsiteX3" fmla="*/ 1548172 w 2808312"/>
                <a:gd name="connsiteY3" fmla="*/ 4892613 h 5078692"/>
                <a:gd name="connsiteX4" fmla="*/ 1404156 w 2808312"/>
                <a:gd name="connsiteY4" fmla="*/ 4748597 h 5078692"/>
                <a:gd name="connsiteX5" fmla="*/ 54156 w 2808312"/>
                <a:gd name="connsiteY5" fmla="*/ 372159 h 5078692"/>
                <a:gd name="connsiteX6" fmla="*/ 54156 w 2808312"/>
                <a:gd name="connsiteY6" fmla="*/ 4706534 h 5078692"/>
                <a:gd name="connsiteX7" fmla="*/ 2754156 w 2808312"/>
                <a:gd name="connsiteY7" fmla="*/ 4706534 h 5078692"/>
                <a:gd name="connsiteX8" fmla="*/ 2754156 w 2808312"/>
                <a:gd name="connsiteY8" fmla="*/ 372159 h 5078692"/>
                <a:gd name="connsiteX9" fmla="*/ 1158156 w 2808312"/>
                <a:gd name="connsiteY9" fmla="*/ 168079 h 5078692"/>
                <a:gd name="connsiteX10" fmla="*/ 1152156 w 2808312"/>
                <a:gd name="connsiteY10" fmla="*/ 174079 h 5078692"/>
                <a:gd name="connsiteX11" fmla="*/ 1152156 w 2808312"/>
                <a:gd name="connsiteY11" fmla="*/ 198079 h 5078692"/>
                <a:gd name="connsiteX12" fmla="*/ 1158156 w 2808312"/>
                <a:gd name="connsiteY12" fmla="*/ 204079 h 5078692"/>
                <a:gd name="connsiteX13" fmla="*/ 1650156 w 2808312"/>
                <a:gd name="connsiteY13" fmla="*/ 204079 h 5078692"/>
                <a:gd name="connsiteX14" fmla="*/ 1656156 w 2808312"/>
                <a:gd name="connsiteY14" fmla="*/ 198079 h 5078692"/>
                <a:gd name="connsiteX15" fmla="*/ 1656156 w 2808312"/>
                <a:gd name="connsiteY15" fmla="*/ 174079 h 5078692"/>
                <a:gd name="connsiteX16" fmla="*/ 1650156 w 2808312"/>
                <a:gd name="connsiteY16" fmla="*/ 168079 h 5078692"/>
                <a:gd name="connsiteX17" fmla="*/ 319782 w 2808312"/>
                <a:gd name="connsiteY17" fmla="*/ 0 h 5078692"/>
                <a:gd name="connsiteX18" fmla="*/ 2488530 w 2808312"/>
                <a:gd name="connsiteY18" fmla="*/ 0 h 5078692"/>
                <a:gd name="connsiteX19" fmla="*/ 2808312 w 2808312"/>
                <a:gd name="connsiteY19" fmla="*/ 319782 h 5078692"/>
                <a:gd name="connsiteX20" fmla="*/ 2808312 w 2808312"/>
                <a:gd name="connsiteY20" fmla="*/ 4758910 h 5078692"/>
                <a:gd name="connsiteX21" fmla="*/ 2488530 w 2808312"/>
                <a:gd name="connsiteY21" fmla="*/ 5078692 h 5078692"/>
                <a:gd name="connsiteX22" fmla="*/ 319782 w 2808312"/>
                <a:gd name="connsiteY22" fmla="*/ 5078692 h 5078692"/>
                <a:gd name="connsiteX23" fmla="*/ 0 w 2808312"/>
                <a:gd name="connsiteY23" fmla="*/ 4758910 h 5078692"/>
                <a:gd name="connsiteX24" fmla="*/ 0 w 2808312"/>
                <a:gd name="connsiteY24" fmla="*/ 319782 h 5078692"/>
                <a:gd name="connsiteX25" fmla="*/ 319782 w 2808312"/>
                <a:gd name="connsiteY25" fmla="*/ 0 h 5078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08312" h="5078692">
                  <a:moveTo>
                    <a:pt x="1404156" y="4748597"/>
                  </a:moveTo>
                  <a:cubicBezTo>
                    <a:pt x="1324618" y="4748597"/>
                    <a:pt x="1260140" y="4813075"/>
                    <a:pt x="1260140" y="4892613"/>
                  </a:cubicBezTo>
                  <a:cubicBezTo>
                    <a:pt x="1260140" y="4972151"/>
                    <a:pt x="1324618" y="5036629"/>
                    <a:pt x="1404156" y="5036629"/>
                  </a:cubicBezTo>
                  <a:cubicBezTo>
                    <a:pt x="1483694" y="5036629"/>
                    <a:pt x="1548172" y="4972151"/>
                    <a:pt x="1548172" y="4892613"/>
                  </a:cubicBezTo>
                  <a:cubicBezTo>
                    <a:pt x="1548172" y="4813075"/>
                    <a:pt x="1483694" y="4748597"/>
                    <a:pt x="1404156" y="4748597"/>
                  </a:cubicBezTo>
                  <a:close/>
                  <a:moveTo>
                    <a:pt x="54156" y="372159"/>
                  </a:moveTo>
                  <a:lnTo>
                    <a:pt x="54156" y="4706534"/>
                  </a:lnTo>
                  <a:lnTo>
                    <a:pt x="2754156" y="4706534"/>
                  </a:lnTo>
                  <a:lnTo>
                    <a:pt x="2754156" y="372159"/>
                  </a:lnTo>
                  <a:close/>
                  <a:moveTo>
                    <a:pt x="1158156" y="168079"/>
                  </a:moveTo>
                  <a:cubicBezTo>
                    <a:pt x="1154842" y="168079"/>
                    <a:pt x="1152156" y="170765"/>
                    <a:pt x="1152156" y="174079"/>
                  </a:cubicBezTo>
                  <a:lnTo>
                    <a:pt x="1152156" y="198079"/>
                  </a:lnTo>
                  <a:cubicBezTo>
                    <a:pt x="1152156" y="201393"/>
                    <a:pt x="1154842" y="204079"/>
                    <a:pt x="1158156" y="204079"/>
                  </a:cubicBezTo>
                  <a:lnTo>
                    <a:pt x="1650156" y="204079"/>
                  </a:lnTo>
                  <a:cubicBezTo>
                    <a:pt x="1653470" y="204079"/>
                    <a:pt x="1656156" y="201393"/>
                    <a:pt x="1656156" y="198079"/>
                  </a:cubicBezTo>
                  <a:lnTo>
                    <a:pt x="1656156" y="174079"/>
                  </a:lnTo>
                  <a:cubicBezTo>
                    <a:pt x="1656156" y="170765"/>
                    <a:pt x="1653470" y="168079"/>
                    <a:pt x="1650156" y="168079"/>
                  </a:cubicBezTo>
                  <a:close/>
                  <a:moveTo>
                    <a:pt x="319782" y="0"/>
                  </a:moveTo>
                  <a:lnTo>
                    <a:pt x="2488530" y="0"/>
                  </a:lnTo>
                  <a:cubicBezTo>
                    <a:pt x="2665141" y="0"/>
                    <a:pt x="2808312" y="143171"/>
                    <a:pt x="2808312" y="319782"/>
                  </a:cubicBezTo>
                  <a:lnTo>
                    <a:pt x="2808312" y="4758910"/>
                  </a:lnTo>
                  <a:cubicBezTo>
                    <a:pt x="2808312" y="4935521"/>
                    <a:pt x="2665141" y="5078692"/>
                    <a:pt x="2488530" y="5078692"/>
                  </a:cubicBezTo>
                  <a:lnTo>
                    <a:pt x="319782" y="5078692"/>
                  </a:lnTo>
                  <a:cubicBezTo>
                    <a:pt x="143171" y="5078692"/>
                    <a:pt x="0" y="4935521"/>
                    <a:pt x="0" y="4758910"/>
                  </a:cubicBezTo>
                  <a:lnTo>
                    <a:pt x="0" y="319782"/>
                  </a:lnTo>
                  <a:cubicBezTo>
                    <a:pt x="0" y="143171"/>
                    <a:pt x="143171" y="0"/>
                    <a:pt x="319782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252300" y="4943541"/>
            <a:ext cx="568065" cy="568065"/>
            <a:chOff x="921558" y="4943541"/>
            <a:chExt cx="568065" cy="568065"/>
          </a:xfrm>
        </p:grpSpPr>
        <p:sp>
          <p:nvSpPr>
            <p:cNvPr id="39" name="椭圆 38"/>
            <p:cNvSpPr/>
            <p:nvPr/>
          </p:nvSpPr>
          <p:spPr>
            <a:xfrm>
              <a:off x="921558" y="4943541"/>
              <a:ext cx="568065" cy="568065"/>
            </a:xfrm>
            <a:prstGeom prst="ellipse">
              <a:avLst/>
            </a:prstGeom>
            <a:noFill/>
            <a:ln w="19050" cap="flat" cmpd="sng" algn="ctr">
              <a:solidFill>
                <a:srgbClr val="FFB90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KSO_Shape"/>
            <p:cNvSpPr>
              <a:spLocks noChangeAspect="1"/>
            </p:cNvSpPr>
            <p:nvPr/>
          </p:nvSpPr>
          <p:spPr>
            <a:xfrm>
              <a:off x="1002236" y="5080012"/>
              <a:ext cx="406708" cy="308420"/>
            </a:xfrm>
            <a:custGeom>
              <a:avLst/>
              <a:gdLst>
                <a:gd name="connsiteX0" fmla="*/ 367281 w 529316"/>
                <a:gd name="connsiteY0" fmla="*/ 196274 h 401026"/>
                <a:gd name="connsiteX1" fmla="*/ 355293 w 529316"/>
                <a:gd name="connsiteY1" fmla="*/ 208263 h 401026"/>
                <a:gd name="connsiteX2" fmla="*/ 465090 w 529316"/>
                <a:gd name="connsiteY2" fmla="*/ 318060 h 401026"/>
                <a:gd name="connsiteX3" fmla="*/ 466739 w 529316"/>
                <a:gd name="connsiteY3" fmla="*/ 320716 h 401026"/>
                <a:gd name="connsiteX4" fmla="*/ 491723 w 529316"/>
                <a:gd name="connsiteY4" fmla="*/ 320716 h 401026"/>
                <a:gd name="connsiteX5" fmla="*/ 162035 w 529316"/>
                <a:gd name="connsiteY5" fmla="*/ 196274 h 401026"/>
                <a:gd name="connsiteX6" fmla="*/ 37593 w 529316"/>
                <a:gd name="connsiteY6" fmla="*/ 320716 h 401026"/>
                <a:gd name="connsiteX7" fmla="*/ 62577 w 529316"/>
                <a:gd name="connsiteY7" fmla="*/ 320716 h 401026"/>
                <a:gd name="connsiteX8" fmla="*/ 64225 w 529316"/>
                <a:gd name="connsiteY8" fmla="*/ 318061 h 401026"/>
                <a:gd name="connsiteX9" fmla="*/ 174023 w 529316"/>
                <a:gd name="connsiteY9" fmla="*/ 208263 h 401026"/>
                <a:gd name="connsiteX10" fmla="*/ 46349 w 529316"/>
                <a:gd name="connsiteY10" fmla="*/ 80311 h 401026"/>
                <a:gd name="connsiteX11" fmla="*/ 222791 w 529316"/>
                <a:gd name="connsiteY11" fmla="*/ 256753 h 401026"/>
                <a:gd name="connsiteX12" fmla="*/ 263500 w 529316"/>
                <a:gd name="connsiteY12" fmla="*/ 273616 h 401026"/>
                <a:gd name="connsiteX13" fmla="*/ 264659 w 529316"/>
                <a:gd name="connsiteY13" fmla="*/ 273504 h 401026"/>
                <a:gd name="connsiteX14" fmla="*/ 306525 w 529316"/>
                <a:gd name="connsiteY14" fmla="*/ 256753 h 401026"/>
                <a:gd name="connsiteX15" fmla="*/ 482968 w 529316"/>
                <a:gd name="connsiteY15" fmla="*/ 80311 h 401026"/>
                <a:gd name="connsiteX16" fmla="*/ 458990 w 529316"/>
                <a:gd name="connsiteY16" fmla="*/ 80311 h 401026"/>
                <a:gd name="connsiteX17" fmla="*/ 300904 w 529316"/>
                <a:gd name="connsiteY17" fmla="*/ 238397 h 401026"/>
                <a:gd name="connsiteX18" fmla="*/ 264659 w 529316"/>
                <a:gd name="connsiteY18" fmla="*/ 252899 h 401026"/>
                <a:gd name="connsiteX19" fmla="*/ 263656 w 529316"/>
                <a:gd name="connsiteY19" fmla="*/ 252995 h 401026"/>
                <a:gd name="connsiteX20" fmla="*/ 228412 w 529316"/>
                <a:gd name="connsiteY20" fmla="*/ 238397 h 401026"/>
                <a:gd name="connsiteX21" fmla="*/ 70326 w 529316"/>
                <a:gd name="connsiteY21" fmla="*/ 80311 h 401026"/>
                <a:gd name="connsiteX22" fmla="*/ 92015 w 529316"/>
                <a:gd name="connsiteY22" fmla="*/ 0 h 401026"/>
                <a:gd name="connsiteX23" fmla="*/ 437301 w 529316"/>
                <a:gd name="connsiteY23" fmla="*/ 0 h 401026"/>
                <a:gd name="connsiteX24" fmla="*/ 529316 w 529316"/>
                <a:gd name="connsiteY24" fmla="*/ 92015 h 401026"/>
                <a:gd name="connsiteX25" fmla="*/ 529316 w 529316"/>
                <a:gd name="connsiteY25" fmla="*/ 309011 h 401026"/>
                <a:gd name="connsiteX26" fmla="*/ 437301 w 529316"/>
                <a:gd name="connsiteY26" fmla="*/ 401026 h 401026"/>
                <a:gd name="connsiteX27" fmla="*/ 92015 w 529316"/>
                <a:gd name="connsiteY27" fmla="*/ 401026 h 401026"/>
                <a:gd name="connsiteX28" fmla="*/ 0 w 529316"/>
                <a:gd name="connsiteY28" fmla="*/ 309011 h 401026"/>
                <a:gd name="connsiteX29" fmla="*/ 0 w 529316"/>
                <a:gd name="connsiteY29" fmla="*/ 92015 h 401026"/>
                <a:gd name="connsiteX30" fmla="*/ 92015 w 529316"/>
                <a:gd name="connsiteY30" fmla="*/ 0 h 40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29316" h="401026">
                  <a:moveTo>
                    <a:pt x="367281" y="196274"/>
                  </a:moveTo>
                  <a:lnTo>
                    <a:pt x="355293" y="208263"/>
                  </a:lnTo>
                  <a:lnTo>
                    <a:pt x="465090" y="318060"/>
                  </a:lnTo>
                  <a:cubicBezTo>
                    <a:pt x="465822" y="318792"/>
                    <a:pt x="466527" y="319541"/>
                    <a:pt x="466739" y="320716"/>
                  </a:cubicBezTo>
                  <a:lnTo>
                    <a:pt x="491723" y="320716"/>
                  </a:lnTo>
                  <a:close/>
                  <a:moveTo>
                    <a:pt x="162035" y="196274"/>
                  </a:moveTo>
                  <a:lnTo>
                    <a:pt x="37593" y="320716"/>
                  </a:lnTo>
                  <a:lnTo>
                    <a:pt x="62577" y="320716"/>
                  </a:lnTo>
                  <a:lnTo>
                    <a:pt x="64225" y="318061"/>
                  </a:lnTo>
                  <a:lnTo>
                    <a:pt x="174023" y="208263"/>
                  </a:lnTo>
                  <a:close/>
                  <a:moveTo>
                    <a:pt x="46349" y="80311"/>
                  </a:moveTo>
                  <a:lnTo>
                    <a:pt x="222791" y="256753"/>
                  </a:lnTo>
                  <a:cubicBezTo>
                    <a:pt x="234032" y="267995"/>
                    <a:pt x="248767" y="273616"/>
                    <a:pt x="263500" y="273616"/>
                  </a:cubicBezTo>
                  <a:cubicBezTo>
                    <a:pt x="263887" y="273616"/>
                    <a:pt x="264274" y="273611"/>
                    <a:pt x="264659" y="273504"/>
                  </a:cubicBezTo>
                  <a:cubicBezTo>
                    <a:pt x="279774" y="273906"/>
                    <a:pt x="294989" y="268289"/>
                    <a:pt x="306525" y="256753"/>
                  </a:cubicBezTo>
                  <a:lnTo>
                    <a:pt x="482968" y="80311"/>
                  </a:lnTo>
                  <a:lnTo>
                    <a:pt x="458990" y="80311"/>
                  </a:lnTo>
                  <a:lnTo>
                    <a:pt x="300904" y="238397"/>
                  </a:lnTo>
                  <a:cubicBezTo>
                    <a:pt x="290917" y="248385"/>
                    <a:pt x="277745" y="253247"/>
                    <a:pt x="264659" y="252899"/>
                  </a:cubicBezTo>
                  <a:cubicBezTo>
                    <a:pt x="264325" y="252991"/>
                    <a:pt x="263990" y="252995"/>
                    <a:pt x="263656" y="252995"/>
                  </a:cubicBezTo>
                  <a:cubicBezTo>
                    <a:pt x="250900" y="252995"/>
                    <a:pt x="238144" y="248128"/>
                    <a:pt x="228412" y="238397"/>
                  </a:cubicBezTo>
                  <a:lnTo>
                    <a:pt x="70326" y="80311"/>
                  </a:lnTo>
                  <a:close/>
                  <a:moveTo>
                    <a:pt x="92015" y="0"/>
                  </a:moveTo>
                  <a:lnTo>
                    <a:pt x="437301" y="0"/>
                  </a:lnTo>
                  <a:cubicBezTo>
                    <a:pt x="488119" y="0"/>
                    <a:pt x="529316" y="41197"/>
                    <a:pt x="529316" y="92015"/>
                  </a:cubicBezTo>
                  <a:lnTo>
                    <a:pt x="529316" y="309011"/>
                  </a:lnTo>
                  <a:cubicBezTo>
                    <a:pt x="529316" y="359829"/>
                    <a:pt x="488119" y="401026"/>
                    <a:pt x="437301" y="401026"/>
                  </a:cubicBezTo>
                  <a:lnTo>
                    <a:pt x="92015" y="401026"/>
                  </a:lnTo>
                  <a:cubicBezTo>
                    <a:pt x="41197" y="401026"/>
                    <a:pt x="0" y="359829"/>
                    <a:pt x="0" y="309011"/>
                  </a:cubicBezTo>
                  <a:lnTo>
                    <a:pt x="0" y="92015"/>
                  </a:lnTo>
                  <a:cubicBezTo>
                    <a:pt x="0" y="41197"/>
                    <a:pt x="41197" y="0"/>
                    <a:pt x="9201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9215645" y="2036408"/>
            <a:ext cx="204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居住地：</a:t>
            </a:r>
            <a:r>
              <a:rPr lang="en-US" altLang="zh-CN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xx</a:t>
            </a:r>
            <a:r>
              <a: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市</a:t>
            </a:r>
            <a:r>
              <a:rPr lang="en-US" altLang="zh-CN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xx</a:t>
            </a:r>
            <a:r>
              <a: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区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8526310" y="1937042"/>
            <a:ext cx="568065" cy="568065"/>
            <a:chOff x="8195568" y="1937042"/>
            <a:chExt cx="568065" cy="568065"/>
          </a:xfrm>
        </p:grpSpPr>
        <p:sp>
          <p:nvSpPr>
            <p:cNvPr id="54" name="椭圆 53"/>
            <p:cNvSpPr/>
            <p:nvPr/>
          </p:nvSpPr>
          <p:spPr>
            <a:xfrm>
              <a:off x="8195568" y="1937042"/>
              <a:ext cx="568065" cy="568065"/>
            </a:xfrm>
            <a:prstGeom prst="ellipse">
              <a:avLst/>
            </a:prstGeom>
            <a:noFill/>
            <a:ln w="19050" cap="flat" cmpd="sng" algn="ctr">
              <a:solidFill>
                <a:srgbClr val="FFB90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KSO_Shape"/>
            <p:cNvSpPr>
              <a:spLocks noChangeAspect="1"/>
            </p:cNvSpPr>
            <p:nvPr/>
          </p:nvSpPr>
          <p:spPr>
            <a:xfrm>
              <a:off x="8363032" y="2017720"/>
              <a:ext cx="237924" cy="406708"/>
            </a:xfrm>
            <a:custGeom>
              <a:avLst/>
              <a:gdLst/>
              <a:ahLst/>
              <a:cxnLst/>
              <a:rect l="l" t="t" r="r" b="b"/>
              <a:pathLst>
                <a:path w="559792" h="955625">
                  <a:moveTo>
                    <a:pt x="279896" y="194422"/>
                  </a:moveTo>
                  <a:cubicBezTo>
                    <a:pt x="168660" y="194422"/>
                    <a:pt x="78485" y="284596"/>
                    <a:pt x="78485" y="395833"/>
                  </a:cubicBezTo>
                  <a:cubicBezTo>
                    <a:pt x="78485" y="507069"/>
                    <a:pt x="168660" y="597244"/>
                    <a:pt x="279896" y="597244"/>
                  </a:cubicBezTo>
                  <a:cubicBezTo>
                    <a:pt x="391133" y="597244"/>
                    <a:pt x="481307" y="507069"/>
                    <a:pt x="481307" y="395833"/>
                  </a:cubicBezTo>
                  <a:cubicBezTo>
                    <a:pt x="481307" y="284596"/>
                    <a:pt x="391133" y="194422"/>
                    <a:pt x="279896" y="194422"/>
                  </a:cubicBezTo>
                  <a:close/>
                  <a:moveTo>
                    <a:pt x="279896" y="0"/>
                  </a:moveTo>
                  <a:cubicBezTo>
                    <a:pt x="381198" y="-1"/>
                    <a:pt x="482501" y="38646"/>
                    <a:pt x="559792" y="115937"/>
                  </a:cubicBezTo>
                  <a:cubicBezTo>
                    <a:pt x="714375" y="270519"/>
                    <a:pt x="714375" y="521146"/>
                    <a:pt x="559792" y="675729"/>
                  </a:cubicBezTo>
                  <a:lnTo>
                    <a:pt x="279896" y="955625"/>
                  </a:lnTo>
                  <a:lnTo>
                    <a:pt x="0" y="675729"/>
                  </a:lnTo>
                  <a:cubicBezTo>
                    <a:pt x="-154583" y="521146"/>
                    <a:pt x="-154583" y="270519"/>
                    <a:pt x="0" y="115937"/>
                  </a:cubicBezTo>
                  <a:cubicBezTo>
                    <a:pt x="77291" y="38646"/>
                    <a:pt x="178594" y="-1"/>
                    <a:pt x="27989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2400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931474" y="2031604"/>
            <a:ext cx="181734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姓名：</a:t>
            </a:r>
            <a:r>
              <a:rPr lang="en-US" altLang="zh-CN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xxx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252300" y="1932238"/>
            <a:ext cx="568065" cy="568065"/>
            <a:chOff x="921558" y="1932238"/>
            <a:chExt cx="568065" cy="568065"/>
          </a:xfrm>
        </p:grpSpPr>
        <p:sp>
          <p:nvSpPr>
            <p:cNvPr id="17" name="椭圆 16"/>
            <p:cNvSpPr/>
            <p:nvPr/>
          </p:nvSpPr>
          <p:spPr>
            <a:xfrm>
              <a:off x="921558" y="1932238"/>
              <a:ext cx="568065" cy="568065"/>
            </a:xfrm>
            <a:prstGeom prst="ellips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KSO_Shape"/>
            <p:cNvSpPr/>
            <p:nvPr/>
          </p:nvSpPr>
          <p:spPr bwMode="auto">
            <a:xfrm>
              <a:off x="1042353" y="2009641"/>
              <a:ext cx="326474" cy="413259"/>
            </a:xfrm>
            <a:custGeom>
              <a:avLst/>
              <a:gdLst>
                <a:gd name="T0" fmla="*/ 508479 w 1679575"/>
                <a:gd name="T1" fmla="*/ 933537 h 2125662"/>
                <a:gd name="T2" fmla="*/ 645344 w 1679575"/>
                <a:gd name="T3" fmla="*/ 1004349 h 2125662"/>
                <a:gd name="T4" fmla="*/ 637947 w 1679575"/>
                <a:gd name="T5" fmla="*/ 1045870 h 2125662"/>
                <a:gd name="T6" fmla="*/ 629410 w 1679575"/>
                <a:gd name="T7" fmla="*/ 1095637 h 2125662"/>
                <a:gd name="T8" fmla="*/ 645913 w 1679575"/>
                <a:gd name="T9" fmla="*/ 1148533 h 2125662"/>
                <a:gd name="T10" fmla="*/ 923628 w 1679575"/>
                <a:gd name="T11" fmla="*/ 1679766 h 2125662"/>
                <a:gd name="T12" fmla="*/ 886068 w 1679575"/>
                <a:gd name="T13" fmla="*/ 1137442 h 2125662"/>
                <a:gd name="T14" fmla="*/ 896597 w 1679575"/>
                <a:gd name="T15" fmla="*/ 1083408 h 2125662"/>
                <a:gd name="T16" fmla="*/ 885214 w 1679575"/>
                <a:gd name="T17" fmla="*/ 1039044 h 2125662"/>
                <a:gd name="T18" fmla="*/ 917083 w 1679575"/>
                <a:gd name="T19" fmla="*/ 999799 h 2125662"/>
                <a:gd name="T20" fmla="*/ 1048543 w 1679575"/>
                <a:gd name="T21" fmla="*/ 927280 h 2125662"/>
                <a:gd name="T22" fmla="*/ 1168905 w 1679575"/>
                <a:gd name="T23" fmla="*/ 933822 h 2125662"/>
                <a:gd name="T24" fmla="*/ 1257397 w 1679575"/>
                <a:gd name="T25" fmla="*/ 1021128 h 2125662"/>
                <a:gd name="T26" fmla="*/ 1333655 w 1679575"/>
                <a:gd name="T27" fmla="*/ 1118957 h 2125662"/>
                <a:gd name="T28" fmla="*/ 1397392 w 1679575"/>
                <a:gd name="T29" fmla="*/ 1227592 h 2125662"/>
                <a:gd name="T30" fmla="*/ 1446903 w 1679575"/>
                <a:gd name="T31" fmla="*/ 1349025 h 2125662"/>
                <a:gd name="T32" fmla="*/ 1482186 w 1679575"/>
                <a:gd name="T33" fmla="*/ 1483540 h 2125662"/>
                <a:gd name="T34" fmla="*/ 1501820 w 1679575"/>
                <a:gd name="T35" fmla="*/ 1632274 h 2125662"/>
                <a:gd name="T36" fmla="*/ 1439790 w 1679575"/>
                <a:gd name="T37" fmla="*/ 1742331 h 2125662"/>
                <a:gd name="T38" fmla="*/ 1242601 w 1679575"/>
                <a:gd name="T39" fmla="*/ 1826794 h 2125662"/>
                <a:gd name="T40" fmla="*/ 1035738 w 1679575"/>
                <a:gd name="T41" fmla="*/ 1881112 h 2125662"/>
                <a:gd name="T42" fmla="*/ 822331 w 1679575"/>
                <a:gd name="T43" fmla="*/ 1904432 h 2125662"/>
                <a:gd name="T44" fmla="*/ 596403 w 1679575"/>
                <a:gd name="T45" fmla="*/ 1894194 h 2125662"/>
                <a:gd name="T46" fmla="*/ 373036 w 1679575"/>
                <a:gd name="T47" fmla="*/ 1847838 h 2125662"/>
                <a:gd name="T48" fmla="*/ 159344 w 1679575"/>
                <a:gd name="T49" fmla="*/ 1766788 h 2125662"/>
                <a:gd name="T50" fmla="*/ 0 w 1679575"/>
                <a:gd name="T51" fmla="*/ 1676354 h 2125662"/>
                <a:gd name="T52" fmla="*/ 15365 w 1679575"/>
                <a:gd name="T53" fmla="*/ 1518519 h 2125662"/>
                <a:gd name="T54" fmla="*/ 47234 w 1679575"/>
                <a:gd name="T55" fmla="*/ 1376611 h 2125662"/>
                <a:gd name="T56" fmla="*/ 94468 w 1679575"/>
                <a:gd name="T57" fmla="*/ 1249206 h 2125662"/>
                <a:gd name="T58" fmla="*/ 155930 w 1679575"/>
                <a:gd name="T59" fmla="*/ 1135735 h 2125662"/>
                <a:gd name="T60" fmla="*/ 230765 w 1679575"/>
                <a:gd name="T61" fmla="*/ 1035348 h 2125662"/>
                <a:gd name="T62" fmla="*/ 317835 w 1679575"/>
                <a:gd name="T63" fmla="*/ 946334 h 2125662"/>
                <a:gd name="T64" fmla="*/ 427669 w 1679575"/>
                <a:gd name="T65" fmla="*/ 860449 h 2125662"/>
                <a:gd name="T66" fmla="*/ 831848 w 1679575"/>
                <a:gd name="T67" fmla="*/ 5125 h 2125662"/>
                <a:gd name="T68" fmla="*/ 927152 w 1679575"/>
                <a:gd name="T69" fmla="*/ 31035 h 2125662"/>
                <a:gd name="T70" fmla="*/ 1013353 w 1679575"/>
                <a:gd name="T71" fmla="*/ 76590 h 2125662"/>
                <a:gd name="T72" fmla="*/ 1087035 w 1679575"/>
                <a:gd name="T73" fmla="*/ 138945 h 2125662"/>
                <a:gd name="T74" fmla="*/ 1145356 w 1679575"/>
                <a:gd name="T75" fmla="*/ 215250 h 2125662"/>
                <a:gd name="T76" fmla="*/ 1186607 w 1679575"/>
                <a:gd name="T77" fmla="*/ 303514 h 2125662"/>
                <a:gd name="T78" fmla="*/ 1207944 w 1679575"/>
                <a:gd name="T79" fmla="*/ 401174 h 2125662"/>
                <a:gd name="T80" fmla="*/ 1205383 w 1679575"/>
                <a:gd name="T81" fmla="*/ 513924 h 2125662"/>
                <a:gd name="T82" fmla="*/ 1172382 w 1679575"/>
                <a:gd name="T83" fmla="*/ 626673 h 2125662"/>
                <a:gd name="T84" fmla="*/ 1112924 w 1679575"/>
                <a:gd name="T85" fmla="*/ 725187 h 2125662"/>
                <a:gd name="T86" fmla="*/ 1030706 w 1679575"/>
                <a:gd name="T87" fmla="*/ 804625 h 2125662"/>
                <a:gd name="T88" fmla="*/ 915204 w 1679575"/>
                <a:gd name="T89" fmla="*/ 867264 h 2125662"/>
                <a:gd name="T90" fmla="*/ 837253 w 1679575"/>
                <a:gd name="T91" fmla="*/ 887764 h 2125662"/>
                <a:gd name="T92" fmla="*/ 753044 w 1679575"/>
                <a:gd name="T93" fmla="*/ 893458 h 2125662"/>
                <a:gd name="T94" fmla="*/ 658879 w 1679575"/>
                <a:gd name="T95" fmla="*/ 881215 h 2125662"/>
                <a:gd name="T96" fmla="*/ 572394 w 1679575"/>
                <a:gd name="T97" fmla="*/ 850180 h 2125662"/>
                <a:gd name="T98" fmla="*/ 494728 w 1679575"/>
                <a:gd name="T99" fmla="*/ 802917 h 2125662"/>
                <a:gd name="T100" fmla="*/ 424459 w 1679575"/>
                <a:gd name="T101" fmla="*/ 736576 h 2125662"/>
                <a:gd name="T102" fmla="*/ 366992 w 1679575"/>
                <a:gd name="T103" fmla="*/ 651159 h 2125662"/>
                <a:gd name="T104" fmla="*/ 330578 w 1679575"/>
                <a:gd name="T105" fmla="*/ 553500 h 2125662"/>
                <a:gd name="T106" fmla="*/ 317206 w 1679575"/>
                <a:gd name="T107" fmla="*/ 446729 h 2125662"/>
                <a:gd name="T108" fmla="*/ 328586 w 1679575"/>
                <a:gd name="T109" fmla="*/ 345653 h 2125662"/>
                <a:gd name="T110" fmla="*/ 361587 w 1679575"/>
                <a:gd name="T111" fmla="*/ 253403 h 2125662"/>
                <a:gd name="T112" fmla="*/ 412795 w 1679575"/>
                <a:gd name="T113" fmla="*/ 171118 h 2125662"/>
                <a:gd name="T114" fmla="*/ 479934 w 1679575"/>
                <a:gd name="T115" fmla="*/ 101931 h 2125662"/>
                <a:gd name="T116" fmla="*/ 560729 w 1679575"/>
                <a:gd name="T117" fmla="*/ 48972 h 2125662"/>
                <a:gd name="T118" fmla="*/ 652620 w 1679575"/>
                <a:gd name="T119" fmla="*/ 13952 h 2125662"/>
                <a:gd name="T120" fmla="*/ 752191 w 1679575"/>
                <a:gd name="T121" fmla="*/ 0 h 21256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79575" h="2125662">
                  <a:moveTo>
                    <a:pt x="481421" y="957262"/>
                  </a:moveTo>
                  <a:lnTo>
                    <a:pt x="484914" y="961070"/>
                  </a:lnTo>
                  <a:lnTo>
                    <a:pt x="490948" y="968686"/>
                  </a:lnTo>
                  <a:lnTo>
                    <a:pt x="497299" y="975667"/>
                  </a:lnTo>
                  <a:lnTo>
                    <a:pt x="510319" y="990264"/>
                  </a:lnTo>
                  <a:lnTo>
                    <a:pt x="523657" y="1003909"/>
                  </a:lnTo>
                  <a:lnTo>
                    <a:pt x="537947" y="1017237"/>
                  </a:lnTo>
                  <a:lnTo>
                    <a:pt x="552237" y="1029613"/>
                  </a:lnTo>
                  <a:lnTo>
                    <a:pt x="567480" y="1041671"/>
                  </a:lnTo>
                  <a:lnTo>
                    <a:pt x="583040" y="1053095"/>
                  </a:lnTo>
                  <a:lnTo>
                    <a:pt x="598601" y="1063884"/>
                  </a:lnTo>
                  <a:lnTo>
                    <a:pt x="615114" y="1074039"/>
                  </a:lnTo>
                  <a:lnTo>
                    <a:pt x="631627" y="1083558"/>
                  </a:lnTo>
                  <a:lnTo>
                    <a:pt x="649093" y="1092126"/>
                  </a:lnTo>
                  <a:lnTo>
                    <a:pt x="666241" y="1100377"/>
                  </a:lnTo>
                  <a:lnTo>
                    <a:pt x="684025" y="1107993"/>
                  </a:lnTo>
                  <a:lnTo>
                    <a:pt x="701808" y="1114657"/>
                  </a:lnTo>
                  <a:lnTo>
                    <a:pt x="720226" y="1120686"/>
                  </a:lnTo>
                  <a:lnTo>
                    <a:pt x="738645" y="1125763"/>
                  </a:lnTo>
                  <a:lnTo>
                    <a:pt x="734517" y="1130840"/>
                  </a:lnTo>
                  <a:lnTo>
                    <a:pt x="730706" y="1135283"/>
                  </a:lnTo>
                  <a:lnTo>
                    <a:pt x="727213" y="1140043"/>
                  </a:lnTo>
                  <a:lnTo>
                    <a:pt x="723402" y="1145437"/>
                  </a:lnTo>
                  <a:lnTo>
                    <a:pt x="720544" y="1150515"/>
                  </a:lnTo>
                  <a:lnTo>
                    <a:pt x="717368" y="1155909"/>
                  </a:lnTo>
                  <a:lnTo>
                    <a:pt x="714510" y="1161304"/>
                  </a:lnTo>
                  <a:lnTo>
                    <a:pt x="711970" y="1167016"/>
                  </a:lnTo>
                  <a:lnTo>
                    <a:pt x="710064" y="1172410"/>
                  </a:lnTo>
                  <a:lnTo>
                    <a:pt x="708159" y="1178439"/>
                  </a:lnTo>
                  <a:lnTo>
                    <a:pt x="706254" y="1184151"/>
                  </a:lnTo>
                  <a:lnTo>
                    <a:pt x="704983" y="1190498"/>
                  </a:lnTo>
                  <a:lnTo>
                    <a:pt x="704031" y="1196210"/>
                  </a:lnTo>
                  <a:lnTo>
                    <a:pt x="702761" y="1202556"/>
                  </a:lnTo>
                  <a:lnTo>
                    <a:pt x="702443" y="1208903"/>
                  </a:lnTo>
                  <a:lnTo>
                    <a:pt x="702125" y="1215249"/>
                  </a:lnTo>
                  <a:lnTo>
                    <a:pt x="702443" y="1222548"/>
                  </a:lnTo>
                  <a:lnTo>
                    <a:pt x="703078" y="1229529"/>
                  </a:lnTo>
                  <a:lnTo>
                    <a:pt x="704348" y="1236510"/>
                  </a:lnTo>
                  <a:lnTo>
                    <a:pt x="705619" y="1243174"/>
                  </a:lnTo>
                  <a:lnTo>
                    <a:pt x="707206" y="1249838"/>
                  </a:lnTo>
                  <a:lnTo>
                    <a:pt x="709112" y="1256819"/>
                  </a:lnTo>
                  <a:lnTo>
                    <a:pt x="711652" y="1263166"/>
                  </a:lnTo>
                  <a:lnTo>
                    <a:pt x="714193" y="1269512"/>
                  </a:lnTo>
                  <a:lnTo>
                    <a:pt x="717686" y="1275542"/>
                  </a:lnTo>
                  <a:lnTo>
                    <a:pt x="720861" y="1281571"/>
                  </a:lnTo>
                  <a:lnTo>
                    <a:pt x="724355" y="1287283"/>
                  </a:lnTo>
                  <a:lnTo>
                    <a:pt x="728483" y="1292995"/>
                  </a:lnTo>
                  <a:lnTo>
                    <a:pt x="732611" y="1298389"/>
                  </a:lnTo>
                  <a:lnTo>
                    <a:pt x="737057" y="1303784"/>
                  </a:lnTo>
                  <a:lnTo>
                    <a:pt x="742138" y="1308861"/>
                  </a:lnTo>
                  <a:lnTo>
                    <a:pt x="746901" y="1313304"/>
                  </a:lnTo>
                  <a:lnTo>
                    <a:pt x="672275" y="1874339"/>
                  </a:lnTo>
                  <a:lnTo>
                    <a:pt x="854237" y="2050773"/>
                  </a:lnTo>
                  <a:lnTo>
                    <a:pt x="1030800" y="1874339"/>
                  </a:lnTo>
                  <a:lnTo>
                    <a:pt x="956173" y="1313304"/>
                  </a:lnTo>
                  <a:lnTo>
                    <a:pt x="961572" y="1308544"/>
                  </a:lnTo>
                  <a:lnTo>
                    <a:pt x="966018" y="1303466"/>
                  </a:lnTo>
                  <a:lnTo>
                    <a:pt x="970781" y="1298072"/>
                  </a:lnTo>
                  <a:lnTo>
                    <a:pt x="974910" y="1292995"/>
                  </a:lnTo>
                  <a:lnTo>
                    <a:pt x="978720" y="1286965"/>
                  </a:lnTo>
                  <a:lnTo>
                    <a:pt x="982531" y="1281571"/>
                  </a:lnTo>
                  <a:lnTo>
                    <a:pt x="986024" y="1275224"/>
                  </a:lnTo>
                  <a:lnTo>
                    <a:pt x="988882" y="1269195"/>
                  </a:lnTo>
                  <a:lnTo>
                    <a:pt x="991423" y="1262849"/>
                  </a:lnTo>
                  <a:lnTo>
                    <a:pt x="994281" y="1256502"/>
                  </a:lnTo>
                  <a:lnTo>
                    <a:pt x="996186" y="1249838"/>
                  </a:lnTo>
                  <a:lnTo>
                    <a:pt x="997774" y="1243174"/>
                  </a:lnTo>
                  <a:lnTo>
                    <a:pt x="999044" y="1236510"/>
                  </a:lnTo>
                  <a:lnTo>
                    <a:pt x="999997" y="1229212"/>
                  </a:lnTo>
                  <a:lnTo>
                    <a:pt x="1000632" y="1222548"/>
                  </a:lnTo>
                  <a:lnTo>
                    <a:pt x="1000632" y="1215249"/>
                  </a:lnTo>
                  <a:lnTo>
                    <a:pt x="1000632" y="1208903"/>
                  </a:lnTo>
                  <a:lnTo>
                    <a:pt x="1000314" y="1203191"/>
                  </a:lnTo>
                  <a:lnTo>
                    <a:pt x="999679" y="1197479"/>
                  </a:lnTo>
                  <a:lnTo>
                    <a:pt x="998727" y="1191767"/>
                  </a:lnTo>
                  <a:lnTo>
                    <a:pt x="997456" y="1186055"/>
                  </a:lnTo>
                  <a:lnTo>
                    <a:pt x="996186" y="1180661"/>
                  </a:lnTo>
                  <a:lnTo>
                    <a:pt x="994598" y="1175266"/>
                  </a:lnTo>
                  <a:lnTo>
                    <a:pt x="992375" y="1169872"/>
                  </a:lnTo>
                  <a:lnTo>
                    <a:pt x="990152" y="1164794"/>
                  </a:lnTo>
                  <a:lnTo>
                    <a:pt x="987929" y="1159400"/>
                  </a:lnTo>
                  <a:lnTo>
                    <a:pt x="985389" y="1154640"/>
                  </a:lnTo>
                  <a:lnTo>
                    <a:pt x="982849" y="1149563"/>
                  </a:lnTo>
                  <a:lnTo>
                    <a:pt x="979355" y="1144803"/>
                  </a:lnTo>
                  <a:lnTo>
                    <a:pt x="976497" y="1139725"/>
                  </a:lnTo>
                  <a:lnTo>
                    <a:pt x="973004" y="1135283"/>
                  </a:lnTo>
                  <a:lnTo>
                    <a:pt x="969829" y="1130840"/>
                  </a:lnTo>
                  <a:lnTo>
                    <a:pt x="987612" y="1126398"/>
                  </a:lnTo>
                  <a:lnTo>
                    <a:pt x="1005713" y="1121320"/>
                  </a:lnTo>
                  <a:lnTo>
                    <a:pt x="1023496" y="1115609"/>
                  </a:lnTo>
                  <a:lnTo>
                    <a:pt x="1041280" y="1109262"/>
                  </a:lnTo>
                  <a:lnTo>
                    <a:pt x="1058428" y="1101963"/>
                  </a:lnTo>
                  <a:lnTo>
                    <a:pt x="1075576" y="1094665"/>
                  </a:lnTo>
                  <a:lnTo>
                    <a:pt x="1092089" y="1086097"/>
                  </a:lnTo>
                  <a:lnTo>
                    <a:pt x="1108602" y="1076895"/>
                  </a:lnTo>
                  <a:lnTo>
                    <a:pt x="1124480" y="1067375"/>
                  </a:lnTo>
                  <a:lnTo>
                    <a:pt x="1140041" y="1056903"/>
                  </a:lnTo>
                  <a:lnTo>
                    <a:pt x="1155601" y="1046114"/>
                  </a:lnTo>
                  <a:lnTo>
                    <a:pt x="1170209" y="1034690"/>
                  </a:lnTo>
                  <a:lnTo>
                    <a:pt x="1184817" y="1022632"/>
                  </a:lnTo>
                  <a:lnTo>
                    <a:pt x="1198472" y="1009938"/>
                  </a:lnTo>
                  <a:lnTo>
                    <a:pt x="1211809" y="996928"/>
                  </a:lnTo>
                  <a:lnTo>
                    <a:pt x="1225147" y="983283"/>
                  </a:lnTo>
                  <a:lnTo>
                    <a:pt x="1228640" y="979792"/>
                  </a:lnTo>
                  <a:lnTo>
                    <a:pt x="1232451" y="982966"/>
                  </a:lnTo>
                  <a:lnTo>
                    <a:pt x="1257220" y="1002005"/>
                  </a:lnTo>
                  <a:lnTo>
                    <a:pt x="1281037" y="1021680"/>
                  </a:lnTo>
                  <a:lnTo>
                    <a:pt x="1304537" y="1041989"/>
                  </a:lnTo>
                  <a:lnTo>
                    <a:pt x="1316604" y="1052143"/>
                  </a:lnTo>
                  <a:lnTo>
                    <a:pt x="1327719" y="1062615"/>
                  </a:lnTo>
                  <a:lnTo>
                    <a:pt x="1338833" y="1073404"/>
                  </a:lnTo>
                  <a:lnTo>
                    <a:pt x="1349948" y="1084193"/>
                  </a:lnTo>
                  <a:lnTo>
                    <a:pt x="1361062" y="1094982"/>
                  </a:lnTo>
                  <a:lnTo>
                    <a:pt x="1371860" y="1105771"/>
                  </a:lnTo>
                  <a:lnTo>
                    <a:pt x="1382339" y="1116561"/>
                  </a:lnTo>
                  <a:lnTo>
                    <a:pt x="1392818" y="1127984"/>
                  </a:lnTo>
                  <a:lnTo>
                    <a:pt x="1403298" y="1139408"/>
                  </a:lnTo>
                  <a:lnTo>
                    <a:pt x="1413460" y="1150832"/>
                  </a:lnTo>
                  <a:lnTo>
                    <a:pt x="1423304" y="1162573"/>
                  </a:lnTo>
                  <a:lnTo>
                    <a:pt x="1433149" y="1174314"/>
                  </a:lnTo>
                  <a:lnTo>
                    <a:pt x="1442675" y="1186373"/>
                  </a:lnTo>
                  <a:lnTo>
                    <a:pt x="1452202" y="1198748"/>
                  </a:lnTo>
                  <a:lnTo>
                    <a:pt x="1461411" y="1210807"/>
                  </a:lnTo>
                  <a:lnTo>
                    <a:pt x="1470621" y="1223183"/>
                  </a:lnTo>
                  <a:lnTo>
                    <a:pt x="1479830" y="1235876"/>
                  </a:lnTo>
                  <a:lnTo>
                    <a:pt x="1488404" y="1248569"/>
                  </a:lnTo>
                  <a:lnTo>
                    <a:pt x="1496978" y="1261262"/>
                  </a:lnTo>
                  <a:lnTo>
                    <a:pt x="1505552" y="1274272"/>
                  </a:lnTo>
                  <a:lnTo>
                    <a:pt x="1513809" y="1287600"/>
                  </a:lnTo>
                  <a:lnTo>
                    <a:pt x="1521748" y="1300611"/>
                  </a:lnTo>
                  <a:lnTo>
                    <a:pt x="1529687" y="1314573"/>
                  </a:lnTo>
                  <a:lnTo>
                    <a:pt x="1537308" y="1328218"/>
                  </a:lnTo>
                  <a:lnTo>
                    <a:pt x="1544930" y="1341863"/>
                  </a:lnTo>
                  <a:lnTo>
                    <a:pt x="1552234" y="1355826"/>
                  </a:lnTo>
                  <a:lnTo>
                    <a:pt x="1559537" y="1369788"/>
                  </a:lnTo>
                  <a:lnTo>
                    <a:pt x="1566206" y="1384385"/>
                  </a:lnTo>
                  <a:lnTo>
                    <a:pt x="1573193" y="1398982"/>
                  </a:lnTo>
                  <a:lnTo>
                    <a:pt x="1579544" y="1413579"/>
                  </a:lnTo>
                  <a:lnTo>
                    <a:pt x="1586213" y="1428176"/>
                  </a:lnTo>
                  <a:lnTo>
                    <a:pt x="1592246" y="1443725"/>
                  </a:lnTo>
                  <a:lnTo>
                    <a:pt x="1598280" y="1458640"/>
                  </a:lnTo>
                  <a:lnTo>
                    <a:pt x="1603996" y="1473871"/>
                  </a:lnTo>
                  <a:lnTo>
                    <a:pt x="1609712" y="1489738"/>
                  </a:lnTo>
                  <a:lnTo>
                    <a:pt x="1614793" y="1505287"/>
                  </a:lnTo>
                  <a:lnTo>
                    <a:pt x="1620191" y="1521153"/>
                  </a:lnTo>
                  <a:lnTo>
                    <a:pt x="1624955" y="1537337"/>
                  </a:lnTo>
                  <a:lnTo>
                    <a:pt x="1630036" y="1553521"/>
                  </a:lnTo>
                  <a:lnTo>
                    <a:pt x="1634482" y="1570339"/>
                  </a:lnTo>
                  <a:lnTo>
                    <a:pt x="1638610" y="1586840"/>
                  </a:lnTo>
                  <a:lnTo>
                    <a:pt x="1643056" y="1603976"/>
                  </a:lnTo>
                  <a:lnTo>
                    <a:pt x="1646867" y="1620794"/>
                  </a:lnTo>
                  <a:lnTo>
                    <a:pt x="1650677" y="1637930"/>
                  </a:lnTo>
                  <a:lnTo>
                    <a:pt x="1654170" y="1655383"/>
                  </a:lnTo>
                  <a:lnTo>
                    <a:pt x="1657664" y="1673153"/>
                  </a:lnTo>
                  <a:lnTo>
                    <a:pt x="1660522" y="1690923"/>
                  </a:lnTo>
                  <a:lnTo>
                    <a:pt x="1663697" y="1709011"/>
                  </a:lnTo>
                  <a:lnTo>
                    <a:pt x="1666238" y="1727099"/>
                  </a:lnTo>
                  <a:lnTo>
                    <a:pt x="1668461" y="1745821"/>
                  </a:lnTo>
                  <a:lnTo>
                    <a:pt x="1670684" y="1764226"/>
                  </a:lnTo>
                  <a:lnTo>
                    <a:pt x="1672589" y="1783266"/>
                  </a:lnTo>
                  <a:lnTo>
                    <a:pt x="1674177" y="1802305"/>
                  </a:lnTo>
                  <a:lnTo>
                    <a:pt x="1676082" y="1821345"/>
                  </a:lnTo>
                  <a:lnTo>
                    <a:pt x="1677352" y="1841019"/>
                  </a:lnTo>
                  <a:lnTo>
                    <a:pt x="1678305" y="1860694"/>
                  </a:lnTo>
                  <a:lnTo>
                    <a:pt x="1679258" y="1880368"/>
                  </a:lnTo>
                  <a:lnTo>
                    <a:pt x="1679575" y="1900677"/>
                  </a:lnTo>
                  <a:lnTo>
                    <a:pt x="1679575" y="1903850"/>
                  </a:lnTo>
                  <a:lnTo>
                    <a:pt x="1677035" y="1905437"/>
                  </a:lnTo>
                  <a:lnTo>
                    <a:pt x="1653853" y="1918765"/>
                  </a:lnTo>
                  <a:lnTo>
                    <a:pt x="1630353" y="1931775"/>
                  </a:lnTo>
                  <a:lnTo>
                    <a:pt x="1606854" y="1944151"/>
                  </a:lnTo>
                  <a:lnTo>
                    <a:pt x="1583037" y="1956209"/>
                  </a:lnTo>
                  <a:lnTo>
                    <a:pt x="1558902" y="1967950"/>
                  </a:lnTo>
                  <a:lnTo>
                    <a:pt x="1534768" y="1979374"/>
                  </a:lnTo>
                  <a:lnTo>
                    <a:pt x="1510316" y="1990163"/>
                  </a:lnTo>
                  <a:lnTo>
                    <a:pt x="1485864" y="2000635"/>
                  </a:lnTo>
                  <a:lnTo>
                    <a:pt x="1461411" y="2010790"/>
                  </a:lnTo>
                  <a:lnTo>
                    <a:pt x="1436642" y="2020627"/>
                  </a:lnTo>
                  <a:lnTo>
                    <a:pt x="1411872" y="2029512"/>
                  </a:lnTo>
                  <a:lnTo>
                    <a:pt x="1386785" y="2038397"/>
                  </a:lnTo>
                  <a:lnTo>
                    <a:pt x="1361380" y="2046965"/>
                  </a:lnTo>
                  <a:lnTo>
                    <a:pt x="1335975" y="2054581"/>
                  </a:lnTo>
                  <a:lnTo>
                    <a:pt x="1310570" y="2062514"/>
                  </a:lnTo>
                  <a:lnTo>
                    <a:pt x="1285166" y="2069495"/>
                  </a:lnTo>
                  <a:lnTo>
                    <a:pt x="1259443" y="2076159"/>
                  </a:lnTo>
                  <a:lnTo>
                    <a:pt x="1233403" y="2082506"/>
                  </a:lnTo>
                  <a:lnTo>
                    <a:pt x="1207681" y="2088535"/>
                  </a:lnTo>
                  <a:lnTo>
                    <a:pt x="1181959" y="2093929"/>
                  </a:lnTo>
                  <a:lnTo>
                    <a:pt x="1155919" y="2099007"/>
                  </a:lnTo>
                  <a:lnTo>
                    <a:pt x="1129561" y="2103767"/>
                  </a:lnTo>
                  <a:lnTo>
                    <a:pt x="1103204" y="2107892"/>
                  </a:lnTo>
                  <a:lnTo>
                    <a:pt x="1077164" y="2111382"/>
                  </a:lnTo>
                  <a:lnTo>
                    <a:pt x="1050806" y="2114873"/>
                  </a:lnTo>
                  <a:lnTo>
                    <a:pt x="1024131" y="2117729"/>
                  </a:lnTo>
                  <a:lnTo>
                    <a:pt x="997774" y="2119950"/>
                  </a:lnTo>
                  <a:lnTo>
                    <a:pt x="971099" y="2121854"/>
                  </a:lnTo>
                  <a:lnTo>
                    <a:pt x="944424" y="2123441"/>
                  </a:lnTo>
                  <a:lnTo>
                    <a:pt x="917749" y="2125028"/>
                  </a:lnTo>
                  <a:lnTo>
                    <a:pt x="891074" y="2125662"/>
                  </a:lnTo>
                  <a:lnTo>
                    <a:pt x="864399" y="2125662"/>
                  </a:lnTo>
                  <a:lnTo>
                    <a:pt x="835818" y="2125662"/>
                  </a:lnTo>
                  <a:lnTo>
                    <a:pt x="807238" y="2124710"/>
                  </a:lnTo>
                  <a:lnTo>
                    <a:pt x="778657" y="2123124"/>
                  </a:lnTo>
                  <a:lnTo>
                    <a:pt x="750395" y="2121537"/>
                  </a:lnTo>
                  <a:lnTo>
                    <a:pt x="722132" y="2119316"/>
                  </a:lnTo>
                  <a:lnTo>
                    <a:pt x="693869" y="2116777"/>
                  </a:lnTo>
                  <a:lnTo>
                    <a:pt x="665606" y="2113604"/>
                  </a:lnTo>
                  <a:lnTo>
                    <a:pt x="637661" y="2109478"/>
                  </a:lnTo>
                  <a:lnTo>
                    <a:pt x="609398" y="2105353"/>
                  </a:lnTo>
                  <a:lnTo>
                    <a:pt x="581453" y="2100593"/>
                  </a:lnTo>
                  <a:lnTo>
                    <a:pt x="553825" y="2095199"/>
                  </a:lnTo>
                  <a:lnTo>
                    <a:pt x="525880" y="2089487"/>
                  </a:lnTo>
                  <a:lnTo>
                    <a:pt x="498252" y="2083458"/>
                  </a:lnTo>
                  <a:lnTo>
                    <a:pt x="470624" y="2076476"/>
                  </a:lnTo>
                  <a:lnTo>
                    <a:pt x="443314" y="2069495"/>
                  </a:lnTo>
                  <a:lnTo>
                    <a:pt x="416321" y="2061879"/>
                  </a:lnTo>
                  <a:lnTo>
                    <a:pt x="389011" y="2053629"/>
                  </a:lnTo>
                  <a:lnTo>
                    <a:pt x="362019" y="2045378"/>
                  </a:lnTo>
                  <a:lnTo>
                    <a:pt x="335343" y="2036176"/>
                  </a:lnTo>
                  <a:lnTo>
                    <a:pt x="308668" y="2026656"/>
                  </a:lnTo>
                  <a:lnTo>
                    <a:pt x="282311" y="2016502"/>
                  </a:lnTo>
                  <a:lnTo>
                    <a:pt x="255953" y="2006030"/>
                  </a:lnTo>
                  <a:lnTo>
                    <a:pt x="229913" y="1994923"/>
                  </a:lnTo>
                  <a:lnTo>
                    <a:pt x="203556" y="1983499"/>
                  </a:lnTo>
                  <a:lnTo>
                    <a:pt x="177833" y="1971441"/>
                  </a:lnTo>
                  <a:lnTo>
                    <a:pt x="152429" y="1959065"/>
                  </a:lnTo>
                  <a:lnTo>
                    <a:pt x="127024" y="1946372"/>
                  </a:lnTo>
                  <a:lnTo>
                    <a:pt x="101619" y="1933044"/>
                  </a:lnTo>
                  <a:lnTo>
                    <a:pt x="76532" y="1919399"/>
                  </a:lnTo>
                  <a:lnTo>
                    <a:pt x="51762" y="1905437"/>
                  </a:lnTo>
                  <a:lnTo>
                    <a:pt x="27310" y="1890523"/>
                  </a:lnTo>
                  <a:lnTo>
                    <a:pt x="2858" y="1875291"/>
                  </a:lnTo>
                  <a:lnTo>
                    <a:pt x="0" y="1888301"/>
                  </a:lnTo>
                  <a:lnTo>
                    <a:pt x="0" y="1870531"/>
                  </a:lnTo>
                  <a:lnTo>
                    <a:pt x="952" y="1850222"/>
                  </a:lnTo>
                  <a:lnTo>
                    <a:pt x="2223" y="1829913"/>
                  </a:lnTo>
                  <a:lnTo>
                    <a:pt x="3493" y="1809604"/>
                  </a:lnTo>
                  <a:lnTo>
                    <a:pt x="5398" y="1790247"/>
                  </a:lnTo>
                  <a:lnTo>
                    <a:pt x="6986" y="1770573"/>
                  </a:lnTo>
                  <a:lnTo>
                    <a:pt x="9209" y="1750898"/>
                  </a:lnTo>
                  <a:lnTo>
                    <a:pt x="11749" y="1732176"/>
                  </a:lnTo>
                  <a:lnTo>
                    <a:pt x="14290" y="1713136"/>
                  </a:lnTo>
                  <a:lnTo>
                    <a:pt x="17148" y="1694414"/>
                  </a:lnTo>
                  <a:lnTo>
                    <a:pt x="20006" y="1676009"/>
                  </a:lnTo>
                  <a:lnTo>
                    <a:pt x="23499" y="1657604"/>
                  </a:lnTo>
                  <a:lnTo>
                    <a:pt x="26992" y="1639834"/>
                  </a:lnTo>
                  <a:lnTo>
                    <a:pt x="30486" y="1621746"/>
                  </a:lnTo>
                  <a:lnTo>
                    <a:pt x="34931" y="1604293"/>
                  </a:lnTo>
                  <a:lnTo>
                    <a:pt x="38742" y="1586840"/>
                  </a:lnTo>
                  <a:lnTo>
                    <a:pt x="43188" y="1569704"/>
                  </a:lnTo>
                  <a:lnTo>
                    <a:pt x="47951" y="1552569"/>
                  </a:lnTo>
                  <a:lnTo>
                    <a:pt x="52715" y="1536068"/>
                  </a:lnTo>
                  <a:lnTo>
                    <a:pt x="57796" y="1519249"/>
                  </a:lnTo>
                  <a:lnTo>
                    <a:pt x="62877" y="1503066"/>
                  </a:lnTo>
                  <a:lnTo>
                    <a:pt x="68593" y="1486564"/>
                  </a:lnTo>
                  <a:lnTo>
                    <a:pt x="73991" y="1470698"/>
                  </a:lnTo>
                  <a:lnTo>
                    <a:pt x="80025" y="1455149"/>
                  </a:lnTo>
                  <a:lnTo>
                    <a:pt x="86059" y="1439283"/>
                  </a:lnTo>
                  <a:lnTo>
                    <a:pt x="92410" y="1424051"/>
                  </a:lnTo>
                  <a:lnTo>
                    <a:pt x="98761" y="1409137"/>
                  </a:lnTo>
                  <a:lnTo>
                    <a:pt x="105430" y="1393905"/>
                  </a:lnTo>
                  <a:lnTo>
                    <a:pt x="112098" y="1378990"/>
                  </a:lnTo>
                  <a:lnTo>
                    <a:pt x="119402" y="1364393"/>
                  </a:lnTo>
                  <a:lnTo>
                    <a:pt x="126706" y="1350114"/>
                  </a:lnTo>
                  <a:lnTo>
                    <a:pt x="134010" y="1335834"/>
                  </a:lnTo>
                  <a:lnTo>
                    <a:pt x="141632" y="1321871"/>
                  </a:lnTo>
                  <a:lnTo>
                    <a:pt x="149571" y="1307909"/>
                  </a:lnTo>
                  <a:lnTo>
                    <a:pt x="157510" y="1294264"/>
                  </a:lnTo>
                  <a:lnTo>
                    <a:pt x="165766" y="1280936"/>
                  </a:lnTo>
                  <a:lnTo>
                    <a:pt x="174023" y="1267291"/>
                  </a:lnTo>
                  <a:lnTo>
                    <a:pt x="182597" y="1253963"/>
                  </a:lnTo>
                  <a:lnTo>
                    <a:pt x="191171" y="1241270"/>
                  </a:lnTo>
                  <a:lnTo>
                    <a:pt x="200380" y="1228260"/>
                  </a:lnTo>
                  <a:lnTo>
                    <a:pt x="209589" y="1215884"/>
                  </a:lnTo>
                  <a:lnTo>
                    <a:pt x="218799" y="1203191"/>
                  </a:lnTo>
                  <a:lnTo>
                    <a:pt x="228008" y="1191133"/>
                  </a:lnTo>
                  <a:lnTo>
                    <a:pt x="237852" y="1178757"/>
                  </a:lnTo>
                  <a:lnTo>
                    <a:pt x="247697" y="1167016"/>
                  </a:lnTo>
                  <a:lnTo>
                    <a:pt x="257541" y="1155275"/>
                  </a:lnTo>
                  <a:lnTo>
                    <a:pt x="267703" y="1143533"/>
                  </a:lnTo>
                  <a:lnTo>
                    <a:pt x="278182" y="1132110"/>
                  </a:lnTo>
                  <a:lnTo>
                    <a:pt x="288662" y="1120686"/>
                  </a:lnTo>
                  <a:lnTo>
                    <a:pt x="298824" y="1109579"/>
                  </a:lnTo>
                  <a:lnTo>
                    <a:pt x="309938" y="1098473"/>
                  </a:lnTo>
                  <a:lnTo>
                    <a:pt x="320735" y="1087684"/>
                  </a:lnTo>
                  <a:lnTo>
                    <a:pt x="331850" y="1076895"/>
                  </a:lnTo>
                  <a:lnTo>
                    <a:pt x="343282" y="1066423"/>
                  </a:lnTo>
                  <a:lnTo>
                    <a:pt x="354715" y="1055951"/>
                  </a:lnTo>
                  <a:lnTo>
                    <a:pt x="366147" y="1045797"/>
                  </a:lnTo>
                  <a:lnTo>
                    <a:pt x="377897" y="1035642"/>
                  </a:lnTo>
                  <a:lnTo>
                    <a:pt x="389964" y="1025805"/>
                  </a:lnTo>
                  <a:lnTo>
                    <a:pt x="401714" y="1015968"/>
                  </a:lnTo>
                  <a:lnTo>
                    <a:pt x="414099" y="1006448"/>
                  </a:lnTo>
                  <a:lnTo>
                    <a:pt x="426801" y="996928"/>
                  </a:lnTo>
                  <a:lnTo>
                    <a:pt x="439186" y="987408"/>
                  </a:lnTo>
                  <a:lnTo>
                    <a:pt x="451571" y="977888"/>
                  </a:lnTo>
                  <a:lnTo>
                    <a:pt x="477293" y="960118"/>
                  </a:lnTo>
                  <a:lnTo>
                    <a:pt x="481421" y="957262"/>
                  </a:lnTo>
                  <a:close/>
                  <a:moveTo>
                    <a:pt x="839471" y="0"/>
                  </a:moveTo>
                  <a:lnTo>
                    <a:pt x="852171" y="0"/>
                  </a:lnTo>
                  <a:lnTo>
                    <a:pt x="865506" y="0"/>
                  </a:lnTo>
                  <a:lnTo>
                    <a:pt x="878206" y="636"/>
                  </a:lnTo>
                  <a:lnTo>
                    <a:pt x="890906" y="1271"/>
                  </a:lnTo>
                  <a:lnTo>
                    <a:pt x="903288" y="2542"/>
                  </a:lnTo>
                  <a:lnTo>
                    <a:pt x="915988" y="3813"/>
                  </a:lnTo>
                  <a:lnTo>
                    <a:pt x="928371" y="5719"/>
                  </a:lnTo>
                  <a:lnTo>
                    <a:pt x="940436" y="7943"/>
                  </a:lnTo>
                  <a:lnTo>
                    <a:pt x="952818" y="10167"/>
                  </a:lnTo>
                  <a:lnTo>
                    <a:pt x="964883" y="12708"/>
                  </a:lnTo>
                  <a:lnTo>
                    <a:pt x="976631" y="15568"/>
                  </a:lnTo>
                  <a:lnTo>
                    <a:pt x="988696" y="19062"/>
                  </a:lnTo>
                  <a:lnTo>
                    <a:pt x="1000443" y="22239"/>
                  </a:lnTo>
                  <a:lnTo>
                    <a:pt x="1011873" y="26052"/>
                  </a:lnTo>
                  <a:lnTo>
                    <a:pt x="1023621" y="30182"/>
                  </a:lnTo>
                  <a:lnTo>
                    <a:pt x="1034733" y="34630"/>
                  </a:lnTo>
                  <a:lnTo>
                    <a:pt x="1046163" y="39395"/>
                  </a:lnTo>
                  <a:lnTo>
                    <a:pt x="1057276" y="44161"/>
                  </a:lnTo>
                  <a:lnTo>
                    <a:pt x="1068388" y="48926"/>
                  </a:lnTo>
                  <a:lnTo>
                    <a:pt x="1079183" y="54645"/>
                  </a:lnTo>
                  <a:lnTo>
                    <a:pt x="1089661" y="60046"/>
                  </a:lnTo>
                  <a:lnTo>
                    <a:pt x="1100456" y="66082"/>
                  </a:lnTo>
                  <a:lnTo>
                    <a:pt x="1110616" y="72119"/>
                  </a:lnTo>
                  <a:lnTo>
                    <a:pt x="1120776" y="78790"/>
                  </a:lnTo>
                  <a:lnTo>
                    <a:pt x="1130936" y="85462"/>
                  </a:lnTo>
                  <a:lnTo>
                    <a:pt x="1140461" y="92134"/>
                  </a:lnTo>
                  <a:lnTo>
                    <a:pt x="1150303" y="99123"/>
                  </a:lnTo>
                  <a:lnTo>
                    <a:pt x="1159828" y="106430"/>
                  </a:lnTo>
                  <a:lnTo>
                    <a:pt x="1169353" y="114055"/>
                  </a:lnTo>
                  <a:lnTo>
                    <a:pt x="1178561" y="121680"/>
                  </a:lnTo>
                  <a:lnTo>
                    <a:pt x="1187133" y="129623"/>
                  </a:lnTo>
                  <a:lnTo>
                    <a:pt x="1196023" y="137883"/>
                  </a:lnTo>
                  <a:lnTo>
                    <a:pt x="1204596" y="146143"/>
                  </a:lnTo>
                  <a:lnTo>
                    <a:pt x="1213168" y="155039"/>
                  </a:lnTo>
                  <a:lnTo>
                    <a:pt x="1221106" y="163299"/>
                  </a:lnTo>
                  <a:lnTo>
                    <a:pt x="1229043" y="172513"/>
                  </a:lnTo>
                  <a:lnTo>
                    <a:pt x="1236981" y="181726"/>
                  </a:lnTo>
                  <a:lnTo>
                    <a:pt x="1244283" y="190939"/>
                  </a:lnTo>
                  <a:lnTo>
                    <a:pt x="1251586" y="200153"/>
                  </a:lnTo>
                  <a:lnTo>
                    <a:pt x="1258888" y="210001"/>
                  </a:lnTo>
                  <a:lnTo>
                    <a:pt x="1265556" y="219850"/>
                  </a:lnTo>
                  <a:lnTo>
                    <a:pt x="1272223" y="230017"/>
                  </a:lnTo>
                  <a:lnTo>
                    <a:pt x="1278256" y="240183"/>
                  </a:lnTo>
                  <a:lnTo>
                    <a:pt x="1284606" y="250667"/>
                  </a:lnTo>
                  <a:lnTo>
                    <a:pt x="1290321" y="261151"/>
                  </a:lnTo>
                  <a:lnTo>
                    <a:pt x="1296353" y="271953"/>
                  </a:lnTo>
                  <a:lnTo>
                    <a:pt x="1301433" y="282755"/>
                  </a:lnTo>
                  <a:lnTo>
                    <a:pt x="1306831" y="293239"/>
                  </a:lnTo>
                  <a:lnTo>
                    <a:pt x="1311593" y="304359"/>
                  </a:lnTo>
                  <a:lnTo>
                    <a:pt x="1316356" y="315796"/>
                  </a:lnTo>
                  <a:lnTo>
                    <a:pt x="1320483" y="327234"/>
                  </a:lnTo>
                  <a:lnTo>
                    <a:pt x="1324293" y="338671"/>
                  </a:lnTo>
                  <a:lnTo>
                    <a:pt x="1328421" y="350426"/>
                  </a:lnTo>
                  <a:lnTo>
                    <a:pt x="1331913" y="362181"/>
                  </a:lnTo>
                  <a:lnTo>
                    <a:pt x="1335088" y="373936"/>
                  </a:lnTo>
                  <a:lnTo>
                    <a:pt x="1337946" y="386009"/>
                  </a:lnTo>
                  <a:lnTo>
                    <a:pt x="1340803" y="398081"/>
                  </a:lnTo>
                  <a:lnTo>
                    <a:pt x="1343026" y="410472"/>
                  </a:lnTo>
                  <a:lnTo>
                    <a:pt x="1344931" y="422862"/>
                  </a:lnTo>
                  <a:lnTo>
                    <a:pt x="1346518" y="435252"/>
                  </a:lnTo>
                  <a:lnTo>
                    <a:pt x="1348106" y="447643"/>
                  </a:lnTo>
                  <a:lnTo>
                    <a:pt x="1349058" y="460033"/>
                  </a:lnTo>
                  <a:lnTo>
                    <a:pt x="1350011" y="472741"/>
                  </a:lnTo>
                  <a:lnTo>
                    <a:pt x="1350646" y="485449"/>
                  </a:lnTo>
                  <a:lnTo>
                    <a:pt x="1350963" y="498475"/>
                  </a:lnTo>
                  <a:lnTo>
                    <a:pt x="1350646" y="513407"/>
                  </a:lnTo>
                  <a:lnTo>
                    <a:pt x="1349693" y="528975"/>
                  </a:lnTo>
                  <a:lnTo>
                    <a:pt x="1348423" y="543907"/>
                  </a:lnTo>
                  <a:lnTo>
                    <a:pt x="1347153" y="558521"/>
                  </a:lnTo>
                  <a:lnTo>
                    <a:pt x="1345248" y="573453"/>
                  </a:lnTo>
                  <a:lnTo>
                    <a:pt x="1342708" y="588067"/>
                  </a:lnTo>
                  <a:lnTo>
                    <a:pt x="1339851" y="602682"/>
                  </a:lnTo>
                  <a:lnTo>
                    <a:pt x="1336358" y="616660"/>
                  </a:lnTo>
                  <a:lnTo>
                    <a:pt x="1332866" y="631275"/>
                  </a:lnTo>
                  <a:lnTo>
                    <a:pt x="1328738" y="645254"/>
                  </a:lnTo>
                  <a:lnTo>
                    <a:pt x="1324293" y="658915"/>
                  </a:lnTo>
                  <a:lnTo>
                    <a:pt x="1319531" y="672576"/>
                  </a:lnTo>
                  <a:lnTo>
                    <a:pt x="1314133" y="685920"/>
                  </a:lnTo>
                  <a:lnTo>
                    <a:pt x="1308418" y="699263"/>
                  </a:lnTo>
                  <a:lnTo>
                    <a:pt x="1302386" y="712607"/>
                  </a:lnTo>
                  <a:lnTo>
                    <a:pt x="1296353" y="725315"/>
                  </a:lnTo>
                  <a:lnTo>
                    <a:pt x="1289368" y="738023"/>
                  </a:lnTo>
                  <a:lnTo>
                    <a:pt x="1282383" y="750413"/>
                  </a:lnTo>
                  <a:lnTo>
                    <a:pt x="1275081" y="762486"/>
                  </a:lnTo>
                  <a:lnTo>
                    <a:pt x="1267143" y="774559"/>
                  </a:lnTo>
                  <a:lnTo>
                    <a:pt x="1259206" y="786313"/>
                  </a:lnTo>
                  <a:lnTo>
                    <a:pt x="1250633" y="797751"/>
                  </a:lnTo>
                  <a:lnTo>
                    <a:pt x="1242061" y="809188"/>
                  </a:lnTo>
                  <a:lnTo>
                    <a:pt x="1232853" y="819990"/>
                  </a:lnTo>
                  <a:lnTo>
                    <a:pt x="1223963" y="830792"/>
                  </a:lnTo>
                  <a:lnTo>
                    <a:pt x="1214121" y="841276"/>
                  </a:lnTo>
                  <a:lnTo>
                    <a:pt x="1204278" y="851442"/>
                  </a:lnTo>
                  <a:lnTo>
                    <a:pt x="1193801" y="860974"/>
                  </a:lnTo>
                  <a:lnTo>
                    <a:pt x="1183323" y="870822"/>
                  </a:lnTo>
                  <a:lnTo>
                    <a:pt x="1172528" y="880036"/>
                  </a:lnTo>
                  <a:lnTo>
                    <a:pt x="1161733" y="889249"/>
                  </a:lnTo>
                  <a:lnTo>
                    <a:pt x="1150303" y="897827"/>
                  </a:lnTo>
                  <a:lnTo>
                    <a:pt x="1134746" y="909264"/>
                  </a:lnTo>
                  <a:lnTo>
                    <a:pt x="1118236" y="920066"/>
                  </a:lnTo>
                  <a:lnTo>
                    <a:pt x="1101408" y="929915"/>
                  </a:lnTo>
                  <a:lnTo>
                    <a:pt x="1084581" y="939446"/>
                  </a:lnTo>
                  <a:lnTo>
                    <a:pt x="1066801" y="948342"/>
                  </a:lnTo>
                  <a:lnTo>
                    <a:pt x="1048703" y="956602"/>
                  </a:lnTo>
                  <a:lnTo>
                    <a:pt x="1040131" y="960414"/>
                  </a:lnTo>
                  <a:lnTo>
                    <a:pt x="1030606" y="963909"/>
                  </a:lnTo>
                  <a:lnTo>
                    <a:pt x="1021398" y="967722"/>
                  </a:lnTo>
                  <a:lnTo>
                    <a:pt x="1011873" y="970899"/>
                  </a:lnTo>
                  <a:lnTo>
                    <a:pt x="1002348" y="973758"/>
                  </a:lnTo>
                  <a:lnTo>
                    <a:pt x="993141" y="976617"/>
                  </a:lnTo>
                  <a:lnTo>
                    <a:pt x="983616" y="979794"/>
                  </a:lnTo>
                  <a:lnTo>
                    <a:pt x="973773" y="982018"/>
                  </a:lnTo>
                  <a:lnTo>
                    <a:pt x="963931" y="984560"/>
                  </a:lnTo>
                  <a:lnTo>
                    <a:pt x="954088" y="986466"/>
                  </a:lnTo>
                  <a:lnTo>
                    <a:pt x="944246" y="988372"/>
                  </a:lnTo>
                  <a:lnTo>
                    <a:pt x="934403" y="990596"/>
                  </a:lnTo>
                  <a:lnTo>
                    <a:pt x="924561" y="991867"/>
                  </a:lnTo>
                  <a:lnTo>
                    <a:pt x="914401" y="993455"/>
                  </a:lnTo>
                  <a:lnTo>
                    <a:pt x="904241" y="994409"/>
                  </a:lnTo>
                  <a:lnTo>
                    <a:pt x="893763" y="995362"/>
                  </a:lnTo>
                  <a:lnTo>
                    <a:pt x="883603" y="995997"/>
                  </a:lnTo>
                  <a:lnTo>
                    <a:pt x="873126" y="996632"/>
                  </a:lnTo>
                  <a:lnTo>
                    <a:pt x="862648" y="996950"/>
                  </a:lnTo>
                  <a:lnTo>
                    <a:pt x="852171" y="996950"/>
                  </a:lnTo>
                  <a:lnTo>
                    <a:pt x="840423" y="996950"/>
                  </a:lnTo>
                  <a:lnTo>
                    <a:pt x="828358" y="996315"/>
                  </a:lnTo>
                  <a:lnTo>
                    <a:pt x="816293" y="995679"/>
                  </a:lnTo>
                  <a:lnTo>
                    <a:pt x="804546" y="994726"/>
                  </a:lnTo>
                  <a:lnTo>
                    <a:pt x="792798" y="993455"/>
                  </a:lnTo>
                  <a:lnTo>
                    <a:pt x="781368" y="992185"/>
                  </a:lnTo>
                  <a:lnTo>
                    <a:pt x="769621" y="990278"/>
                  </a:lnTo>
                  <a:lnTo>
                    <a:pt x="758191" y="988054"/>
                  </a:lnTo>
                  <a:lnTo>
                    <a:pt x="746761" y="985831"/>
                  </a:lnTo>
                  <a:lnTo>
                    <a:pt x="735331" y="983289"/>
                  </a:lnTo>
                  <a:lnTo>
                    <a:pt x="724218" y="980430"/>
                  </a:lnTo>
                  <a:lnTo>
                    <a:pt x="713106" y="977253"/>
                  </a:lnTo>
                  <a:lnTo>
                    <a:pt x="702311" y="973758"/>
                  </a:lnTo>
                  <a:lnTo>
                    <a:pt x="691198" y="970263"/>
                  </a:lnTo>
                  <a:lnTo>
                    <a:pt x="680721" y="966768"/>
                  </a:lnTo>
                  <a:lnTo>
                    <a:pt x="670243" y="962321"/>
                  </a:lnTo>
                  <a:lnTo>
                    <a:pt x="659448" y="958190"/>
                  </a:lnTo>
                  <a:lnTo>
                    <a:pt x="648971" y="953425"/>
                  </a:lnTo>
                  <a:lnTo>
                    <a:pt x="638811" y="948659"/>
                  </a:lnTo>
                  <a:lnTo>
                    <a:pt x="628651" y="943894"/>
                  </a:lnTo>
                  <a:lnTo>
                    <a:pt x="618491" y="938493"/>
                  </a:lnTo>
                  <a:lnTo>
                    <a:pt x="608648" y="933410"/>
                  </a:lnTo>
                  <a:lnTo>
                    <a:pt x="599123" y="927373"/>
                  </a:lnTo>
                  <a:lnTo>
                    <a:pt x="589281" y="921655"/>
                  </a:lnTo>
                  <a:lnTo>
                    <a:pt x="579756" y="915618"/>
                  </a:lnTo>
                  <a:lnTo>
                    <a:pt x="570548" y="909264"/>
                  </a:lnTo>
                  <a:lnTo>
                    <a:pt x="561023" y="902910"/>
                  </a:lnTo>
                  <a:lnTo>
                    <a:pt x="552133" y="895921"/>
                  </a:lnTo>
                  <a:lnTo>
                    <a:pt x="543561" y="889249"/>
                  </a:lnTo>
                  <a:lnTo>
                    <a:pt x="534671" y="881942"/>
                  </a:lnTo>
                  <a:lnTo>
                    <a:pt x="526098" y="874952"/>
                  </a:lnTo>
                  <a:lnTo>
                    <a:pt x="517526" y="867328"/>
                  </a:lnTo>
                  <a:lnTo>
                    <a:pt x="508318" y="858750"/>
                  </a:lnTo>
                  <a:lnTo>
                    <a:pt x="499428" y="849854"/>
                  </a:lnTo>
                  <a:lnTo>
                    <a:pt x="490538" y="840958"/>
                  </a:lnTo>
                  <a:lnTo>
                    <a:pt x="481648" y="831427"/>
                  </a:lnTo>
                  <a:lnTo>
                    <a:pt x="473711" y="821896"/>
                  </a:lnTo>
                  <a:lnTo>
                    <a:pt x="465456" y="812047"/>
                  </a:lnTo>
                  <a:lnTo>
                    <a:pt x="457518" y="801881"/>
                  </a:lnTo>
                  <a:lnTo>
                    <a:pt x="449898" y="791714"/>
                  </a:lnTo>
                  <a:lnTo>
                    <a:pt x="442596" y="781548"/>
                  </a:lnTo>
                  <a:lnTo>
                    <a:pt x="435293" y="770746"/>
                  </a:lnTo>
                  <a:lnTo>
                    <a:pt x="428626" y="759944"/>
                  </a:lnTo>
                  <a:lnTo>
                    <a:pt x="421958" y="749142"/>
                  </a:lnTo>
                  <a:lnTo>
                    <a:pt x="415608" y="738023"/>
                  </a:lnTo>
                  <a:lnTo>
                    <a:pt x="409576" y="726585"/>
                  </a:lnTo>
                  <a:lnTo>
                    <a:pt x="403861" y="715148"/>
                  </a:lnTo>
                  <a:lnTo>
                    <a:pt x="398463" y="703393"/>
                  </a:lnTo>
                  <a:lnTo>
                    <a:pt x="393383" y="691638"/>
                  </a:lnTo>
                  <a:lnTo>
                    <a:pt x="388303" y="679566"/>
                  </a:lnTo>
                  <a:lnTo>
                    <a:pt x="383858" y="667493"/>
                  </a:lnTo>
                  <a:lnTo>
                    <a:pt x="379731" y="655420"/>
                  </a:lnTo>
                  <a:lnTo>
                    <a:pt x="375603" y="643030"/>
                  </a:lnTo>
                  <a:lnTo>
                    <a:pt x="372111" y="630322"/>
                  </a:lnTo>
                  <a:lnTo>
                    <a:pt x="368936" y="617614"/>
                  </a:lnTo>
                  <a:lnTo>
                    <a:pt x="365443" y="604588"/>
                  </a:lnTo>
                  <a:lnTo>
                    <a:pt x="362903" y="591880"/>
                  </a:lnTo>
                  <a:lnTo>
                    <a:pt x="360681" y="578854"/>
                  </a:lnTo>
                  <a:lnTo>
                    <a:pt x="358776" y="565828"/>
                  </a:lnTo>
                  <a:lnTo>
                    <a:pt x="357188" y="552485"/>
                  </a:lnTo>
                  <a:lnTo>
                    <a:pt x="355601" y="539141"/>
                  </a:lnTo>
                  <a:lnTo>
                    <a:pt x="354648" y="525480"/>
                  </a:lnTo>
                  <a:lnTo>
                    <a:pt x="354331" y="511819"/>
                  </a:lnTo>
                  <a:lnTo>
                    <a:pt x="354013" y="498475"/>
                  </a:lnTo>
                  <a:lnTo>
                    <a:pt x="354331" y="485449"/>
                  </a:lnTo>
                  <a:lnTo>
                    <a:pt x="354648" y="472741"/>
                  </a:lnTo>
                  <a:lnTo>
                    <a:pt x="355601" y="460033"/>
                  </a:lnTo>
                  <a:lnTo>
                    <a:pt x="356871" y="447643"/>
                  </a:lnTo>
                  <a:lnTo>
                    <a:pt x="358141" y="434935"/>
                  </a:lnTo>
                  <a:lnTo>
                    <a:pt x="360046" y="422544"/>
                  </a:lnTo>
                  <a:lnTo>
                    <a:pt x="361951" y="410472"/>
                  </a:lnTo>
                  <a:lnTo>
                    <a:pt x="364173" y="397763"/>
                  </a:lnTo>
                  <a:lnTo>
                    <a:pt x="366713" y="385691"/>
                  </a:lnTo>
                  <a:lnTo>
                    <a:pt x="369888" y="373936"/>
                  </a:lnTo>
                  <a:lnTo>
                    <a:pt x="373063" y="361863"/>
                  </a:lnTo>
                  <a:lnTo>
                    <a:pt x="376556" y="350108"/>
                  </a:lnTo>
                  <a:lnTo>
                    <a:pt x="380683" y="338671"/>
                  </a:lnTo>
                  <a:lnTo>
                    <a:pt x="384493" y="326916"/>
                  </a:lnTo>
                  <a:lnTo>
                    <a:pt x="388621" y="315796"/>
                  </a:lnTo>
                  <a:lnTo>
                    <a:pt x="393383" y="304359"/>
                  </a:lnTo>
                  <a:lnTo>
                    <a:pt x="398146" y="293239"/>
                  </a:lnTo>
                  <a:lnTo>
                    <a:pt x="403543" y="282755"/>
                  </a:lnTo>
                  <a:lnTo>
                    <a:pt x="408623" y="271636"/>
                  </a:lnTo>
                  <a:lnTo>
                    <a:pt x="414656" y="261151"/>
                  </a:lnTo>
                  <a:lnTo>
                    <a:pt x="420371" y="250667"/>
                  </a:lnTo>
                  <a:lnTo>
                    <a:pt x="426721" y="240183"/>
                  </a:lnTo>
                  <a:lnTo>
                    <a:pt x="432753" y="230017"/>
                  </a:lnTo>
                  <a:lnTo>
                    <a:pt x="439421" y="219850"/>
                  </a:lnTo>
                  <a:lnTo>
                    <a:pt x="446088" y="210001"/>
                  </a:lnTo>
                  <a:lnTo>
                    <a:pt x="453391" y="200153"/>
                  </a:lnTo>
                  <a:lnTo>
                    <a:pt x="460693" y="190939"/>
                  </a:lnTo>
                  <a:lnTo>
                    <a:pt x="467996" y="181408"/>
                  </a:lnTo>
                  <a:lnTo>
                    <a:pt x="475933" y="172195"/>
                  </a:lnTo>
                  <a:lnTo>
                    <a:pt x="483871" y="163299"/>
                  </a:lnTo>
                  <a:lnTo>
                    <a:pt x="491808" y="154403"/>
                  </a:lnTo>
                  <a:lnTo>
                    <a:pt x="500381" y="146143"/>
                  </a:lnTo>
                  <a:lnTo>
                    <a:pt x="508953" y="137565"/>
                  </a:lnTo>
                  <a:lnTo>
                    <a:pt x="517526" y="129305"/>
                  </a:lnTo>
                  <a:lnTo>
                    <a:pt x="526416" y="121680"/>
                  </a:lnTo>
                  <a:lnTo>
                    <a:pt x="535623" y="113738"/>
                  </a:lnTo>
                  <a:lnTo>
                    <a:pt x="545148" y="106113"/>
                  </a:lnTo>
                  <a:lnTo>
                    <a:pt x="554673" y="99123"/>
                  </a:lnTo>
                  <a:lnTo>
                    <a:pt x="564516" y="92134"/>
                  </a:lnTo>
                  <a:lnTo>
                    <a:pt x="574041" y="85462"/>
                  </a:lnTo>
                  <a:lnTo>
                    <a:pt x="584201" y="78473"/>
                  </a:lnTo>
                  <a:lnTo>
                    <a:pt x="594361" y="72119"/>
                  </a:lnTo>
                  <a:lnTo>
                    <a:pt x="604838" y="66082"/>
                  </a:lnTo>
                  <a:lnTo>
                    <a:pt x="615316" y="60046"/>
                  </a:lnTo>
                  <a:lnTo>
                    <a:pt x="625793" y="54645"/>
                  </a:lnTo>
                  <a:lnTo>
                    <a:pt x="636906" y="48926"/>
                  </a:lnTo>
                  <a:lnTo>
                    <a:pt x="647701" y="44161"/>
                  </a:lnTo>
                  <a:lnTo>
                    <a:pt x="658813" y="39395"/>
                  </a:lnTo>
                  <a:lnTo>
                    <a:pt x="670243" y="34630"/>
                  </a:lnTo>
                  <a:lnTo>
                    <a:pt x="681356" y="30182"/>
                  </a:lnTo>
                  <a:lnTo>
                    <a:pt x="693103" y="26052"/>
                  </a:lnTo>
                  <a:lnTo>
                    <a:pt x="704533" y="22239"/>
                  </a:lnTo>
                  <a:lnTo>
                    <a:pt x="716281" y="19062"/>
                  </a:lnTo>
                  <a:lnTo>
                    <a:pt x="728346" y="15568"/>
                  </a:lnTo>
                  <a:lnTo>
                    <a:pt x="740093" y="12708"/>
                  </a:lnTo>
                  <a:lnTo>
                    <a:pt x="752158" y="10167"/>
                  </a:lnTo>
                  <a:lnTo>
                    <a:pt x="764541" y="7625"/>
                  </a:lnTo>
                  <a:lnTo>
                    <a:pt x="776606" y="5719"/>
                  </a:lnTo>
                  <a:lnTo>
                    <a:pt x="788988" y="3813"/>
                  </a:lnTo>
                  <a:lnTo>
                    <a:pt x="801688" y="2542"/>
                  </a:lnTo>
                  <a:lnTo>
                    <a:pt x="814071" y="1271"/>
                  </a:lnTo>
                  <a:lnTo>
                    <a:pt x="826771" y="636"/>
                  </a:lnTo>
                  <a:lnTo>
                    <a:pt x="839471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5729588" y="5021710"/>
            <a:ext cx="267408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毕业学校：</a:t>
            </a:r>
            <a:r>
              <a:rPr lang="en-US" altLang="zh-CN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xxxx</a:t>
            </a:r>
            <a:r>
              <a: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学校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8530552" y="3390912"/>
            <a:ext cx="568065" cy="568065"/>
            <a:chOff x="8199810" y="3390912"/>
            <a:chExt cx="568065" cy="568065"/>
          </a:xfrm>
        </p:grpSpPr>
        <p:sp>
          <p:nvSpPr>
            <p:cNvPr id="49" name="椭圆 48"/>
            <p:cNvSpPr/>
            <p:nvPr/>
          </p:nvSpPr>
          <p:spPr>
            <a:xfrm>
              <a:off x="8199810" y="3390912"/>
              <a:ext cx="568065" cy="568065"/>
            </a:xfrm>
            <a:prstGeom prst="ellipse">
              <a:avLst/>
            </a:prstGeom>
            <a:noFill/>
            <a:ln w="19050" cap="flat" cmpd="sng" algn="ctr">
              <a:solidFill>
                <a:srgbClr val="FFB90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KSO_Shape"/>
            <p:cNvSpPr>
              <a:spLocks noChangeAspect="1"/>
            </p:cNvSpPr>
            <p:nvPr/>
          </p:nvSpPr>
          <p:spPr bwMode="auto">
            <a:xfrm>
              <a:off x="8280554" y="3523833"/>
              <a:ext cx="406577" cy="302222"/>
            </a:xfrm>
            <a:custGeom>
              <a:avLst/>
              <a:gdLst>
                <a:gd name="T0" fmla="*/ 2147483646 w 257"/>
                <a:gd name="T1" fmla="*/ 2147483646 h 191"/>
                <a:gd name="T2" fmla="*/ 2147483646 w 257"/>
                <a:gd name="T3" fmla="*/ 2147483646 h 191"/>
                <a:gd name="T4" fmla="*/ 2147483646 w 257"/>
                <a:gd name="T5" fmla="*/ 2147483646 h 191"/>
                <a:gd name="T6" fmla="*/ 2147483646 w 257"/>
                <a:gd name="T7" fmla="*/ 2147483646 h 191"/>
                <a:gd name="T8" fmla="*/ 2147483646 w 257"/>
                <a:gd name="T9" fmla="*/ 2147483646 h 191"/>
                <a:gd name="T10" fmla="*/ 2147483646 w 257"/>
                <a:gd name="T11" fmla="*/ 2147483646 h 191"/>
                <a:gd name="T12" fmla="*/ 2147483646 w 257"/>
                <a:gd name="T13" fmla="*/ 2147483646 h 191"/>
                <a:gd name="T14" fmla="*/ 2147483646 w 257"/>
                <a:gd name="T15" fmla="*/ 2147483646 h 191"/>
                <a:gd name="T16" fmla="*/ 2147483646 w 257"/>
                <a:gd name="T17" fmla="*/ 2147483646 h 191"/>
                <a:gd name="T18" fmla="*/ 2147483646 w 257"/>
                <a:gd name="T19" fmla="*/ 2147483646 h 191"/>
                <a:gd name="T20" fmla="*/ 2147483646 w 257"/>
                <a:gd name="T21" fmla="*/ 2147483646 h 191"/>
                <a:gd name="T22" fmla="*/ 2147483646 w 257"/>
                <a:gd name="T23" fmla="*/ 2147483646 h 191"/>
                <a:gd name="T24" fmla="*/ 2147483646 w 257"/>
                <a:gd name="T25" fmla="*/ 2147483646 h 191"/>
                <a:gd name="T26" fmla="*/ 2147483646 w 257"/>
                <a:gd name="T27" fmla="*/ 2147483646 h 191"/>
                <a:gd name="T28" fmla="*/ 2147483646 w 257"/>
                <a:gd name="T29" fmla="*/ 2147483646 h 191"/>
                <a:gd name="T30" fmla="*/ 2147483646 w 257"/>
                <a:gd name="T31" fmla="*/ 2147483646 h 191"/>
                <a:gd name="T32" fmla="*/ 2147483646 w 257"/>
                <a:gd name="T33" fmla="*/ 2147483646 h 191"/>
                <a:gd name="T34" fmla="*/ 2147483646 w 257"/>
                <a:gd name="T35" fmla="*/ 2147483646 h 191"/>
                <a:gd name="T36" fmla="*/ 2147483646 w 257"/>
                <a:gd name="T37" fmla="*/ 2147483646 h 191"/>
                <a:gd name="T38" fmla="*/ 2147483646 w 257"/>
                <a:gd name="T39" fmla="*/ 2147483646 h 191"/>
                <a:gd name="T40" fmla="*/ 2147483646 w 257"/>
                <a:gd name="T41" fmla="*/ 2147483646 h 191"/>
                <a:gd name="T42" fmla="*/ 2147483646 w 257"/>
                <a:gd name="T43" fmla="*/ 2147483646 h 191"/>
                <a:gd name="T44" fmla="*/ 2147483646 w 257"/>
                <a:gd name="T45" fmla="*/ 2147483646 h 191"/>
                <a:gd name="T46" fmla="*/ 2147483646 w 257"/>
                <a:gd name="T47" fmla="*/ 2147483646 h 191"/>
                <a:gd name="T48" fmla="*/ 2147483646 w 257"/>
                <a:gd name="T49" fmla="*/ 2147483646 h 191"/>
                <a:gd name="T50" fmla="*/ 2147483646 w 257"/>
                <a:gd name="T51" fmla="*/ 2147483646 h 191"/>
                <a:gd name="T52" fmla="*/ 2147483646 w 257"/>
                <a:gd name="T53" fmla="*/ 2147483646 h 191"/>
                <a:gd name="T54" fmla="*/ 2147483646 w 257"/>
                <a:gd name="T55" fmla="*/ 2147483646 h 191"/>
                <a:gd name="T56" fmla="*/ 2147483646 w 257"/>
                <a:gd name="T57" fmla="*/ 2147483646 h 191"/>
                <a:gd name="T58" fmla="*/ 2147483646 w 257"/>
                <a:gd name="T59" fmla="*/ 2147483646 h 191"/>
                <a:gd name="T60" fmla="*/ 2147483646 w 257"/>
                <a:gd name="T61" fmla="*/ 2147483646 h 191"/>
                <a:gd name="T62" fmla="*/ 2147483646 w 257"/>
                <a:gd name="T63" fmla="*/ 2147483646 h 191"/>
                <a:gd name="T64" fmla="*/ 2147483646 w 257"/>
                <a:gd name="T65" fmla="*/ 2147483646 h 191"/>
                <a:gd name="T66" fmla="*/ 2147483646 w 257"/>
                <a:gd name="T67" fmla="*/ 2147483646 h 191"/>
                <a:gd name="T68" fmla="*/ 2147483646 w 257"/>
                <a:gd name="T69" fmla="*/ 2147483646 h 191"/>
                <a:gd name="T70" fmla="*/ 2147483646 w 257"/>
                <a:gd name="T71" fmla="*/ 2147483646 h 191"/>
                <a:gd name="T72" fmla="*/ 2147483646 w 257"/>
                <a:gd name="T73" fmla="*/ 2147483646 h 191"/>
                <a:gd name="T74" fmla="*/ 2147483646 w 257"/>
                <a:gd name="T75" fmla="*/ 2147483646 h 191"/>
                <a:gd name="T76" fmla="*/ 2147483646 w 257"/>
                <a:gd name="T77" fmla="*/ 2147483646 h 191"/>
                <a:gd name="T78" fmla="*/ 2147483646 w 257"/>
                <a:gd name="T79" fmla="*/ 2147483646 h 191"/>
                <a:gd name="T80" fmla="*/ 2147483646 w 257"/>
                <a:gd name="T81" fmla="*/ 2147483646 h 191"/>
                <a:gd name="T82" fmla="*/ 2147483646 w 257"/>
                <a:gd name="T83" fmla="*/ 2147483646 h 191"/>
                <a:gd name="T84" fmla="*/ 2147483646 w 257"/>
                <a:gd name="T85" fmla="*/ 2147483646 h 191"/>
                <a:gd name="T86" fmla="*/ 2147483646 w 257"/>
                <a:gd name="T87" fmla="*/ 2147483646 h 191"/>
                <a:gd name="T88" fmla="*/ 2147483646 w 257"/>
                <a:gd name="T89" fmla="*/ 2147483646 h 191"/>
                <a:gd name="T90" fmla="*/ 2147483646 w 257"/>
                <a:gd name="T91" fmla="*/ 2147483646 h 191"/>
                <a:gd name="T92" fmla="*/ 2147483646 w 257"/>
                <a:gd name="T93" fmla="*/ 2147483646 h 191"/>
                <a:gd name="T94" fmla="*/ 2147483646 w 257"/>
                <a:gd name="T95" fmla="*/ 2147483646 h 191"/>
                <a:gd name="T96" fmla="*/ 2147483646 w 257"/>
                <a:gd name="T97" fmla="*/ 2147483646 h 191"/>
                <a:gd name="T98" fmla="*/ 2147483646 w 257"/>
                <a:gd name="T99" fmla="*/ 2147483646 h 1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57" h="191">
                  <a:moveTo>
                    <a:pt x="33" y="125"/>
                  </a:moveTo>
                  <a:cubicBezTo>
                    <a:pt x="55" y="125"/>
                    <a:pt x="55" y="125"/>
                    <a:pt x="55" y="125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1" y="122"/>
                    <a:pt x="37" y="120"/>
                    <a:pt x="34" y="118"/>
                  </a:cubicBezTo>
                  <a:cubicBezTo>
                    <a:pt x="32" y="115"/>
                    <a:pt x="30" y="111"/>
                    <a:pt x="30" y="10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1"/>
                    <a:pt x="32" y="7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7" y="2"/>
                    <a:pt x="41" y="0"/>
                    <a:pt x="45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0"/>
                    <a:pt x="217" y="2"/>
                    <a:pt x="220" y="5"/>
                  </a:cubicBezTo>
                  <a:cubicBezTo>
                    <a:pt x="220" y="5"/>
                    <a:pt x="220" y="5"/>
                    <a:pt x="220" y="5"/>
                  </a:cubicBezTo>
                  <a:cubicBezTo>
                    <a:pt x="222" y="7"/>
                    <a:pt x="224" y="11"/>
                    <a:pt x="224" y="15"/>
                  </a:cubicBezTo>
                  <a:cubicBezTo>
                    <a:pt x="224" y="107"/>
                    <a:pt x="224" y="107"/>
                    <a:pt x="224" y="107"/>
                  </a:cubicBezTo>
                  <a:cubicBezTo>
                    <a:pt x="224" y="111"/>
                    <a:pt x="222" y="115"/>
                    <a:pt x="220" y="118"/>
                  </a:cubicBezTo>
                  <a:cubicBezTo>
                    <a:pt x="217" y="120"/>
                    <a:pt x="213" y="122"/>
                    <a:pt x="209" y="122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221" y="125"/>
                    <a:pt x="221" y="125"/>
                    <a:pt x="221" y="125"/>
                  </a:cubicBezTo>
                  <a:cubicBezTo>
                    <a:pt x="257" y="173"/>
                    <a:pt x="257" y="173"/>
                    <a:pt x="257" y="173"/>
                  </a:cubicBezTo>
                  <a:cubicBezTo>
                    <a:pt x="256" y="173"/>
                    <a:pt x="256" y="173"/>
                    <a:pt x="256" y="173"/>
                  </a:cubicBezTo>
                  <a:cubicBezTo>
                    <a:pt x="248" y="191"/>
                    <a:pt x="248" y="191"/>
                    <a:pt x="248" y="191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33" y="125"/>
                    <a:pt x="33" y="125"/>
                    <a:pt x="33" y="125"/>
                  </a:cubicBezTo>
                  <a:close/>
                  <a:moveTo>
                    <a:pt x="77" y="125"/>
                  </a:moveTo>
                  <a:cubicBezTo>
                    <a:pt x="176" y="125"/>
                    <a:pt x="176" y="125"/>
                    <a:pt x="176" y="125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77" y="125"/>
                    <a:pt x="77" y="125"/>
                    <a:pt x="77" y="125"/>
                  </a:cubicBezTo>
                  <a:close/>
                  <a:moveTo>
                    <a:pt x="209" y="15"/>
                  </a:move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209" y="107"/>
                    <a:pt x="209" y="107"/>
                    <a:pt x="209" y="107"/>
                  </a:cubicBezTo>
                  <a:cubicBezTo>
                    <a:pt x="209" y="107"/>
                    <a:pt x="209" y="107"/>
                    <a:pt x="209" y="107"/>
                  </a:cubicBezTo>
                  <a:cubicBezTo>
                    <a:pt x="209" y="107"/>
                    <a:pt x="210" y="107"/>
                    <a:pt x="210" y="107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5"/>
                    <a:pt x="210" y="15"/>
                    <a:pt x="209" y="15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09" y="15"/>
                    <a:pt x="209" y="15"/>
                    <a:pt x="209" y="15"/>
                  </a:cubicBezTo>
                  <a:close/>
                  <a:moveTo>
                    <a:pt x="39" y="155"/>
                  </a:moveTo>
                  <a:cubicBezTo>
                    <a:pt x="37" y="158"/>
                    <a:pt x="35" y="160"/>
                    <a:pt x="34" y="163"/>
                  </a:cubicBezTo>
                  <a:cubicBezTo>
                    <a:pt x="42" y="163"/>
                    <a:pt x="51" y="163"/>
                    <a:pt x="60" y="163"/>
                  </a:cubicBezTo>
                  <a:cubicBezTo>
                    <a:pt x="61" y="160"/>
                    <a:pt x="62" y="158"/>
                    <a:pt x="63" y="155"/>
                  </a:cubicBezTo>
                  <a:cubicBezTo>
                    <a:pt x="55" y="155"/>
                    <a:pt x="47" y="155"/>
                    <a:pt x="39" y="155"/>
                  </a:cubicBezTo>
                  <a:close/>
                  <a:moveTo>
                    <a:pt x="51" y="135"/>
                  </a:moveTo>
                  <a:cubicBezTo>
                    <a:pt x="50" y="137"/>
                    <a:pt x="49" y="139"/>
                    <a:pt x="48" y="141"/>
                  </a:cubicBezTo>
                  <a:cubicBezTo>
                    <a:pt x="57" y="141"/>
                    <a:pt x="66" y="141"/>
                    <a:pt x="75" y="141"/>
                  </a:cubicBezTo>
                  <a:cubicBezTo>
                    <a:pt x="76" y="139"/>
                    <a:pt x="77" y="137"/>
                    <a:pt x="78" y="135"/>
                  </a:cubicBezTo>
                  <a:cubicBezTo>
                    <a:pt x="69" y="135"/>
                    <a:pt x="60" y="135"/>
                    <a:pt x="51" y="135"/>
                  </a:cubicBezTo>
                  <a:close/>
                  <a:moveTo>
                    <a:pt x="192" y="135"/>
                  </a:moveTo>
                  <a:cubicBezTo>
                    <a:pt x="193" y="137"/>
                    <a:pt x="194" y="139"/>
                    <a:pt x="195" y="141"/>
                  </a:cubicBezTo>
                  <a:cubicBezTo>
                    <a:pt x="201" y="141"/>
                    <a:pt x="207" y="141"/>
                    <a:pt x="213" y="141"/>
                  </a:cubicBezTo>
                  <a:cubicBezTo>
                    <a:pt x="212" y="139"/>
                    <a:pt x="210" y="137"/>
                    <a:pt x="209" y="135"/>
                  </a:cubicBezTo>
                  <a:cubicBezTo>
                    <a:pt x="204" y="135"/>
                    <a:pt x="198" y="135"/>
                    <a:pt x="192" y="135"/>
                  </a:cubicBezTo>
                  <a:close/>
                  <a:moveTo>
                    <a:pt x="171" y="135"/>
                  </a:moveTo>
                  <a:cubicBezTo>
                    <a:pt x="171" y="137"/>
                    <a:pt x="172" y="139"/>
                    <a:pt x="173" y="141"/>
                  </a:cubicBezTo>
                  <a:cubicBezTo>
                    <a:pt x="179" y="141"/>
                    <a:pt x="184" y="141"/>
                    <a:pt x="190" y="141"/>
                  </a:cubicBezTo>
                  <a:cubicBezTo>
                    <a:pt x="189" y="139"/>
                    <a:pt x="188" y="137"/>
                    <a:pt x="187" y="135"/>
                  </a:cubicBezTo>
                  <a:cubicBezTo>
                    <a:pt x="182" y="135"/>
                    <a:pt x="176" y="135"/>
                    <a:pt x="171" y="135"/>
                  </a:cubicBezTo>
                  <a:close/>
                  <a:moveTo>
                    <a:pt x="149" y="135"/>
                  </a:moveTo>
                  <a:cubicBezTo>
                    <a:pt x="149" y="137"/>
                    <a:pt x="149" y="139"/>
                    <a:pt x="150" y="141"/>
                  </a:cubicBezTo>
                  <a:cubicBezTo>
                    <a:pt x="155" y="141"/>
                    <a:pt x="161" y="141"/>
                    <a:pt x="167" y="141"/>
                  </a:cubicBezTo>
                  <a:cubicBezTo>
                    <a:pt x="167" y="139"/>
                    <a:pt x="166" y="137"/>
                    <a:pt x="165" y="135"/>
                  </a:cubicBezTo>
                  <a:cubicBezTo>
                    <a:pt x="160" y="135"/>
                    <a:pt x="154" y="135"/>
                    <a:pt x="149" y="135"/>
                  </a:cubicBezTo>
                  <a:close/>
                  <a:moveTo>
                    <a:pt x="127" y="135"/>
                  </a:moveTo>
                  <a:cubicBezTo>
                    <a:pt x="127" y="137"/>
                    <a:pt x="127" y="139"/>
                    <a:pt x="127" y="141"/>
                  </a:cubicBezTo>
                  <a:cubicBezTo>
                    <a:pt x="133" y="141"/>
                    <a:pt x="139" y="141"/>
                    <a:pt x="144" y="141"/>
                  </a:cubicBezTo>
                  <a:cubicBezTo>
                    <a:pt x="144" y="139"/>
                    <a:pt x="144" y="137"/>
                    <a:pt x="144" y="135"/>
                  </a:cubicBezTo>
                  <a:cubicBezTo>
                    <a:pt x="138" y="135"/>
                    <a:pt x="133" y="135"/>
                    <a:pt x="127" y="135"/>
                  </a:cubicBezTo>
                  <a:close/>
                  <a:moveTo>
                    <a:pt x="105" y="135"/>
                  </a:moveTo>
                  <a:cubicBezTo>
                    <a:pt x="105" y="137"/>
                    <a:pt x="104" y="139"/>
                    <a:pt x="104" y="141"/>
                  </a:cubicBezTo>
                  <a:cubicBezTo>
                    <a:pt x="110" y="141"/>
                    <a:pt x="115" y="141"/>
                    <a:pt x="121" y="141"/>
                  </a:cubicBezTo>
                  <a:cubicBezTo>
                    <a:pt x="121" y="139"/>
                    <a:pt x="122" y="137"/>
                    <a:pt x="122" y="135"/>
                  </a:cubicBezTo>
                  <a:cubicBezTo>
                    <a:pt x="116" y="135"/>
                    <a:pt x="111" y="135"/>
                    <a:pt x="105" y="135"/>
                  </a:cubicBezTo>
                  <a:close/>
                  <a:moveTo>
                    <a:pt x="83" y="135"/>
                  </a:moveTo>
                  <a:cubicBezTo>
                    <a:pt x="83" y="137"/>
                    <a:pt x="82" y="139"/>
                    <a:pt x="81" y="141"/>
                  </a:cubicBezTo>
                  <a:cubicBezTo>
                    <a:pt x="87" y="141"/>
                    <a:pt x="93" y="141"/>
                    <a:pt x="99" y="141"/>
                  </a:cubicBezTo>
                  <a:cubicBezTo>
                    <a:pt x="99" y="139"/>
                    <a:pt x="100" y="137"/>
                    <a:pt x="100" y="135"/>
                  </a:cubicBezTo>
                  <a:cubicBezTo>
                    <a:pt x="94" y="135"/>
                    <a:pt x="89" y="135"/>
                    <a:pt x="83" y="135"/>
                  </a:cubicBezTo>
                  <a:close/>
                  <a:moveTo>
                    <a:pt x="187" y="144"/>
                  </a:moveTo>
                  <a:cubicBezTo>
                    <a:pt x="188" y="146"/>
                    <a:pt x="189" y="149"/>
                    <a:pt x="190" y="151"/>
                  </a:cubicBezTo>
                  <a:cubicBezTo>
                    <a:pt x="200" y="151"/>
                    <a:pt x="209" y="151"/>
                    <a:pt x="219" y="151"/>
                  </a:cubicBezTo>
                  <a:cubicBezTo>
                    <a:pt x="218" y="149"/>
                    <a:pt x="216" y="146"/>
                    <a:pt x="215" y="144"/>
                  </a:cubicBezTo>
                  <a:cubicBezTo>
                    <a:pt x="205" y="144"/>
                    <a:pt x="196" y="144"/>
                    <a:pt x="187" y="144"/>
                  </a:cubicBezTo>
                  <a:close/>
                  <a:moveTo>
                    <a:pt x="163" y="144"/>
                  </a:moveTo>
                  <a:cubicBezTo>
                    <a:pt x="163" y="146"/>
                    <a:pt x="164" y="149"/>
                    <a:pt x="165" y="151"/>
                  </a:cubicBezTo>
                  <a:cubicBezTo>
                    <a:pt x="171" y="151"/>
                    <a:pt x="177" y="151"/>
                    <a:pt x="183" y="151"/>
                  </a:cubicBezTo>
                  <a:cubicBezTo>
                    <a:pt x="183" y="149"/>
                    <a:pt x="182" y="146"/>
                    <a:pt x="181" y="144"/>
                  </a:cubicBezTo>
                  <a:cubicBezTo>
                    <a:pt x="175" y="144"/>
                    <a:pt x="169" y="144"/>
                    <a:pt x="163" y="144"/>
                  </a:cubicBezTo>
                  <a:close/>
                  <a:moveTo>
                    <a:pt x="139" y="144"/>
                  </a:moveTo>
                  <a:cubicBezTo>
                    <a:pt x="140" y="146"/>
                    <a:pt x="140" y="149"/>
                    <a:pt x="140" y="151"/>
                  </a:cubicBezTo>
                  <a:cubicBezTo>
                    <a:pt x="146" y="151"/>
                    <a:pt x="153" y="151"/>
                    <a:pt x="159" y="151"/>
                  </a:cubicBezTo>
                  <a:cubicBezTo>
                    <a:pt x="158" y="149"/>
                    <a:pt x="158" y="146"/>
                    <a:pt x="157" y="144"/>
                  </a:cubicBezTo>
                  <a:cubicBezTo>
                    <a:pt x="151" y="144"/>
                    <a:pt x="145" y="144"/>
                    <a:pt x="139" y="144"/>
                  </a:cubicBezTo>
                  <a:close/>
                  <a:moveTo>
                    <a:pt x="116" y="144"/>
                  </a:moveTo>
                  <a:cubicBezTo>
                    <a:pt x="116" y="146"/>
                    <a:pt x="115" y="149"/>
                    <a:pt x="115" y="151"/>
                  </a:cubicBezTo>
                  <a:cubicBezTo>
                    <a:pt x="121" y="151"/>
                    <a:pt x="128" y="151"/>
                    <a:pt x="134" y="151"/>
                  </a:cubicBezTo>
                  <a:cubicBezTo>
                    <a:pt x="134" y="149"/>
                    <a:pt x="134" y="146"/>
                    <a:pt x="134" y="144"/>
                  </a:cubicBezTo>
                  <a:cubicBezTo>
                    <a:pt x="128" y="144"/>
                    <a:pt x="122" y="144"/>
                    <a:pt x="116" y="144"/>
                  </a:cubicBezTo>
                  <a:close/>
                  <a:moveTo>
                    <a:pt x="92" y="144"/>
                  </a:moveTo>
                  <a:cubicBezTo>
                    <a:pt x="92" y="146"/>
                    <a:pt x="91" y="149"/>
                    <a:pt x="91" y="151"/>
                  </a:cubicBezTo>
                  <a:cubicBezTo>
                    <a:pt x="97" y="151"/>
                    <a:pt x="103" y="151"/>
                    <a:pt x="109" y="151"/>
                  </a:cubicBezTo>
                  <a:cubicBezTo>
                    <a:pt x="110" y="149"/>
                    <a:pt x="110" y="146"/>
                    <a:pt x="110" y="144"/>
                  </a:cubicBezTo>
                  <a:cubicBezTo>
                    <a:pt x="104" y="144"/>
                    <a:pt x="98" y="144"/>
                    <a:pt x="92" y="144"/>
                  </a:cubicBezTo>
                  <a:close/>
                  <a:moveTo>
                    <a:pt x="69" y="144"/>
                  </a:moveTo>
                  <a:cubicBezTo>
                    <a:pt x="68" y="146"/>
                    <a:pt x="67" y="149"/>
                    <a:pt x="66" y="151"/>
                  </a:cubicBezTo>
                  <a:cubicBezTo>
                    <a:pt x="72" y="151"/>
                    <a:pt x="78" y="151"/>
                    <a:pt x="84" y="151"/>
                  </a:cubicBezTo>
                  <a:cubicBezTo>
                    <a:pt x="85" y="149"/>
                    <a:pt x="86" y="146"/>
                    <a:pt x="87" y="144"/>
                  </a:cubicBezTo>
                  <a:cubicBezTo>
                    <a:pt x="81" y="144"/>
                    <a:pt x="75" y="144"/>
                    <a:pt x="69" y="144"/>
                  </a:cubicBezTo>
                  <a:close/>
                  <a:moveTo>
                    <a:pt x="45" y="144"/>
                  </a:moveTo>
                  <a:cubicBezTo>
                    <a:pt x="44" y="146"/>
                    <a:pt x="43" y="149"/>
                    <a:pt x="41" y="151"/>
                  </a:cubicBezTo>
                  <a:cubicBezTo>
                    <a:pt x="47" y="151"/>
                    <a:pt x="54" y="151"/>
                    <a:pt x="60" y="151"/>
                  </a:cubicBezTo>
                  <a:cubicBezTo>
                    <a:pt x="61" y="149"/>
                    <a:pt x="62" y="146"/>
                    <a:pt x="63" y="144"/>
                  </a:cubicBezTo>
                  <a:cubicBezTo>
                    <a:pt x="57" y="144"/>
                    <a:pt x="51" y="144"/>
                    <a:pt x="45" y="144"/>
                  </a:cubicBezTo>
                  <a:close/>
                  <a:moveTo>
                    <a:pt x="197" y="155"/>
                  </a:moveTo>
                  <a:cubicBezTo>
                    <a:pt x="198" y="158"/>
                    <a:pt x="199" y="160"/>
                    <a:pt x="201" y="163"/>
                  </a:cubicBezTo>
                  <a:cubicBezTo>
                    <a:pt x="209" y="163"/>
                    <a:pt x="218" y="163"/>
                    <a:pt x="227" y="163"/>
                  </a:cubicBezTo>
                  <a:cubicBezTo>
                    <a:pt x="225" y="160"/>
                    <a:pt x="223" y="158"/>
                    <a:pt x="222" y="155"/>
                  </a:cubicBezTo>
                  <a:cubicBezTo>
                    <a:pt x="213" y="155"/>
                    <a:pt x="205" y="155"/>
                    <a:pt x="197" y="155"/>
                  </a:cubicBezTo>
                  <a:close/>
                  <a:moveTo>
                    <a:pt x="171" y="155"/>
                  </a:moveTo>
                  <a:cubicBezTo>
                    <a:pt x="172" y="158"/>
                    <a:pt x="173" y="160"/>
                    <a:pt x="174" y="163"/>
                  </a:cubicBezTo>
                  <a:cubicBezTo>
                    <a:pt x="180" y="163"/>
                    <a:pt x="187" y="163"/>
                    <a:pt x="194" y="163"/>
                  </a:cubicBezTo>
                  <a:cubicBezTo>
                    <a:pt x="193" y="160"/>
                    <a:pt x="192" y="158"/>
                    <a:pt x="191" y="155"/>
                  </a:cubicBezTo>
                  <a:cubicBezTo>
                    <a:pt x="184" y="155"/>
                    <a:pt x="178" y="155"/>
                    <a:pt x="171" y="155"/>
                  </a:cubicBezTo>
                  <a:close/>
                  <a:moveTo>
                    <a:pt x="146" y="155"/>
                  </a:moveTo>
                  <a:cubicBezTo>
                    <a:pt x="146" y="158"/>
                    <a:pt x="147" y="160"/>
                    <a:pt x="147" y="163"/>
                  </a:cubicBezTo>
                  <a:cubicBezTo>
                    <a:pt x="154" y="163"/>
                    <a:pt x="161" y="163"/>
                    <a:pt x="168" y="163"/>
                  </a:cubicBezTo>
                  <a:cubicBezTo>
                    <a:pt x="167" y="160"/>
                    <a:pt x="166" y="158"/>
                    <a:pt x="165" y="155"/>
                  </a:cubicBezTo>
                  <a:cubicBezTo>
                    <a:pt x="159" y="155"/>
                    <a:pt x="153" y="155"/>
                    <a:pt x="146" y="155"/>
                  </a:cubicBezTo>
                  <a:close/>
                  <a:moveTo>
                    <a:pt x="121" y="155"/>
                  </a:moveTo>
                  <a:cubicBezTo>
                    <a:pt x="121" y="158"/>
                    <a:pt x="121" y="160"/>
                    <a:pt x="120" y="163"/>
                  </a:cubicBezTo>
                  <a:cubicBezTo>
                    <a:pt x="127" y="163"/>
                    <a:pt x="134" y="163"/>
                    <a:pt x="141" y="163"/>
                  </a:cubicBezTo>
                  <a:cubicBezTo>
                    <a:pt x="141" y="160"/>
                    <a:pt x="141" y="158"/>
                    <a:pt x="140" y="155"/>
                  </a:cubicBezTo>
                  <a:cubicBezTo>
                    <a:pt x="134" y="155"/>
                    <a:pt x="127" y="155"/>
                    <a:pt x="121" y="155"/>
                  </a:cubicBezTo>
                  <a:close/>
                  <a:moveTo>
                    <a:pt x="95" y="155"/>
                  </a:moveTo>
                  <a:cubicBezTo>
                    <a:pt x="95" y="158"/>
                    <a:pt x="94" y="160"/>
                    <a:pt x="93" y="163"/>
                  </a:cubicBezTo>
                  <a:cubicBezTo>
                    <a:pt x="100" y="163"/>
                    <a:pt x="107" y="163"/>
                    <a:pt x="114" y="163"/>
                  </a:cubicBezTo>
                  <a:cubicBezTo>
                    <a:pt x="114" y="160"/>
                    <a:pt x="114" y="158"/>
                    <a:pt x="115" y="155"/>
                  </a:cubicBezTo>
                  <a:cubicBezTo>
                    <a:pt x="108" y="155"/>
                    <a:pt x="102" y="155"/>
                    <a:pt x="95" y="155"/>
                  </a:cubicBezTo>
                  <a:close/>
                  <a:moveTo>
                    <a:pt x="70" y="155"/>
                  </a:moveTo>
                  <a:cubicBezTo>
                    <a:pt x="69" y="158"/>
                    <a:pt x="68" y="160"/>
                    <a:pt x="67" y="163"/>
                  </a:cubicBezTo>
                  <a:cubicBezTo>
                    <a:pt x="74" y="163"/>
                    <a:pt x="81" y="163"/>
                    <a:pt x="87" y="163"/>
                  </a:cubicBezTo>
                  <a:cubicBezTo>
                    <a:pt x="88" y="160"/>
                    <a:pt x="89" y="158"/>
                    <a:pt x="90" y="155"/>
                  </a:cubicBezTo>
                  <a:cubicBezTo>
                    <a:pt x="83" y="155"/>
                    <a:pt x="77" y="155"/>
                    <a:pt x="70" y="15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lIns="68580" tIns="34290" rIns="68580" bIns="54000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030700" y="3441075"/>
            <a:ext cx="568065" cy="568065"/>
            <a:chOff x="4699958" y="3441075"/>
            <a:chExt cx="568065" cy="568065"/>
          </a:xfrm>
        </p:grpSpPr>
        <p:sp>
          <p:nvSpPr>
            <p:cNvPr id="59" name="椭圆 58"/>
            <p:cNvSpPr/>
            <p:nvPr/>
          </p:nvSpPr>
          <p:spPr>
            <a:xfrm>
              <a:off x="4699958" y="3441075"/>
              <a:ext cx="568065" cy="568065"/>
            </a:xfrm>
            <a:prstGeom prst="ellipse">
              <a:avLst/>
            </a:prstGeom>
            <a:noFill/>
            <a:ln w="19050" cap="flat" cmpd="sng" algn="ctr">
              <a:solidFill>
                <a:srgbClr val="FFB90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KSO_Shape"/>
            <p:cNvSpPr>
              <a:spLocks noChangeAspect="1"/>
            </p:cNvSpPr>
            <p:nvPr/>
          </p:nvSpPr>
          <p:spPr bwMode="auto">
            <a:xfrm>
              <a:off x="4776698" y="3519333"/>
              <a:ext cx="406708" cy="390440"/>
            </a:xfrm>
            <a:custGeom>
              <a:avLst/>
              <a:gdLst>
                <a:gd name="T0" fmla="*/ 487682 w 2208213"/>
                <a:gd name="T1" fmla="*/ 903141 h 2120900"/>
                <a:gd name="T2" fmla="*/ 877061 w 2208213"/>
                <a:gd name="T3" fmla="*/ 868938 h 2120900"/>
                <a:gd name="T4" fmla="*/ 1211675 w 2208213"/>
                <a:gd name="T5" fmla="*/ 978387 h 2120900"/>
                <a:gd name="T6" fmla="*/ 1550671 w 2208213"/>
                <a:gd name="T7" fmla="*/ 850880 h 2120900"/>
                <a:gd name="T8" fmla="*/ 1905000 w 2208213"/>
                <a:gd name="T9" fmla="*/ 938439 h 2120900"/>
                <a:gd name="T10" fmla="*/ 1447165 w 2208213"/>
                <a:gd name="T11" fmla="*/ 1413991 h 2120900"/>
                <a:gd name="T12" fmla="*/ 1047928 w 2208213"/>
                <a:gd name="T13" fmla="*/ 1828800 h 2120900"/>
                <a:gd name="T14" fmla="*/ 930730 w 2208213"/>
                <a:gd name="T15" fmla="*/ 1416180 h 2120900"/>
                <a:gd name="T16" fmla="*/ 474265 w 2208213"/>
                <a:gd name="T17" fmla="*/ 1392375 h 2120900"/>
                <a:gd name="T18" fmla="*/ 4655 w 2208213"/>
                <a:gd name="T19" fmla="*/ 1399763 h 2120900"/>
                <a:gd name="T20" fmla="*/ 1699778 w 2208213"/>
                <a:gd name="T21" fmla="*/ 568357 h 2120900"/>
                <a:gd name="T22" fmla="*/ 1776302 w 2208213"/>
                <a:gd name="T23" fmla="*/ 687290 h 2120900"/>
                <a:gd name="T24" fmla="*/ 1757990 w 2208213"/>
                <a:gd name="T25" fmla="*/ 747304 h 2120900"/>
                <a:gd name="T26" fmla="*/ 1632272 w 2208213"/>
                <a:gd name="T27" fmla="*/ 831708 h 2120900"/>
                <a:gd name="T28" fmla="*/ 1550556 w 2208213"/>
                <a:gd name="T29" fmla="*/ 696333 h 2120900"/>
                <a:gd name="T30" fmla="*/ 1616695 w 2208213"/>
                <a:gd name="T31" fmla="*/ 576852 h 2120900"/>
                <a:gd name="T32" fmla="*/ 1264397 w 2208213"/>
                <a:gd name="T33" fmla="*/ 596035 h 2120900"/>
                <a:gd name="T34" fmla="*/ 1315287 w 2208213"/>
                <a:gd name="T35" fmla="*/ 707294 h 2120900"/>
                <a:gd name="T36" fmla="*/ 1239772 w 2208213"/>
                <a:gd name="T37" fmla="*/ 818554 h 2120900"/>
                <a:gd name="T38" fmla="*/ 1103245 w 2208213"/>
                <a:gd name="T39" fmla="*/ 756895 h 2120900"/>
                <a:gd name="T40" fmla="*/ 1088470 w 2208213"/>
                <a:gd name="T41" fmla="*/ 666463 h 2120900"/>
                <a:gd name="T42" fmla="*/ 1185599 w 2208213"/>
                <a:gd name="T43" fmla="*/ 562876 h 2120900"/>
                <a:gd name="T44" fmla="*/ 813923 w 2208213"/>
                <a:gd name="T45" fmla="*/ 646732 h 2120900"/>
                <a:gd name="T46" fmla="*/ 830980 w 2208213"/>
                <a:gd name="T47" fmla="*/ 736069 h 2120900"/>
                <a:gd name="T48" fmla="*/ 714332 w 2208213"/>
                <a:gd name="T49" fmla="*/ 844588 h 2120900"/>
                <a:gd name="T50" fmla="*/ 596309 w 2208213"/>
                <a:gd name="T51" fmla="*/ 730039 h 2120900"/>
                <a:gd name="T52" fmla="*/ 630423 w 2208213"/>
                <a:gd name="T53" fmla="*/ 609189 h 2120900"/>
                <a:gd name="T54" fmla="*/ 275254 w 2208213"/>
                <a:gd name="T55" fmla="*/ 570001 h 2120900"/>
                <a:gd name="T56" fmla="*/ 350002 w 2208213"/>
                <a:gd name="T57" fmla="*/ 688111 h 2120900"/>
                <a:gd name="T58" fmla="*/ 325818 w 2208213"/>
                <a:gd name="T59" fmla="*/ 757169 h 2120900"/>
                <a:gd name="T60" fmla="*/ 196933 w 2208213"/>
                <a:gd name="T61" fmla="*/ 826776 h 2120900"/>
                <a:gd name="T62" fmla="*/ 123559 w 2208213"/>
                <a:gd name="T63" fmla="*/ 692496 h 2120900"/>
                <a:gd name="T64" fmla="*/ 191437 w 2208213"/>
                <a:gd name="T65" fmla="*/ 574386 h 2120900"/>
                <a:gd name="T66" fmla="*/ 1499406 w 2208213"/>
                <a:gd name="T67" fmla="*/ 315562 h 2120900"/>
                <a:gd name="T68" fmla="*/ 1548654 w 2208213"/>
                <a:gd name="T69" fmla="*/ 420383 h 2120900"/>
                <a:gd name="T70" fmla="*/ 1488189 w 2208213"/>
                <a:gd name="T71" fmla="*/ 521111 h 2120900"/>
                <a:gd name="T72" fmla="*/ 1351935 w 2208213"/>
                <a:gd name="T73" fmla="*/ 503640 h 2120900"/>
                <a:gd name="T74" fmla="*/ 1323481 w 2208213"/>
                <a:gd name="T75" fmla="*/ 404824 h 2120900"/>
                <a:gd name="T76" fmla="*/ 1406929 w 2208213"/>
                <a:gd name="T77" fmla="*/ 283624 h 2120900"/>
                <a:gd name="T78" fmla="*/ 1042787 w 2208213"/>
                <a:gd name="T79" fmla="*/ 348319 h 2120900"/>
                <a:gd name="T80" fmla="*/ 1073977 w 2208213"/>
                <a:gd name="T81" fmla="*/ 441402 h 2120900"/>
                <a:gd name="T82" fmla="*/ 979585 w 2208213"/>
                <a:gd name="T83" fmla="*/ 552775 h 2120900"/>
                <a:gd name="T84" fmla="*/ 847709 w 2208213"/>
                <a:gd name="T85" fmla="*/ 461875 h 2120900"/>
                <a:gd name="T86" fmla="*/ 851539 w 2208213"/>
                <a:gd name="T87" fmla="*/ 359784 h 2120900"/>
                <a:gd name="T88" fmla="*/ 482345 w 2208213"/>
                <a:gd name="T89" fmla="*/ 282259 h 2120900"/>
                <a:gd name="T90" fmla="*/ 575472 w 2208213"/>
                <a:gd name="T91" fmla="*/ 392267 h 2120900"/>
                <a:gd name="T92" fmla="*/ 583689 w 2208213"/>
                <a:gd name="T93" fmla="*/ 458873 h 2120900"/>
                <a:gd name="T94" fmla="*/ 469197 w 2208213"/>
                <a:gd name="T95" fmla="*/ 562603 h 2120900"/>
                <a:gd name="T96" fmla="*/ 353610 w 2208213"/>
                <a:gd name="T97" fmla="*/ 446043 h 2120900"/>
                <a:gd name="T98" fmla="*/ 392504 w 2208213"/>
                <a:gd name="T99" fmla="*/ 323477 h 2120900"/>
                <a:gd name="T100" fmla="*/ 1230742 w 2208213"/>
                <a:gd name="T101" fmla="*/ 9591 h 2120900"/>
                <a:gd name="T102" fmla="*/ 1298596 w 2208213"/>
                <a:gd name="T103" fmla="*/ 124413 h 2120900"/>
                <a:gd name="T104" fmla="*/ 1280264 w 2208213"/>
                <a:gd name="T105" fmla="*/ 184702 h 2120900"/>
                <a:gd name="T106" fmla="*/ 1160701 w 2208213"/>
                <a:gd name="T107" fmla="*/ 273216 h 2120900"/>
                <a:gd name="T108" fmla="*/ 1070138 w 2208213"/>
                <a:gd name="T109" fmla="*/ 138389 h 2120900"/>
                <a:gd name="T110" fmla="*/ 1134435 w 2208213"/>
                <a:gd name="T111" fmla="*/ 16990 h 2120900"/>
                <a:gd name="T112" fmla="*/ 782331 w 2208213"/>
                <a:gd name="T113" fmla="*/ 29870 h 2120900"/>
                <a:gd name="T114" fmla="*/ 834042 w 2208213"/>
                <a:gd name="T115" fmla="*/ 136471 h 2120900"/>
                <a:gd name="T116" fmla="*/ 778774 w 2208213"/>
                <a:gd name="T117" fmla="*/ 234303 h 2120900"/>
                <a:gd name="T118" fmla="*/ 643068 w 2208213"/>
                <a:gd name="T119" fmla="*/ 230741 h 2120900"/>
                <a:gd name="T120" fmla="*/ 607774 w 2208213"/>
                <a:gd name="T121" fmla="*/ 123866 h 2120900"/>
                <a:gd name="T122" fmla="*/ 688486 w 2208213"/>
                <a:gd name="T123" fmla="*/ 3015 h 21209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08213" h="2120900">
                  <a:moveTo>
                    <a:pt x="178701" y="976312"/>
                  </a:moveTo>
                  <a:lnTo>
                    <a:pt x="187271" y="994082"/>
                  </a:lnTo>
                  <a:lnTo>
                    <a:pt x="200603" y="1020420"/>
                  </a:lnTo>
                  <a:lnTo>
                    <a:pt x="233930" y="1085472"/>
                  </a:lnTo>
                  <a:lnTo>
                    <a:pt x="278050" y="1170197"/>
                  </a:lnTo>
                  <a:lnTo>
                    <a:pt x="282177" y="1164803"/>
                  </a:lnTo>
                  <a:lnTo>
                    <a:pt x="287573" y="1156552"/>
                  </a:lnTo>
                  <a:lnTo>
                    <a:pt x="293603" y="1146081"/>
                  </a:lnTo>
                  <a:lnTo>
                    <a:pt x="300269" y="1134657"/>
                  </a:lnTo>
                  <a:lnTo>
                    <a:pt x="315187" y="1107684"/>
                  </a:lnTo>
                  <a:lnTo>
                    <a:pt x="331375" y="1077856"/>
                  </a:lnTo>
                  <a:lnTo>
                    <a:pt x="346928" y="1047393"/>
                  </a:lnTo>
                  <a:lnTo>
                    <a:pt x="361211" y="1018834"/>
                  </a:lnTo>
                  <a:lnTo>
                    <a:pt x="381208" y="978216"/>
                  </a:lnTo>
                  <a:lnTo>
                    <a:pt x="399618" y="983293"/>
                  </a:lnTo>
                  <a:lnTo>
                    <a:pt x="417075" y="988688"/>
                  </a:lnTo>
                  <a:lnTo>
                    <a:pt x="433898" y="995034"/>
                  </a:lnTo>
                  <a:lnTo>
                    <a:pt x="449768" y="1001381"/>
                  </a:lnTo>
                  <a:lnTo>
                    <a:pt x="464687" y="1007727"/>
                  </a:lnTo>
                  <a:lnTo>
                    <a:pt x="478653" y="1014391"/>
                  </a:lnTo>
                  <a:lnTo>
                    <a:pt x="491666" y="1020737"/>
                  </a:lnTo>
                  <a:lnTo>
                    <a:pt x="503728" y="1027084"/>
                  </a:lnTo>
                  <a:lnTo>
                    <a:pt x="514520" y="1032796"/>
                  </a:lnTo>
                  <a:lnTo>
                    <a:pt x="524042" y="1038825"/>
                  </a:lnTo>
                  <a:lnTo>
                    <a:pt x="538960" y="1047710"/>
                  </a:lnTo>
                  <a:lnTo>
                    <a:pt x="548483" y="1054057"/>
                  </a:lnTo>
                  <a:lnTo>
                    <a:pt x="551974" y="1056595"/>
                  </a:lnTo>
                  <a:lnTo>
                    <a:pt x="555148" y="1054057"/>
                  </a:lnTo>
                  <a:lnTo>
                    <a:pt x="565305" y="1047393"/>
                  </a:lnTo>
                  <a:lnTo>
                    <a:pt x="581176" y="1037873"/>
                  </a:lnTo>
                  <a:lnTo>
                    <a:pt x="591333" y="1032161"/>
                  </a:lnTo>
                  <a:lnTo>
                    <a:pt x="602760" y="1025815"/>
                  </a:lnTo>
                  <a:lnTo>
                    <a:pt x="614821" y="1019468"/>
                  </a:lnTo>
                  <a:lnTo>
                    <a:pt x="628787" y="1012804"/>
                  </a:lnTo>
                  <a:lnTo>
                    <a:pt x="643388" y="1006141"/>
                  </a:lnTo>
                  <a:lnTo>
                    <a:pt x="658941" y="999477"/>
                  </a:lnTo>
                  <a:lnTo>
                    <a:pt x="675764" y="993130"/>
                  </a:lnTo>
                  <a:lnTo>
                    <a:pt x="693221" y="986784"/>
                  </a:lnTo>
                  <a:lnTo>
                    <a:pt x="711631" y="981389"/>
                  </a:lnTo>
                  <a:lnTo>
                    <a:pt x="730675" y="976312"/>
                  </a:lnTo>
                  <a:lnTo>
                    <a:pt x="739245" y="994082"/>
                  </a:lnTo>
                  <a:lnTo>
                    <a:pt x="752576" y="1020420"/>
                  </a:lnTo>
                  <a:lnTo>
                    <a:pt x="786222" y="1085472"/>
                  </a:lnTo>
                  <a:lnTo>
                    <a:pt x="830024" y="1170197"/>
                  </a:lnTo>
                  <a:lnTo>
                    <a:pt x="834468" y="1164803"/>
                  </a:lnTo>
                  <a:lnTo>
                    <a:pt x="839546" y="1156552"/>
                  </a:lnTo>
                  <a:lnTo>
                    <a:pt x="845577" y="1146081"/>
                  </a:lnTo>
                  <a:lnTo>
                    <a:pt x="852560" y="1134657"/>
                  </a:lnTo>
                  <a:lnTo>
                    <a:pt x="867161" y="1107684"/>
                  </a:lnTo>
                  <a:lnTo>
                    <a:pt x="883349" y="1077856"/>
                  </a:lnTo>
                  <a:lnTo>
                    <a:pt x="898902" y="1047393"/>
                  </a:lnTo>
                  <a:lnTo>
                    <a:pt x="913185" y="1018834"/>
                  </a:lnTo>
                  <a:lnTo>
                    <a:pt x="933182" y="978216"/>
                  </a:lnTo>
                  <a:lnTo>
                    <a:pt x="951909" y="983293"/>
                  </a:lnTo>
                  <a:lnTo>
                    <a:pt x="969049" y="988688"/>
                  </a:lnTo>
                  <a:lnTo>
                    <a:pt x="985872" y="995034"/>
                  </a:lnTo>
                  <a:lnTo>
                    <a:pt x="1001742" y="1001381"/>
                  </a:lnTo>
                  <a:lnTo>
                    <a:pt x="1016660" y="1007727"/>
                  </a:lnTo>
                  <a:lnTo>
                    <a:pt x="1030944" y="1014391"/>
                  </a:lnTo>
                  <a:lnTo>
                    <a:pt x="1043957" y="1020737"/>
                  </a:lnTo>
                  <a:lnTo>
                    <a:pt x="1055702" y="1027084"/>
                  </a:lnTo>
                  <a:lnTo>
                    <a:pt x="1066811" y="1032796"/>
                  </a:lnTo>
                  <a:lnTo>
                    <a:pt x="1076016" y="1038825"/>
                  </a:lnTo>
                  <a:lnTo>
                    <a:pt x="1090934" y="1047710"/>
                  </a:lnTo>
                  <a:lnTo>
                    <a:pt x="1100456" y="1054057"/>
                  </a:lnTo>
                  <a:lnTo>
                    <a:pt x="1103948" y="1056595"/>
                  </a:lnTo>
                  <a:lnTo>
                    <a:pt x="1107439" y="1054057"/>
                  </a:lnTo>
                  <a:lnTo>
                    <a:pt x="1117279" y="1047393"/>
                  </a:lnTo>
                  <a:lnTo>
                    <a:pt x="1133149" y="1037873"/>
                  </a:lnTo>
                  <a:lnTo>
                    <a:pt x="1143306" y="1032161"/>
                  </a:lnTo>
                  <a:lnTo>
                    <a:pt x="1154733" y="1025815"/>
                  </a:lnTo>
                  <a:lnTo>
                    <a:pt x="1167112" y="1019468"/>
                  </a:lnTo>
                  <a:lnTo>
                    <a:pt x="1180761" y="1012804"/>
                  </a:lnTo>
                  <a:lnTo>
                    <a:pt x="1195679" y="1006141"/>
                  </a:lnTo>
                  <a:lnTo>
                    <a:pt x="1210914" y="999477"/>
                  </a:lnTo>
                  <a:lnTo>
                    <a:pt x="1228055" y="993130"/>
                  </a:lnTo>
                  <a:lnTo>
                    <a:pt x="1245195" y="986784"/>
                  </a:lnTo>
                  <a:lnTo>
                    <a:pt x="1263922" y="981389"/>
                  </a:lnTo>
                  <a:lnTo>
                    <a:pt x="1282649" y="976312"/>
                  </a:lnTo>
                  <a:lnTo>
                    <a:pt x="1291219" y="994082"/>
                  </a:lnTo>
                  <a:lnTo>
                    <a:pt x="1304868" y="1020420"/>
                  </a:lnTo>
                  <a:lnTo>
                    <a:pt x="1338196" y="1085472"/>
                  </a:lnTo>
                  <a:lnTo>
                    <a:pt x="1382315" y="1170197"/>
                  </a:lnTo>
                  <a:lnTo>
                    <a:pt x="1386442" y="1164803"/>
                  </a:lnTo>
                  <a:lnTo>
                    <a:pt x="1391838" y="1156552"/>
                  </a:lnTo>
                  <a:lnTo>
                    <a:pt x="1397551" y="1146081"/>
                  </a:lnTo>
                  <a:lnTo>
                    <a:pt x="1404534" y="1134657"/>
                  </a:lnTo>
                  <a:lnTo>
                    <a:pt x="1419135" y="1107684"/>
                  </a:lnTo>
                  <a:lnTo>
                    <a:pt x="1435323" y="1077856"/>
                  </a:lnTo>
                  <a:lnTo>
                    <a:pt x="1451193" y="1047393"/>
                  </a:lnTo>
                  <a:lnTo>
                    <a:pt x="1465159" y="1018834"/>
                  </a:lnTo>
                  <a:lnTo>
                    <a:pt x="1485473" y="978216"/>
                  </a:lnTo>
                  <a:lnTo>
                    <a:pt x="1503883" y="983293"/>
                  </a:lnTo>
                  <a:lnTo>
                    <a:pt x="1521023" y="988688"/>
                  </a:lnTo>
                  <a:lnTo>
                    <a:pt x="1538163" y="995034"/>
                  </a:lnTo>
                  <a:lnTo>
                    <a:pt x="1553716" y="1001381"/>
                  </a:lnTo>
                  <a:lnTo>
                    <a:pt x="1568634" y="1007727"/>
                  </a:lnTo>
                  <a:lnTo>
                    <a:pt x="1582918" y="1014391"/>
                  </a:lnTo>
                  <a:lnTo>
                    <a:pt x="1595931" y="1020737"/>
                  </a:lnTo>
                  <a:lnTo>
                    <a:pt x="1607676" y="1027084"/>
                  </a:lnTo>
                  <a:lnTo>
                    <a:pt x="1618785" y="1032796"/>
                  </a:lnTo>
                  <a:lnTo>
                    <a:pt x="1628307" y="1038825"/>
                  </a:lnTo>
                  <a:lnTo>
                    <a:pt x="1643225" y="1047710"/>
                  </a:lnTo>
                  <a:lnTo>
                    <a:pt x="1652430" y="1054057"/>
                  </a:lnTo>
                  <a:lnTo>
                    <a:pt x="1656239" y="1056595"/>
                  </a:lnTo>
                  <a:lnTo>
                    <a:pt x="1659731" y="1054057"/>
                  </a:lnTo>
                  <a:lnTo>
                    <a:pt x="1669570" y="1047393"/>
                  </a:lnTo>
                  <a:lnTo>
                    <a:pt x="1685123" y="1037873"/>
                  </a:lnTo>
                  <a:lnTo>
                    <a:pt x="1695598" y="1032161"/>
                  </a:lnTo>
                  <a:lnTo>
                    <a:pt x="1707025" y="1025815"/>
                  </a:lnTo>
                  <a:lnTo>
                    <a:pt x="1719086" y="1019468"/>
                  </a:lnTo>
                  <a:lnTo>
                    <a:pt x="1732735" y="1012804"/>
                  </a:lnTo>
                  <a:lnTo>
                    <a:pt x="1747653" y="1006141"/>
                  </a:lnTo>
                  <a:lnTo>
                    <a:pt x="1763523" y="999477"/>
                  </a:lnTo>
                  <a:lnTo>
                    <a:pt x="1780029" y="993130"/>
                  </a:lnTo>
                  <a:lnTo>
                    <a:pt x="1797486" y="986784"/>
                  </a:lnTo>
                  <a:lnTo>
                    <a:pt x="1815896" y="981389"/>
                  </a:lnTo>
                  <a:lnTo>
                    <a:pt x="1834623" y="976312"/>
                  </a:lnTo>
                  <a:lnTo>
                    <a:pt x="1843510" y="994082"/>
                  </a:lnTo>
                  <a:lnTo>
                    <a:pt x="1856842" y="1020420"/>
                  </a:lnTo>
                  <a:lnTo>
                    <a:pt x="1890169" y="1085472"/>
                  </a:lnTo>
                  <a:lnTo>
                    <a:pt x="1934289" y="1170197"/>
                  </a:lnTo>
                  <a:lnTo>
                    <a:pt x="1938733" y="1164803"/>
                  </a:lnTo>
                  <a:lnTo>
                    <a:pt x="1943812" y="1156552"/>
                  </a:lnTo>
                  <a:lnTo>
                    <a:pt x="1949525" y="1146081"/>
                  </a:lnTo>
                  <a:lnTo>
                    <a:pt x="1956825" y="1134657"/>
                  </a:lnTo>
                  <a:lnTo>
                    <a:pt x="1971744" y="1107684"/>
                  </a:lnTo>
                  <a:lnTo>
                    <a:pt x="1987297" y="1077856"/>
                  </a:lnTo>
                  <a:lnTo>
                    <a:pt x="2003167" y="1047393"/>
                  </a:lnTo>
                  <a:lnTo>
                    <a:pt x="2017451" y="1018834"/>
                  </a:lnTo>
                  <a:lnTo>
                    <a:pt x="2037447" y="978216"/>
                  </a:lnTo>
                  <a:lnTo>
                    <a:pt x="2055857" y="983293"/>
                  </a:lnTo>
                  <a:lnTo>
                    <a:pt x="2073314" y="988688"/>
                  </a:lnTo>
                  <a:lnTo>
                    <a:pt x="2090137" y="995034"/>
                  </a:lnTo>
                  <a:lnTo>
                    <a:pt x="2106007" y="1001381"/>
                  </a:lnTo>
                  <a:lnTo>
                    <a:pt x="2120926" y="1007727"/>
                  </a:lnTo>
                  <a:lnTo>
                    <a:pt x="2134892" y="1014391"/>
                  </a:lnTo>
                  <a:lnTo>
                    <a:pt x="2147905" y="1020737"/>
                  </a:lnTo>
                  <a:lnTo>
                    <a:pt x="2159650" y="1027084"/>
                  </a:lnTo>
                  <a:lnTo>
                    <a:pt x="2170759" y="1032796"/>
                  </a:lnTo>
                  <a:lnTo>
                    <a:pt x="2180281" y="1038825"/>
                  </a:lnTo>
                  <a:lnTo>
                    <a:pt x="2195199" y="1047710"/>
                  </a:lnTo>
                  <a:lnTo>
                    <a:pt x="2205039" y="1054057"/>
                  </a:lnTo>
                  <a:lnTo>
                    <a:pt x="2208213" y="1056595"/>
                  </a:lnTo>
                  <a:lnTo>
                    <a:pt x="2208213" y="1088328"/>
                  </a:lnTo>
                  <a:lnTo>
                    <a:pt x="2208213" y="1210180"/>
                  </a:lnTo>
                  <a:lnTo>
                    <a:pt x="2208213" y="1600489"/>
                  </a:lnTo>
                  <a:lnTo>
                    <a:pt x="2207896" y="1605249"/>
                  </a:lnTo>
                  <a:lnTo>
                    <a:pt x="2206943" y="1610008"/>
                  </a:lnTo>
                  <a:lnTo>
                    <a:pt x="2205674" y="1614768"/>
                  </a:lnTo>
                  <a:lnTo>
                    <a:pt x="2204404" y="1618893"/>
                  </a:lnTo>
                  <a:lnTo>
                    <a:pt x="2202182" y="1623336"/>
                  </a:lnTo>
                  <a:lnTo>
                    <a:pt x="2199960" y="1627144"/>
                  </a:lnTo>
                  <a:lnTo>
                    <a:pt x="2197104" y="1630952"/>
                  </a:lnTo>
                  <a:lnTo>
                    <a:pt x="2193930" y="1634442"/>
                  </a:lnTo>
                  <a:lnTo>
                    <a:pt x="2190756" y="1636981"/>
                  </a:lnTo>
                  <a:lnTo>
                    <a:pt x="2186947" y="1639837"/>
                  </a:lnTo>
                  <a:lnTo>
                    <a:pt x="2183138" y="1642375"/>
                  </a:lnTo>
                  <a:lnTo>
                    <a:pt x="2179012" y="1644597"/>
                  </a:lnTo>
                  <a:lnTo>
                    <a:pt x="2174250" y="1646183"/>
                  </a:lnTo>
                  <a:lnTo>
                    <a:pt x="2170124" y="1647453"/>
                  </a:lnTo>
                  <a:lnTo>
                    <a:pt x="2165363" y="1648087"/>
                  </a:lnTo>
                  <a:lnTo>
                    <a:pt x="2160284" y="1648087"/>
                  </a:lnTo>
                  <a:lnTo>
                    <a:pt x="2101881" y="1648087"/>
                  </a:lnTo>
                  <a:lnTo>
                    <a:pt x="2101881" y="2120900"/>
                  </a:lnTo>
                  <a:lnTo>
                    <a:pt x="1766697" y="2120900"/>
                  </a:lnTo>
                  <a:lnTo>
                    <a:pt x="1766697" y="1648087"/>
                  </a:lnTo>
                  <a:lnTo>
                    <a:pt x="1703850" y="1648087"/>
                  </a:lnTo>
                  <a:lnTo>
                    <a:pt x="1699089" y="1648087"/>
                  </a:lnTo>
                  <a:lnTo>
                    <a:pt x="1694328" y="1647453"/>
                  </a:lnTo>
                  <a:lnTo>
                    <a:pt x="1689567" y="1646183"/>
                  </a:lnTo>
                  <a:lnTo>
                    <a:pt x="1685123" y="1644597"/>
                  </a:lnTo>
                  <a:lnTo>
                    <a:pt x="1681314" y="1642375"/>
                  </a:lnTo>
                  <a:lnTo>
                    <a:pt x="1677506" y="1639837"/>
                  </a:lnTo>
                  <a:lnTo>
                    <a:pt x="1673379" y="1636981"/>
                  </a:lnTo>
                  <a:lnTo>
                    <a:pt x="1670205" y="1634442"/>
                  </a:lnTo>
                  <a:lnTo>
                    <a:pt x="1667031" y="1630952"/>
                  </a:lnTo>
                  <a:lnTo>
                    <a:pt x="1664492" y="1627144"/>
                  </a:lnTo>
                  <a:lnTo>
                    <a:pt x="1661953" y="1623336"/>
                  </a:lnTo>
                  <a:lnTo>
                    <a:pt x="1659731" y="1618893"/>
                  </a:lnTo>
                  <a:lnTo>
                    <a:pt x="1658144" y="1614768"/>
                  </a:lnTo>
                  <a:lnTo>
                    <a:pt x="1656874" y="1610008"/>
                  </a:lnTo>
                  <a:lnTo>
                    <a:pt x="1656239" y="1605249"/>
                  </a:lnTo>
                  <a:lnTo>
                    <a:pt x="1656239" y="1600489"/>
                  </a:lnTo>
                  <a:lnTo>
                    <a:pt x="1655604" y="1605249"/>
                  </a:lnTo>
                  <a:lnTo>
                    <a:pt x="1654970" y="1610008"/>
                  </a:lnTo>
                  <a:lnTo>
                    <a:pt x="1653700" y="1614768"/>
                  </a:lnTo>
                  <a:lnTo>
                    <a:pt x="1652113" y="1618893"/>
                  </a:lnTo>
                  <a:lnTo>
                    <a:pt x="1650208" y="1623336"/>
                  </a:lnTo>
                  <a:lnTo>
                    <a:pt x="1647987" y="1627144"/>
                  </a:lnTo>
                  <a:lnTo>
                    <a:pt x="1645130" y="1630952"/>
                  </a:lnTo>
                  <a:lnTo>
                    <a:pt x="1641956" y="1634442"/>
                  </a:lnTo>
                  <a:lnTo>
                    <a:pt x="1638782" y="1636981"/>
                  </a:lnTo>
                  <a:lnTo>
                    <a:pt x="1634973" y="1639837"/>
                  </a:lnTo>
                  <a:lnTo>
                    <a:pt x="1630846" y="1642375"/>
                  </a:lnTo>
                  <a:lnTo>
                    <a:pt x="1627038" y="1644597"/>
                  </a:lnTo>
                  <a:lnTo>
                    <a:pt x="1622276" y="1646183"/>
                  </a:lnTo>
                  <a:lnTo>
                    <a:pt x="1617833" y="1647453"/>
                  </a:lnTo>
                  <a:lnTo>
                    <a:pt x="1613072" y="1648087"/>
                  </a:lnTo>
                  <a:lnTo>
                    <a:pt x="1607993" y="1648087"/>
                  </a:lnTo>
                  <a:lnTo>
                    <a:pt x="1549907" y="1648087"/>
                  </a:lnTo>
                  <a:lnTo>
                    <a:pt x="1549907" y="2120900"/>
                  </a:lnTo>
                  <a:lnTo>
                    <a:pt x="1214723" y="2120900"/>
                  </a:lnTo>
                  <a:lnTo>
                    <a:pt x="1214723" y="1648087"/>
                  </a:lnTo>
                  <a:lnTo>
                    <a:pt x="1151559" y="1648087"/>
                  </a:lnTo>
                  <a:lnTo>
                    <a:pt x="1146798" y="1648087"/>
                  </a:lnTo>
                  <a:lnTo>
                    <a:pt x="1142354" y="1647453"/>
                  </a:lnTo>
                  <a:lnTo>
                    <a:pt x="1137593" y="1646183"/>
                  </a:lnTo>
                  <a:lnTo>
                    <a:pt x="1133149" y="1644597"/>
                  </a:lnTo>
                  <a:lnTo>
                    <a:pt x="1129340" y="1642375"/>
                  </a:lnTo>
                  <a:lnTo>
                    <a:pt x="1125214" y="1639837"/>
                  </a:lnTo>
                  <a:lnTo>
                    <a:pt x="1121405" y="1636981"/>
                  </a:lnTo>
                  <a:lnTo>
                    <a:pt x="1118231" y="1634442"/>
                  </a:lnTo>
                  <a:lnTo>
                    <a:pt x="1115057" y="1630952"/>
                  </a:lnTo>
                  <a:lnTo>
                    <a:pt x="1112200" y="1627144"/>
                  </a:lnTo>
                  <a:lnTo>
                    <a:pt x="1109979" y="1623336"/>
                  </a:lnTo>
                  <a:lnTo>
                    <a:pt x="1107439" y="1618893"/>
                  </a:lnTo>
                  <a:lnTo>
                    <a:pt x="1105852" y="1614768"/>
                  </a:lnTo>
                  <a:lnTo>
                    <a:pt x="1104900" y="1610008"/>
                  </a:lnTo>
                  <a:lnTo>
                    <a:pt x="1103948" y="1605249"/>
                  </a:lnTo>
                  <a:lnTo>
                    <a:pt x="1103948" y="1600489"/>
                  </a:lnTo>
                  <a:lnTo>
                    <a:pt x="1103630" y="1605249"/>
                  </a:lnTo>
                  <a:lnTo>
                    <a:pt x="1102996" y="1610008"/>
                  </a:lnTo>
                  <a:lnTo>
                    <a:pt x="1101726" y="1614768"/>
                  </a:lnTo>
                  <a:lnTo>
                    <a:pt x="1100139" y="1618893"/>
                  </a:lnTo>
                  <a:lnTo>
                    <a:pt x="1098234" y="1623336"/>
                  </a:lnTo>
                  <a:lnTo>
                    <a:pt x="1095695" y="1627144"/>
                  </a:lnTo>
                  <a:lnTo>
                    <a:pt x="1093156" y="1630952"/>
                  </a:lnTo>
                  <a:lnTo>
                    <a:pt x="1089982" y="1634442"/>
                  </a:lnTo>
                  <a:lnTo>
                    <a:pt x="1086808" y="1636981"/>
                  </a:lnTo>
                  <a:lnTo>
                    <a:pt x="1082681" y="1639837"/>
                  </a:lnTo>
                  <a:lnTo>
                    <a:pt x="1078872" y="1642375"/>
                  </a:lnTo>
                  <a:lnTo>
                    <a:pt x="1075064" y="1644597"/>
                  </a:lnTo>
                  <a:lnTo>
                    <a:pt x="1070302" y="1646183"/>
                  </a:lnTo>
                  <a:lnTo>
                    <a:pt x="1065859" y="1647453"/>
                  </a:lnTo>
                  <a:lnTo>
                    <a:pt x="1061098" y="1648087"/>
                  </a:lnTo>
                  <a:lnTo>
                    <a:pt x="1056019" y="1648087"/>
                  </a:lnTo>
                  <a:lnTo>
                    <a:pt x="997298" y="1648087"/>
                  </a:lnTo>
                  <a:lnTo>
                    <a:pt x="997298" y="2120900"/>
                  </a:lnTo>
                  <a:lnTo>
                    <a:pt x="662432" y="2120900"/>
                  </a:lnTo>
                  <a:lnTo>
                    <a:pt x="662432" y="1648087"/>
                  </a:lnTo>
                  <a:lnTo>
                    <a:pt x="599585" y="1648087"/>
                  </a:lnTo>
                  <a:lnTo>
                    <a:pt x="594824" y="1648087"/>
                  </a:lnTo>
                  <a:lnTo>
                    <a:pt x="590063" y="1647453"/>
                  </a:lnTo>
                  <a:lnTo>
                    <a:pt x="585302" y="1646183"/>
                  </a:lnTo>
                  <a:lnTo>
                    <a:pt x="581176" y="1644597"/>
                  </a:lnTo>
                  <a:lnTo>
                    <a:pt x="576732" y="1642375"/>
                  </a:lnTo>
                  <a:lnTo>
                    <a:pt x="572923" y="1639837"/>
                  </a:lnTo>
                  <a:lnTo>
                    <a:pt x="569432" y="1636981"/>
                  </a:lnTo>
                  <a:lnTo>
                    <a:pt x="565623" y="1634442"/>
                  </a:lnTo>
                  <a:lnTo>
                    <a:pt x="563083" y="1630952"/>
                  </a:lnTo>
                  <a:lnTo>
                    <a:pt x="560227" y="1627144"/>
                  </a:lnTo>
                  <a:lnTo>
                    <a:pt x="557370" y="1623336"/>
                  </a:lnTo>
                  <a:lnTo>
                    <a:pt x="555466" y="1618893"/>
                  </a:lnTo>
                  <a:lnTo>
                    <a:pt x="553879" y="1614768"/>
                  </a:lnTo>
                  <a:lnTo>
                    <a:pt x="552609" y="1610008"/>
                  </a:lnTo>
                  <a:lnTo>
                    <a:pt x="551974" y="1605249"/>
                  </a:lnTo>
                  <a:lnTo>
                    <a:pt x="551974" y="1600489"/>
                  </a:lnTo>
                  <a:lnTo>
                    <a:pt x="551657" y="1605249"/>
                  </a:lnTo>
                  <a:lnTo>
                    <a:pt x="550704" y="1610008"/>
                  </a:lnTo>
                  <a:lnTo>
                    <a:pt x="549752" y="1614768"/>
                  </a:lnTo>
                  <a:lnTo>
                    <a:pt x="548165" y="1618893"/>
                  </a:lnTo>
                  <a:lnTo>
                    <a:pt x="545943" y="1623336"/>
                  </a:lnTo>
                  <a:lnTo>
                    <a:pt x="543722" y="1627144"/>
                  </a:lnTo>
                  <a:lnTo>
                    <a:pt x="540865" y="1630952"/>
                  </a:lnTo>
                  <a:lnTo>
                    <a:pt x="537691" y="1634442"/>
                  </a:lnTo>
                  <a:lnTo>
                    <a:pt x="534199" y="1636981"/>
                  </a:lnTo>
                  <a:lnTo>
                    <a:pt x="530708" y="1639837"/>
                  </a:lnTo>
                  <a:lnTo>
                    <a:pt x="526899" y="1642375"/>
                  </a:lnTo>
                  <a:lnTo>
                    <a:pt x="522455" y="1644597"/>
                  </a:lnTo>
                  <a:lnTo>
                    <a:pt x="518011" y="1646183"/>
                  </a:lnTo>
                  <a:lnTo>
                    <a:pt x="513885" y="1647453"/>
                  </a:lnTo>
                  <a:lnTo>
                    <a:pt x="509124" y="1648087"/>
                  </a:lnTo>
                  <a:lnTo>
                    <a:pt x="504045" y="1648087"/>
                  </a:lnTo>
                  <a:lnTo>
                    <a:pt x="445325" y="1648087"/>
                  </a:lnTo>
                  <a:lnTo>
                    <a:pt x="445325" y="2120900"/>
                  </a:lnTo>
                  <a:lnTo>
                    <a:pt x="110458" y="2120900"/>
                  </a:lnTo>
                  <a:lnTo>
                    <a:pt x="110458" y="1648087"/>
                  </a:lnTo>
                  <a:lnTo>
                    <a:pt x="47611" y="1648087"/>
                  </a:lnTo>
                  <a:lnTo>
                    <a:pt x="42850" y="1648087"/>
                  </a:lnTo>
                  <a:lnTo>
                    <a:pt x="38089" y="1647453"/>
                  </a:lnTo>
                  <a:lnTo>
                    <a:pt x="33328" y="1646183"/>
                  </a:lnTo>
                  <a:lnTo>
                    <a:pt x="28884" y="1644597"/>
                  </a:lnTo>
                  <a:lnTo>
                    <a:pt x="24758" y="1642375"/>
                  </a:lnTo>
                  <a:lnTo>
                    <a:pt x="20632" y="1639837"/>
                  </a:lnTo>
                  <a:lnTo>
                    <a:pt x="17140" y="1636981"/>
                  </a:lnTo>
                  <a:lnTo>
                    <a:pt x="13649" y="1634442"/>
                  </a:lnTo>
                  <a:lnTo>
                    <a:pt x="10792" y="1630952"/>
                  </a:lnTo>
                  <a:lnTo>
                    <a:pt x="8253" y="1627144"/>
                  </a:lnTo>
                  <a:lnTo>
                    <a:pt x="5396" y="1623336"/>
                  </a:lnTo>
                  <a:lnTo>
                    <a:pt x="3492" y="1618893"/>
                  </a:lnTo>
                  <a:lnTo>
                    <a:pt x="1905" y="1614768"/>
                  </a:lnTo>
                  <a:lnTo>
                    <a:pt x="635" y="1610008"/>
                  </a:lnTo>
                  <a:lnTo>
                    <a:pt x="0" y="1605249"/>
                  </a:lnTo>
                  <a:lnTo>
                    <a:pt x="0" y="1600489"/>
                  </a:lnTo>
                  <a:lnTo>
                    <a:pt x="0" y="1210180"/>
                  </a:lnTo>
                  <a:lnTo>
                    <a:pt x="0" y="1088328"/>
                  </a:lnTo>
                  <a:lnTo>
                    <a:pt x="0" y="1056595"/>
                  </a:lnTo>
                  <a:lnTo>
                    <a:pt x="3174" y="1054057"/>
                  </a:lnTo>
                  <a:lnTo>
                    <a:pt x="13331" y="1047393"/>
                  </a:lnTo>
                  <a:lnTo>
                    <a:pt x="28884" y="1037873"/>
                  </a:lnTo>
                  <a:lnTo>
                    <a:pt x="39359" y="1032161"/>
                  </a:lnTo>
                  <a:lnTo>
                    <a:pt x="50786" y="1025815"/>
                  </a:lnTo>
                  <a:lnTo>
                    <a:pt x="62847" y="1019468"/>
                  </a:lnTo>
                  <a:lnTo>
                    <a:pt x="76496" y="1012804"/>
                  </a:lnTo>
                  <a:lnTo>
                    <a:pt x="91096" y="1006141"/>
                  </a:lnTo>
                  <a:lnTo>
                    <a:pt x="106967" y="999477"/>
                  </a:lnTo>
                  <a:lnTo>
                    <a:pt x="123790" y="993130"/>
                  </a:lnTo>
                  <a:lnTo>
                    <a:pt x="141247" y="986784"/>
                  </a:lnTo>
                  <a:lnTo>
                    <a:pt x="159657" y="981389"/>
                  </a:lnTo>
                  <a:lnTo>
                    <a:pt x="178701" y="976312"/>
                  </a:lnTo>
                  <a:close/>
                  <a:moveTo>
                    <a:pt x="1932310" y="652462"/>
                  </a:moveTo>
                  <a:lnTo>
                    <a:pt x="1937696" y="652780"/>
                  </a:lnTo>
                  <a:lnTo>
                    <a:pt x="1943081" y="653098"/>
                  </a:lnTo>
                  <a:lnTo>
                    <a:pt x="1948784" y="653416"/>
                  </a:lnTo>
                  <a:lnTo>
                    <a:pt x="1954169" y="654687"/>
                  </a:lnTo>
                  <a:lnTo>
                    <a:pt x="1959555" y="655958"/>
                  </a:lnTo>
                  <a:lnTo>
                    <a:pt x="1964940" y="657547"/>
                  </a:lnTo>
                  <a:lnTo>
                    <a:pt x="1970326" y="659136"/>
                  </a:lnTo>
                  <a:lnTo>
                    <a:pt x="1975395" y="661043"/>
                  </a:lnTo>
                  <a:lnTo>
                    <a:pt x="1980464" y="663268"/>
                  </a:lnTo>
                  <a:lnTo>
                    <a:pt x="1985532" y="666128"/>
                  </a:lnTo>
                  <a:lnTo>
                    <a:pt x="1990601" y="668988"/>
                  </a:lnTo>
                  <a:lnTo>
                    <a:pt x="1995353" y="672166"/>
                  </a:lnTo>
                  <a:lnTo>
                    <a:pt x="2000105" y="675344"/>
                  </a:lnTo>
                  <a:lnTo>
                    <a:pt x="2004857" y="679158"/>
                  </a:lnTo>
                  <a:lnTo>
                    <a:pt x="2009292" y="682654"/>
                  </a:lnTo>
                  <a:lnTo>
                    <a:pt x="2013411" y="687103"/>
                  </a:lnTo>
                  <a:lnTo>
                    <a:pt x="2017846" y="691235"/>
                  </a:lnTo>
                  <a:lnTo>
                    <a:pt x="2021648" y="696002"/>
                  </a:lnTo>
                  <a:lnTo>
                    <a:pt x="2025132" y="701087"/>
                  </a:lnTo>
                  <a:lnTo>
                    <a:pt x="2028934" y="706490"/>
                  </a:lnTo>
                  <a:lnTo>
                    <a:pt x="2032419" y="711892"/>
                  </a:lnTo>
                  <a:lnTo>
                    <a:pt x="2035587" y="717295"/>
                  </a:lnTo>
                  <a:lnTo>
                    <a:pt x="2038121" y="723651"/>
                  </a:lnTo>
                  <a:lnTo>
                    <a:pt x="2040656" y="730007"/>
                  </a:lnTo>
                  <a:lnTo>
                    <a:pt x="2042873" y="736364"/>
                  </a:lnTo>
                  <a:lnTo>
                    <a:pt x="2045408" y="743038"/>
                  </a:lnTo>
                  <a:lnTo>
                    <a:pt x="2046992" y="750029"/>
                  </a:lnTo>
                  <a:lnTo>
                    <a:pt x="2048576" y="757657"/>
                  </a:lnTo>
                  <a:lnTo>
                    <a:pt x="2049526" y="764966"/>
                  </a:lnTo>
                  <a:lnTo>
                    <a:pt x="2050476" y="772912"/>
                  </a:lnTo>
                  <a:lnTo>
                    <a:pt x="2050793" y="780857"/>
                  </a:lnTo>
                  <a:lnTo>
                    <a:pt x="2051110" y="789438"/>
                  </a:lnTo>
                  <a:lnTo>
                    <a:pt x="2051110" y="795476"/>
                  </a:lnTo>
                  <a:lnTo>
                    <a:pt x="2053961" y="795476"/>
                  </a:lnTo>
                  <a:lnTo>
                    <a:pt x="2056813" y="795794"/>
                  </a:lnTo>
                  <a:lnTo>
                    <a:pt x="2059030" y="797065"/>
                  </a:lnTo>
                  <a:lnTo>
                    <a:pt x="2061881" y="798018"/>
                  </a:lnTo>
                  <a:lnTo>
                    <a:pt x="2063782" y="799607"/>
                  </a:lnTo>
                  <a:lnTo>
                    <a:pt x="2066000" y="801197"/>
                  </a:lnTo>
                  <a:lnTo>
                    <a:pt x="2068217" y="803103"/>
                  </a:lnTo>
                  <a:lnTo>
                    <a:pt x="2070118" y="805646"/>
                  </a:lnTo>
                  <a:lnTo>
                    <a:pt x="2072019" y="808506"/>
                  </a:lnTo>
                  <a:lnTo>
                    <a:pt x="2073603" y="811049"/>
                  </a:lnTo>
                  <a:lnTo>
                    <a:pt x="2074870" y="813909"/>
                  </a:lnTo>
                  <a:lnTo>
                    <a:pt x="2075821" y="817087"/>
                  </a:lnTo>
                  <a:lnTo>
                    <a:pt x="2076771" y="820265"/>
                  </a:lnTo>
                  <a:lnTo>
                    <a:pt x="2077405" y="823761"/>
                  </a:lnTo>
                  <a:lnTo>
                    <a:pt x="2078038" y="827257"/>
                  </a:lnTo>
                  <a:lnTo>
                    <a:pt x="2078038" y="830753"/>
                  </a:lnTo>
                  <a:lnTo>
                    <a:pt x="2077405" y="834249"/>
                  </a:lnTo>
                  <a:lnTo>
                    <a:pt x="2076771" y="838062"/>
                  </a:lnTo>
                  <a:lnTo>
                    <a:pt x="2075504" y="841558"/>
                  </a:lnTo>
                  <a:lnTo>
                    <a:pt x="2073920" y="844736"/>
                  </a:lnTo>
                  <a:lnTo>
                    <a:pt x="2071702" y="847914"/>
                  </a:lnTo>
                  <a:lnTo>
                    <a:pt x="2069168" y="850775"/>
                  </a:lnTo>
                  <a:lnTo>
                    <a:pt x="2066633" y="853635"/>
                  </a:lnTo>
                  <a:lnTo>
                    <a:pt x="2063465" y="856177"/>
                  </a:lnTo>
                  <a:lnTo>
                    <a:pt x="2060297" y="858402"/>
                  </a:lnTo>
                  <a:lnTo>
                    <a:pt x="2057129" y="860309"/>
                  </a:lnTo>
                  <a:lnTo>
                    <a:pt x="2053961" y="862216"/>
                  </a:lnTo>
                  <a:lnTo>
                    <a:pt x="2050476" y="863805"/>
                  </a:lnTo>
                  <a:lnTo>
                    <a:pt x="2047308" y="865076"/>
                  </a:lnTo>
                  <a:lnTo>
                    <a:pt x="2044140" y="866029"/>
                  </a:lnTo>
                  <a:lnTo>
                    <a:pt x="2040972" y="866347"/>
                  </a:lnTo>
                  <a:lnTo>
                    <a:pt x="2037804" y="866665"/>
                  </a:lnTo>
                  <a:lnTo>
                    <a:pt x="2033369" y="878106"/>
                  </a:lnTo>
                  <a:lnTo>
                    <a:pt x="2028934" y="889230"/>
                  </a:lnTo>
                  <a:lnTo>
                    <a:pt x="2023548" y="899717"/>
                  </a:lnTo>
                  <a:lnTo>
                    <a:pt x="2018480" y="909887"/>
                  </a:lnTo>
                  <a:lnTo>
                    <a:pt x="2013728" y="917514"/>
                  </a:lnTo>
                  <a:lnTo>
                    <a:pt x="2009609" y="924506"/>
                  </a:lnTo>
                  <a:lnTo>
                    <a:pt x="2004857" y="931180"/>
                  </a:lnTo>
                  <a:lnTo>
                    <a:pt x="1999788" y="937536"/>
                  </a:lnTo>
                  <a:lnTo>
                    <a:pt x="1995036" y="943575"/>
                  </a:lnTo>
                  <a:lnTo>
                    <a:pt x="1989968" y="949295"/>
                  </a:lnTo>
                  <a:lnTo>
                    <a:pt x="1984582" y="954698"/>
                  </a:lnTo>
                  <a:lnTo>
                    <a:pt x="1978880" y="959147"/>
                  </a:lnTo>
                  <a:lnTo>
                    <a:pt x="1973494" y="963915"/>
                  </a:lnTo>
                  <a:lnTo>
                    <a:pt x="1967475" y="968046"/>
                  </a:lnTo>
                  <a:lnTo>
                    <a:pt x="1962089" y="971224"/>
                  </a:lnTo>
                  <a:lnTo>
                    <a:pt x="1956070" y="973767"/>
                  </a:lnTo>
                  <a:lnTo>
                    <a:pt x="1950368" y="976309"/>
                  </a:lnTo>
                  <a:lnTo>
                    <a:pt x="1944348" y="977898"/>
                  </a:lnTo>
                  <a:lnTo>
                    <a:pt x="1938012" y="978852"/>
                  </a:lnTo>
                  <a:lnTo>
                    <a:pt x="1932310" y="979487"/>
                  </a:lnTo>
                  <a:lnTo>
                    <a:pt x="1928192" y="978852"/>
                  </a:lnTo>
                  <a:lnTo>
                    <a:pt x="1924073" y="978534"/>
                  </a:lnTo>
                  <a:lnTo>
                    <a:pt x="1919955" y="977898"/>
                  </a:lnTo>
                  <a:lnTo>
                    <a:pt x="1915836" y="976627"/>
                  </a:lnTo>
                  <a:lnTo>
                    <a:pt x="1911718" y="975038"/>
                  </a:lnTo>
                  <a:lnTo>
                    <a:pt x="1907916" y="973449"/>
                  </a:lnTo>
                  <a:lnTo>
                    <a:pt x="1903481" y="971542"/>
                  </a:lnTo>
                  <a:lnTo>
                    <a:pt x="1899679" y="968999"/>
                  </a:lnTo>
                  <a:lnTo>
                    <a:pt x="1892076" y="964550"/>
                  </a:lnTo>
                  <a:lnTo>
                    <a:pt x="1885107" y="958830"/>
                  </a:lnTo>
                  <a:lnTo>
                    <a:pt x="1878137" y="952473"/>
                  </a:lnTo>
                  <a:lnTo>
                    <a:pt x="1871167" y="945164"/>
                  </a:lnTo>
                  <a:lnTo>
                    <a:pt x="1864515" y="937536"/>
                  </a:lnTo>
                  <a:lnTo>
                    <a:pt x="1858495" y="928956"/>
                  </a:lnTo>
                  <a:lnTo>
                    <a:pt x="1852476" y="920375"/>
                  </a:lnTo>
                  <a:lnTo>
                    <a:pt x="1846457" y="910523"/>
                  </a:lnTo>
                  <a:lnTo>
                    <a:pt x="1841071" y="900035"/>
                  </a:lnTo>
                  <a:lnTo>
                    <a:pt x="1836003" y="889230"/>
                  </a:lnTo>
                  <a:lnTo>
                    <a:pt x="1831251" y="877788"/>
                  </a:lnTo>
                  <a:lnTo>
                    <a:pt x="1826815" y="866347"/>
                  </a:lnTo>
                  <a:lnTo>
                    <a:pt x="1824281" y="865394"/>
                  </a:lnTo>
                  <a:lnTo>
                    <a:pt x="1821113" y="864758"/>
                  </a:lnTo>
                  <a:lnTo>
                    <a:pt x="1815094" y="862216"/>
                  </a:lnTo>
                  <a:lnTo>
                    <a:pt x="1808758" y="858720"/>
                  </a:lnTo>
                  <a:lnTo>
                    <a:pt x="1806223" y="856813"/>
                  </a:lnTo>
                  <a:lnTo>
                    <a:pt x="1803372" y="854588"/>
                  </a:lnTo>
                  <a:lnTo>
                    <a:pt x="1800521" y="852046"/>
                  </a:lnTo>
                  <a:lnTo>
                    <a:pt x="1798303" y="849503"/>
                  </a:lnTo>
                  <a:lnTo>
                    <a:pt x="1796402" y="846643"/>
                  </a:lnTo>
                  <a:lnTo>
                    <a:pt x="1794185" y="843783"/>
                  </a:lnTo>
                  <a:lnTo>
                    <a:pt x="1793234" y="840605"/>
                  </a:lnTo>
                  <a:lnTo>
                    <a:pt x="1791967" y="837427"/>
                  </a:lnTo>
                  <a:lnTo>
                    <a:pt x="1791334" y="834249"/>
                  </a:lnTo>
                  <a:lnTo>
                    <a:pt x="1790700" y="830753"/>
                  </a:lnTo>
                  <a:lnTo>
                    <a:pt x="1791650" y="824397"/>
                  </a:lnTo>
                  <a:lnTo>
                    <a:pt x="1792918" y="818358"/>
                  </a:lnTo>
                  <a:lnTo>
                    <a:pt x="1794818" y="812638"/>
                  </a:lnTo>
                  <a:lnTo>
                    <a:pt x="1797353" y="807553"/>
                  </a:lnTo>
                  <a:lnTo>
                    <a:pt x="1801154" y="803103"/>
                  </a:lnTo>
                  <a:lnTo>
                    <a:pt x="1802738" y="801197"/>
                  </a:lnTo>
                  <a:lnTo>
                    <a:pt x="1804639" y="799607"/>
                  </a:lnTo>
                  <a:lnTo>
                    <a:pt x="1806857" y="798654"/>
                  </a:lnTo>
                  <a:lnTo>
                    <a:pt x="1808758" y="797383"/>
                  </a:lnTo>
                  <a:lnTo>
                    <a:pt x="1811292" y="796112"/>
                  </a:lnTo>
                  <a:lnTo>
                    <a:pt x="1813510" y="795794"/>
                  </a:lnTo>
                  <a:lnTo>
                    <a:pt x="1813510" y="789438"/>
                  </a:lnTo>
                  <a:lnTo>
                    <a:pt x="1813510" y="780857"/>
                  </a:lnTo>
                  <a:lnTo>
                    <a:pt x="1814460" y="772912"/>
                  </a:lnTo>
                  <a:lnTo>
                    <a:pt x="1815094" y="764966"/>
                  </a:lnTo>
                  <a:lnTo>
                    <a:pt x="1816361" y="757657"/>
                  </a:lnTo>
                  <a:lnTo>
                    <a:pt x="1817628" y="750029"/>
                  </a:lnTo>
                  <a:lnTo>
                    <a:pt x="1819529" y="743038"/>
                  </a:lnTo>
                  <a:lnTo>
                    <a:pt x="1821430" y="736364"/>
                  </a:lnTo>
                  <a:lnTo>
                    <a:pt x="1823647" y="730007"/>
                  </a:lnTo>
                  <a:lnTo>
                    <a:pt x="1826499" y="723651"/>
                  </a:lnTo>
                  <a:lnTo>
                    <a:pt x="1829350" y="717295"/>
                  </a:lnTo>
                  <a:lnTo>
                    <a:pt x="1832518" y="711892"/>
                  </a:lnTo>
                  <a:lnTo>
                    <a:pt x="1835686" y="706490"/>
                  </a:lnTo>
                  <a:lnTo>
                    <a:pt x="1839171" y="701087"/>
                  </a:lnTo>
                  <a:lnTo>
                    <a:pt x="1842972" y="696002"/>
                  </a:lnTo>
                  <a:lnTo>
                    <a:pt x="1847091" y="691235"/>
                  </a:lnTo>
                  <a:lnTo>
                    <a:pt x="1850892" y="687103"/>
                  </a:lnTo>
                  <a:lnTo>
                    <a:pt x="1855327" y="682654"/>
                  </a:lnTo>
                  <a:lnTo>
                    <a:pt x="1860079" y="679158"/>
                  </a:lnTo>
                  <a:lnTo>
                    <a:pt x="1864198" y="675344"/>
                  </a:lnTo>
                  <a:lnTo>
                    <a:pt x="1868950" y="672166"/>
                  </a:lnTo>
                  <a:lnTo>
                    <a:pt x="1874019" y="668988"/>
                  </a:lnTo>
                  <a:lnTo>
                    <a:pt x="1878771" y="666128"/>
                  </a:lnTo>
                  <a:lnTo>
                    <a:pt x="1883839" y="663268"/>
                  </a:lnTo>
                  <a:lnTo>
                    <a:pt x="1888908" y="661043"/>
                  </a:lnTo>
                  <a:lnTo>
                    <a:pt x="1894611" y="659136"/>
                  </a:lnTo>
                  <a:lnTo>
                    <a:pt x="1899679" y="657547"/>
                  </a:lnTo>
                  <a:lnTo>
                    <a:pt x="1905065" y="655958"/>
                  </a:lnTo>
                  <a:lnTo>
                    <a:pt x="1910451" y="654687"/>
                  </a:lnTo>
                  <a:lnTo>
                    <a:pt x="1916153" y="653416"/>
                  </a:lnTo>
                  <a:lnTo>
                    <a:pt x="1921222" y="653098"/>
                  </a:lnTo>
                  <a:lnTo>
                    <a:pt x="1926608" y="652780"/>
                  </a:lnTo>
                  <a:lnTo>
                    <a:pt x="1932310" y="652462"/>
                  </a:lnTo>
                  <a:close/>
                  <a:moveTo>
                    <a:pt x="1379699" y="652462"/>
                  </a:moveTo>
                  <a:lnTo>
                    <a:pt x="1385408" y="652780"/>
                  </a:lnTo>
                  <a:lnTo>
                    <a:pt x="1390799" y="653098"/>
                  </a:lnTo>
                  <a:lnTo>
                    <a:pt x="1396191" y="653416"/>
                  </a:lnTo>
                  <a:lnTo>
                    <a:pt x="1401900" y="654687"/>
                  </a:lnTo>
                  <a:lnTo>
                    <a:pt x="1407291" y="655958"/>
                  </a:lnTo>
                  <a:lnTo>
                    <a:pt x="1412365" y="657547"/>
                  </a:lnTo>
                  <a:lnTo>
                    <a:pt x="1418074" y="659136"/>
                  </a:lnTo>
                  <a:lnTo>
                    <a:pt x="1423149" y="661043"/>
                  </a:lnTo>
                  <a:lnTo>
                    <a:pt x="1428223" y="663268"/>
                  </a:lnTo>
                  <a:lnTo>
                    <a:pt x="1433297" y="666128"/>
                  </a:lnTo>
                  <a:lnTo>
                    <a:pt x="1438372" y="668988"/>
                  </a:lnTo>
                  <a:lnTo>
                    <a:pt x="1443129" y="672166"/>
                  </a:lnTo>
                  <a:lnTo>
                    <a:pt x="1447886" y="675344"/>
                  </a:lnTo>
                  <a:lnTo>
                    <a:pt x="1452644" y="679158"/>
                  </a:lnTo>
                  <a:lnTo>
                    <a:pt x="1456766" y="682654"/>
                  </a:lnTo>
                  <a:lnTo>
                    <a:pt x="1461207" y="687103"/>
                  </a:lnTo>
                  <a:lnTo>
                    <a:pt x="1465647" y="691235"/>
                  </a:lnTo>
                  <a:lnTo>
                    <a:pt x="1469453" y="696002"/>
                  </a:lnTo>
                  <a:lnTo>
                    <a:pt x="1472941" y="701087"/>
                  </a:lnTo>
                  <a:lnTo>
                    <a:pt x="1476430" y="706490"/>
                  </a:lnTo>
                  <a:lnTo>
                    <a:pt x="1479918" y="711892"/>
                  </a:lnTo>
                  <a:lnTo>
                    <a:pt x="1483090" y="717295"/>
                  </a:lnTo>
                  <a:lnTo>
                    <a:pt x="1485944" y="723651"/>
                  </a:lnTo>
                  <a:lnTo>
                    <a:pt x="1488164" y="730007"/>
                  </a:lnTo>
                  <a:lnTo>
                    <a:pt x="1490702" y="736364"/>
                  </a:lnTo>
                  <a:lnTo>
                    <a:pt x="1492922" y="743038"/>
                  </a:lnTo>
                  <a:lnTo>
                    <a:pt x="1494507" y="750029"/>
                  </a:lnTo>
                  <a:lnTo>
                    <a:pt x="1496093" y="757657"/>
                  </a:lnTo>
                  <a:lnTo>
                    <a:pt x="1497362" y="764966"/>
                  </a:lnTo>
                  <a:lnTo>
                    <a:pt x="1497996" y="772912"/>
                  </a:lnTo>
                  <a:lnTo>
                    <a:pt x="1498630" y="780857"/>
                  </a:lnTo>
                  <a:lnTo>
                    <a:pt x="1498947" y="789438"/>
                  </a:lnTo>
                  <a:lnTo>
                    <a:pt x="1498947" y="795476"/>
                  </a:lnTo>
                  <a:lnTo>
                    <a:pt x="1501802" y="795476"/>
                  </a:lnTo>
                  <a:lnTo>
                    <a:pt x="1504339" y="795794"/>
                  </a:lnTo>
                  <a:lnTo>
                    <a:pt x="1506876" y="797065"/>
                  </a:lnTo>
                  <a:lnTo>
                    <a:pt x="1509096" y="798018"/>
                  </a:lnTo>
                  <a:lnTo>
                    <a:pt x="1511633" y="799607"/>
                  </a:lnTo>
                  <a:lnTo>
                    <a:pt x="1513854" y="801197"/>
                  </a:lnTo>
                  <a:lnTo>
                    <a:pt x="1515756" y="803103"/>
                  </a:lnTo>
                  <a:lnTo>
                    <a:pt x="1517659" y="805646"/>
                  </a:lnTo>
                  <a:lnTo>
                    <a:pt x="1519879" y="808506"/>
                  </a:lnTo>
                  <a:lnTo>
                    <a:pt x="1520831" y="811049"/>
                  </a:lnTo>
                  <a:lnTo>
                    <a:pt x="1522417" y="813909"/>
                  </a:lnTo>
                  <a:lnTo>
                    <a:pt x="1523685" y="817087"/>
                  </a:lnTo>
                  <a:lnTo>
                    <a:pt x="1524637" y="820265"/>
                  </a:lnTo>
                  <a:lnTo>
                    <a:pt x="1525271" y="823761"/>
                  </a:lnTo>
                  <a:lnTo>
                    <a:pt x="1525588" y="827257"/>
                  </a:lnTo>
                  <a:lnTo>
                    <a:pt x="1525588" y="830753"/>
                  </a:lnTo>
                  <a:lnTo>
                    <a:pt x="1525271" y="834249"/>
                  </a:lnTo>
                  <a:lnTo>
                    <a:pt x="1524637" y="838062"/>
                  </a:lnTo>
                  <a:lnTo>
                    <a:pt x="1523368" y="841558"/>
                  </a:lnTo>
                  <a:lnTo>
                    <a:pt x="1521465" y="844736"/>
                  </a:lnTo>
                  <a:lnTo>
                    <a:pt x="1519245" y="847914"/>
                  </a:lnTo>
                  <a:lnTo>
                    <a:pt x="1517025" y="850775"/>
                  </a:lnTo>
                  <a:lnTo>
                    <a:pt x="1514171" y="853635"/>
                  </a:lnTo>
                  <a:lnTo>
                    <a:pt x="1510999" y="856177"/>
                  </a:lnTo>
                  <a:lnTo>
                    <a:pt x="1507828" y="858402"/>
                  </a:lnTo>
                  <a:lnTo>
                    <a:pt x="1504973" y="860309"/>
                  </a:lnTo>
                  <a:lnTo>
                    <a:pt x="1501802" y="862216"/>
                  </a:lnTo>
                  <a:lnTo>
                    <a:pt x="1497996" y="863805"/>
                  </a:lnTo>
                  <a:lnTo>
                    <a:pt x="1495142" y="865076"/>
                  </a:lnTo>
                  <a:lnTo>
                    <a:pt x="1491336" y="866029"/>
                  </a:lnTo>
                  <a:lnTo>
                    <a:pt x="1488799" y="866347"/>
                  </a:lnTo>
                  <a:lnTo>
                    <a:pt x="1485627" y="866665"/>
                  </a:lnTo>
                  <a:lnTo>
                    <a:pt x="1481187" y="878106"/>
                  </a:lnTo>
                  <a:lnTo>
                    <a:pt x="1476430" y="889230"/>
                  </a:lnTo>
                  <a:lnTo>
                    <a:pt x="1471355" y="899717"/>
                  </a:lnTo>
                  <a:lnTo>
                    <a:pt x="1466281" y="909887"/>
                  </a:lnTo>
                  <a:lnTo>
                    <a:pt x="1461524" y="917514"/>
                  </a:lnTo>
                  <a:lnTo>
                    <a:pt x="1457401" y="924506"/>
                  </a:lnTo>
                  <a:lnTo>
                    <a:pt x="1452644" y="931180"/>
                  </a:lnTo>
                  <a:lnTo>
                    <a:pt x="1447569" y="937536"/>
                  </a:lnTo>
                  <a:lnTo>
                    <a:pt x="1442812" y="943575"/>
                  </a:lnTo>
                  <a:lnTo>
                    <a:pt x="1437103" y="949295"/>
                  </a:lnTo>
                  <a:lnTo>
                    <a:pt x="1432029" y="954698"/>
                  </a:lnTo>
                  <a:lnTo>
                    <a:pt x="1426637" y="959147"/>
                  </a:lnTo>
                  <a:lnTo>
                    <a:pt x="1420929" y="963915"/>
                  </a:lnTo>
                  <a:lnTo>
                    <a:pt x="1415220" y="968046"/>
                  </a:lnTo>
                  <a:lnTo>
                    <a:pt x="1409194" y="971224"/>
                  </a:lnTo>
                  <a:lnTo>
                    <a:pt x="1403802" y="973767"/>
                  </a:lnTo>
                  <a:lnTo>
                    <a:pt x="1397777" y="976309"/>
                  </a:lnTo>
                  <a:lnTo>
                    <a:pt x="1392068" y="977898"/>
                  </a:lnTo>
                  <a:lnTo>
                    <a:pt x="1385725" y="978852"/>
                  </a:lnTo>
                  <a:lnTo>
                    <a:pt x="1379699" y="979487"/>
                  </a:lnTo>
                  <a:lnTo>
                    <a:pt x="1375893" y="978852"/>
                  </a:lnTo>
                  <a:lnTo>
                    <a:pt x="1371453" y="978534"/>
                  </a:lnTo>
                  <a:lnTo>
                    <a:pt x="1367647" y="977898"/>
                  </a:lnTo>
                  <a:lnTo>
                    <a:pt x="1363207" y="976627"/>
                  </a:lnTo>
                  <a:lnTo>
                    <a:pt x="1359401" y="975038"/>
                  </a:lnTo>
                  <a:lnTo>
                    <a:pt x="1355278" y="973449"/>
                  </a:lnTo>
                  <a:lnTo>
                    <a:pt x="1351156" y="971542"/>
                  </a:lnTo>
                  <a:lnTo>
                    <a:pt x="1347033" y="968999"/>
                  </a:lnTo>
                  <a:lnTo>
                    <a:pt x="1339738" y="964550"/>
                  </a:lnTo>
                  <a:lnTo>
                    <a:pt x="1332761" y="958830"/>
                  </a:lnTo>
                  <a:lnTo>
                    <a:pt x="1325466" y="952473"/>
                  </a:lnTo>
                  <a:lnTo>
                    <a:pt x="1318806" y="945164"/>
                  </a:lnTo>
                  <a:lnTo>
                    <a:pt x="1312146" y="937536"/>
                  </a:lnTo>
                  <a:lnTo>
                    <a:pt x="1305803" y="928956"/>
                  </a:lnTo>
                  <a:lnTo>
                    <a:pt x="1300094" y="920375"/>
                  </a:lnTo>
                  <a:lnTo>
                    <a:pt x="1294068" y="910523"/>
                  </a:lnTo>
                  <a:lnTo>
                    <a:pt x="1288677" y="900035"/>
                  </a:lnTo>
                  <a:lnTo>
                    <a:pt x="1283603" y="889230"/>
                  </a:lnTo>
                  <a:lnTo>
                    <a:pt x="1278845" y="877788"/>
                  </a:lnTo>
                  <a:lnTo>
                    <a:pt x="1274405" y="866347"/>
                  </a:lnTo>
                  <a:lnTo>
                    <a:pt x="1271551" y="865394"/>
                  </a:lnTo>
                  <a:lnTo>
                    <a:pt x="1268379" y="864758"/>
                  </a:lnTo>
                  <a:lnTo>
                    <a:pt x="1262671" y="862216"/>
                  </a:lnTo>
                  <a:lnTo>
                    <a:pt x="1256328" y="858720"/>
                  </a:lnTo>
                  <a:lnTo>
                    <a:pt x="1253473" y="856813"/>
                  </a:lnTo>
                  <a:lnTo>
                    <a:pt x="1250936" y="854588"/>
                  </a:lnTo>
                  <a:lnTo>
                    <a:pt x="1248082" y="852046"/>
                  </a:lnTo>
                  <a:lnTo>
                    <a:pt x="1245862" y="849503"/>
                  </a:lnTo>
                  <a:lnTo>
                    <a:pt x="1243642" y="846643"/>
                  </a:lnTo>
                  <a:lnTo>
                    <a:pt x="1241739" y="843783"/>
                  </a:lnTo>
                  <a:lnTo>
                    <a:pt x="1240470" y="840605"/>
                  </a:lnTo>
                  <a:lnTo>
                    <a:pt x="1239519" y="837427"/>
                  </a:lnTo>
                  <a:lnTo>
                    <a:pt x="1238567" y="834249"/>
                  </a:lnTo>
                  <a:lnTo>
                    <a:pt x="1238250" y="830753"/>
                  </a:lnTo>
                  <a:lnTo>
                    <a:pt x="1239202" y="824397"/>
                  </a:lnTo>
                  <a:lnTo>
                    <a:pt x="1240153" y="818358"/>
                  </a:lnTo>
                  <a:lnTo>
                    <a:pt x="1242056" y="812638"/>
                  </a:lnTo>
                  <a:lnTo>
                    <a:pt x="1244910" y="807553"/>
                  </a:lnTo>
                  <a:lnTo>
                    <a:pt x="1248399" y="803103"/>
                  </a:lnTo>
                  <a:lnTo>
                    <a:pt x="1249985" y="801197"/>
                  </a:lnTo>
                  <a:lnTo>
                    <a:pt x="1251888" y="799607"/>
                  </a:lnTo>
                  <a:lnTo>
                    <a:pt x="1254425" y="798654"/>
                  </a:lnTo>
                  <a:lnTo>
                    <a:pt x="1256328" y="797383"/>
                  </a:lnTo>
                  <a:lnTo>
                    <a:pt x="1258548" y="796112"/>
                  </a:lnTo>
                  <a:lnTo>
                    <a:pt x="1261085" y="795794"/>
                  </a:lnTo>
                  <a:lnTo>
                    <a:pt x="1261085" y="789438"/>
                  </a:lnTo>
                  <a:lnTo>
                    <a:pt x="1261085" y="780857"/>
                  </a:lnTo>
                  <a:lnTo>
                    <a:pt x="1261719" y="772912"/>
                  </a:lnTo>
                  <a:lnTo>
                    <a:pt x="1262671" y="764966"/>
                  </a:lnTo>
                  <a:lnTo>
                    <a:pt x="1263939" y="757657"/>
                  </a:lnTo>
                  <a:lnTo>
                    <a:pt x="1264891" y="750029"/>
                  </a:lnTo>
                  <a:lnTo>
                    <a:pt x="1267111" y="743038"/>
                  </a:lnTo>
                  <a:lnTo>
                    <a:pt x="1269014" y="736364"/>
                  </a:lnTo>
                  <a:lnTo>
                    <a:pt x="1271234" y="730007"/>
                  </a:lnTo>
                  <a:lnTo>
                    <a:pt x="1274088" y="723651"/>
                  </a:lnTo>
                  <a:lnTo>
                    <a:pt x="1276942" y="717295"/>
                  </a:lnTo>
                  <a:lnTo>
                    <a:pt x="1279797" y="711892"/>
                  </a:lnTo>
                  <a:lnTo>
                    <a:pt x="1282968" y="706490"/>
                  </a:lnTo>
                  <a:lnTo>
                    <a:pt x="1286774" y="701087"/>
                  </a:lnTo>
                  <a:lnTo>
                    <a:pt x="1290580" y="696002"/>
                  </a:lnTo>
                  <a:lnTo>
                    <a:pt x="1294386" y="691235"/>
                  </a:lnTo>
                  <a:lnTo>
                    <a:pt x="1298509" y="687103"/>
                  </a:lnTo>
                  <a:lnTo>
                    <a:pt x="1302632" y="682654"/>
                  </a:lnTo>
                  <a:lnTo>
                    <a:pt x="1307389" y="679158"/>
                  </a:lnTo>
                  <a:lnTo>
                    <a:pt x="1311829" y="675344"/>
                  </a:lnTo>
                  <a:lnTo>
                    <a:pt x="1316586" y="672166"/>
                  </a:lnTo>
                  <a:lnTo>
                    <a:pt x="1321661" y="668988"/>
                  </a:lnTo>
                  <a:lnTo>
                    <a:pt x="1326418" y="666128"/>
                  </a:lnTo>
                  <a:lnTo>
                    <a:pt x="1331492" y="663268"/>
                  </a:lnTo>
                  <a:lnTo>
                    <a:pt x="1336567" y="661043"/>
                  </a:lnTo>
                  <a:lnTo>
                    <a:pt x="1341958" y="659136"/>
                  </a:lnTo>
                  <a:lnTo>
                    <a:pt x="1347033" y="657547"/>
                  </a:lnTo>
                  <a:lnTo>
                    <a:pt x="1352741" y="655958"/>
                  </a:lnTo>
                  <a:lnTo>
                    <a:pt x="1358133" y="654687"/>
                  </a:lnTo>
                  <a:lnTo>
                    <a:pt x="1363524" y="653416"/>
                  </a:lnTo>
                  <a:lnTo>
                    <a:pt x="1368916" y="653098"/>
                  </a:lnTo>
                  <a:lnTo>
                    <a:pt x="1374307" y="652780"/>
                  </a:lnTo>
                  <a:lnTo>
                    <a:pt x="1379699" y="652462"/>
                  </a:lnTo>
                  <a:close/>
                  <a:moveTo>
                    <a:pt x="828030" y="652462"/>
                  </a:moveTo>
                  <a:lnTo>
                    <a:pt x="833452" y="652780"/>
                  </a:lnTo>
                  <a:lnTo>
                    <a:pt x="839192" y="653098"/>
                  </a:lnTo>
                  <a:lnTo>
                    <a:pt x="844613" y="653416"/>
                  </a:lnTo>
                  <a:lnTo>
                    <a:pt x="850034" y="654687"/>
                  </a:lnTo>
                  <a:lnTo>
                    <a:pt x="855775" y="655958"/>
                  </a:lnTo>
                  <a:lnTo>
                    <a:pt x="860877" y="657547"/>
                  </a:lnTo>
                  <a:lnTo>
                    <a:pt x="866298" y="659136"/>
                  </a:lnTo>
                  <a:lnTo>
                    <a:pt x="871401" y="661043"/>
                  </a:lnTo>
                  <a:lnTo>
                    <a:pt x="876822" y="663268"/>
                  </a:lnTo>
                  <a:lnTo>
                    <a:pt x="881925" y="666128"/>
                  </a:lnTo>
                  <a:lnTo>
                    <a:pt x="887027" y="668988"/>
                  </a:lnTo>
                  <a:lnTo>
                    <a:pt x="891810" y="672166"/>
                  </a:lnTo>
                  <a:lnTo>
                    <a:pt x="896275" y="675344"/>
                  </a:lnTo>
                  <a:lnTo>
                    <a:pt x="901059" y="679158"/>
                  </a:lnTo>
                  <a:lnTo>
                    <a:pt x="905523" y="682654"/>
                  </a:lnTo>
                  <a:lnTo>
                    <a:pt x="909988" y="687103"/>
                  </a:lnTo>
                  <a:lnTo>
                    <a:pt x="914134" y="691235"/>
                  </a:lnTo>
                  <a:lnTo>
                    <a:pt x="918279" y="696002"/>
                  </a:lnTo>
                  <a:lnTo>
                    <a:pt x="921787" y="701087"/>
                  </a:lnTo>
                  <a:lnTo>
                    <a:pt x="925295" y="706490"/>
                  </a:lnTo>
                  <a:lnTo>
                    <a:pt x="928803" y="711892"/>
                  </a:lnTo>
                  <a:lnTo>
                    <a:pt x="931673" y="717295"/>
                  </a:lnTo>
                  <a:lnTo>
                    <a:pt x="934862" y="723651"/>
                  </a:lnTo>
                  <a:lnTo>
                    <a:pt x="937095" y="730007"/>
                  </a:lnTo>
                  <a:lnTo>
                    <a:pt x="939646" y="736364"/>
                  </a:lnTo>
                  <a:lnTo>
                    <a:pt x="941878" y="743038"/>
                  </a:lnTo>
                  <a:lnTo>
                    <a:pt x="943473" y="750029"/>
                  </a:lnTo>
                  <a:lnTo>
                    <a:pt x="945067" y="757657"/>
                  </a:lnTo>
                  <a:lnTo>
                    <a:pt x="946343" y="764966"/>
                  </a:lnTo>
                  <a:lnTo>
                    <a:pt x="946980" y="772912"/>
                  </a:lnTo>
                  <a:lnTo>
                    <a:pt x="947299" y="780857"/>
                  </a:lnTo>
                  <a:lnTo>
                    <a:pt x="947937" y="789438"/>
                  </a:lnTo>
                  <a:lnTo>
                    <a:pt x="947937" y="795476"/>
                  </a:lnTo>
                  <a:lnTo>
                    <a:pt x="950488" y="795476"/>
                  </a:lnTo>
                  <a:lnTo>
                    <a:pt x="953359" y="795794"/>
                  </a:lnTo>
                  <a:lnTo>
                    <a:pt x="955591" y="797065"/>
                  </a:lnTo>
                  <a:lnTo>
                    <a:pt x="958142" y="798018"/>
                  </a:lnTo>
                  <a:lnTo>
                    <a:pt x="960374" y="799607"/>
                  </a:lnTo>
                  <a:lnTo>
                    <a:pt x="962926" y="801197"/>
                  </a:lnTo>
                  <a:lnTo>
                    <a:pt x="964839" y="803103"/>
                  </a:lnTo>
                  <a:lnTo>
                    <a:pt x="966752" y="805646"/>
                  </a:lnTo>
                  <a:lnTo>
                    <a:pt x="968666" y="808506"/>
                  </a:lnTo>
                  <a:lnTo>
                    <a:pt x="969941" y="811049"/>
                  </a:lnTo>
                  <a:lnTo>
                    <a:pt x="971536" y="813909"/>
                  </a:lnTo>
                  <a:lnTo>
                    <a:pt x="972812" y="817087"/>
                  </a:lnTo>
                  <a:lnTo>
                    <a:pt x="973449" y="820265"/>
                  </a:lnTo>
                  <a:lnTo>
                    <a:pt x="974406" y="823761"/>
                  </a:lnTo>
                  <a:lnTo>
                    <a:pt x="974725" y="827257"/>
                  </a:lnTo>
                  <a:lnTo>
                    <a:pt x="974725" y="830753"/>
                  </a:lnTo>
                  <a:lnTo>
                    <a:pt x="974406" y="834249"/>
                  </a:lnTo>
                  <a:lnTo>
                    <a:pt x="973449" y="838062"/>
                  </a:lnTo>
                  <a:lnTo>
                    <a:pt x="972493" y="841558"/>
                  </a:lnTo>
                  <a:lnTo>
                    <a:pt x="970260" y="844736"/>
                  </a:lnTo>
                  <a:lnTo>
                    <a:pt x="968347" y="847914"/>
                  </a:lnTo>
                  <a:lnTo>
                    <a:pt x="966115" y="850775"/>
                  </a:lnTo>
                  <a:lnTo>
                    <a:pt x="963244" y="853635"/>
                  </a:lnTo>
                  <a:lnTo>
                    <a:pt x="960055" y="856177"/>
                  </a:lnTo>
                  <a:lnTo>
                    <a:pt x="956866" y="858402"/>
                  </a:lnTo>
                  <a:lnTo>
                    <a:pt x="953677" y="860309"/>
                  </a:lnTo>
                  <a:lnTo>
                    <a:pt x="950488" y="862216"/>
                  </a:lnTo>
                  <a:lnTo>
                    <a:pt x="946980" y="863805"/>
                  </a:lnTo>
                  <a:lnTo>
                    <a:pt x="943791" y="865076"/>
                  </a:lnTo>
                  <a:lnTo>
                    <a:pt x="940284" y="866029"/>
                  </a:lnTo>
                  <a:lnTo>
                    <a:pt x="937413" y="866347"/>
                  </a:lnTo>
                  <a:lnTo>
                    <a:pt x="934543" y="866665"/>
                  </a:lnTo>
                  <a:lnTo>
                    <a:pt x="930079" y="878106"/>
                  </a:lnTo>
                  <a:lnTo>
                    <a:pt x="925295" y="889230"/>
                  </a:lnTo>
                  <a:lnTo>
                    <a:pt x="920193" y="899717"/>
                  </a:lnTo>
                  <a:lnTo>
                    <a:pt x="914771" y="909887"/>
                  </a:lnTo>
                  <a:lnTo>
                    <a:pt x="910307" y="917514"/>
                  </a:lnTo>
                  <a:lnTo>
                    <a:pt x="905842" y="924506"/>
                  </a:lnTo>
                  <a:lnTo>
                    <a:pt x="901059" y="931180"/>
                  </a:lnTo>
                  <a:lnTo>
                    <a:pt x="895956" y="937536"/>
                  </a:lnTo>
                  <a:lnTo>
                    <a:pt x="891173" y="943575"/>
                  </a:lnTo>
                  <a:lnTo>
                    <a:pt x="885751" y="949295"/>
                  </a:lnTo>
                  <a:lnTo>
                    <a:pt x="880649" y="954698"/>
                  </a:lnTo>
                  <a:lnTo>
                    <a:pt x="875228" y="959147"/>
                  </a:lnTo>
                  <a:lnTo>
                    <a:pt x="869487" y="963915"/>
                  </a:lnTo>
                  <a:lnTo>
                    <a:pt x="863747" y="968046"/>
                  </a:lnTo>
                  <a:lnTo>
                    <a:pt x="857688" y="971224"/>
                  </a:lnTo>
                  <a:lnTo>
                    <a:pt x="852267" y="973767"/>
                  </a:lnTo>
                  <a:lnTo>
                    <a:pt x="846208" y="976309"/>
                  </a:lnTo>
                  <a:lnTo>
                    <a:pt x="839830" y="977898"/>
                  </a:lnTo>
                  <a:lnTo>
                    <a:pt x="834089" y="978852"/>
                  </a:lnTo>
                  <a:lnTo>
                    <a:pt x="828030" y="979487"/>
                  </a:lnTo>
                  <a:lnTo>
                    <a:pt x="824204" y="978852"/>
                  </a:lnTo>
                  <a:lnTo>
                    <a:pt x="819739" y="978534"/>
                  </a:lnTo>
                  <a:lnTo>
                    <a:pt x="815912" y="977898"/>
                  </a:lnTo>
                  <a:lnTo>
                    <a:pt x="811448" y="976627"/>
                  </a:lnTo>
                  <a:lnTo>
                    <a:pt x="807621" y="975038"/>
                  </a:lnTo>
                  <a:lnTo>
                    <a:pt x="803156" y="973449"/>
                  </a:lnTo>
                  <a:lnTo>
                    <a:pt x="799329" y="971542"/>
                  </a:lnTo>
                  <a:lnTo>
                    <a:pt x="795184" y="968999"/>
                  </a:lnTo>
                  <a:lnTo>
                    <a:pt x="787849" y="964550"/>
                  </a:lnTo>
                  <a:lnTo>
                    <a:pt x="780514" y="958830"/>
                  </a:lnTo>
                  <a:lnTo>
                    <a:pt x="773498" y="952473"/>
                  </a:lnTo>
                  <a:lnTo>
                    <a:pt x="766801" y="945164"/>
                  </a:lnTo>
                  <a:lnTo>
                    <a:pt x="760104" y="937536"/>
                  </a:lnTo>
                  <a:lnTo>
                    <a:pt x="753726" y="928956"/>
                  </a:lnTo>
                  <a:lnTo>
                    <a:pt x="747667" y="920375"/>
                  </a:lnTo>
                  <a:lnTo>
                    <a:pt x="741927" y="910523"/>
                  </a:lnTo>
                  <a:lnTo>
                    <a:pt x="736187" y="900035"/>
                  </a:lnTo>
                  <a:lnTo>
                    <a:pt x="731084" y="889230"/>
                  </a:lnTo>
                  <a:lnTo>
                    <a:pt x="726301" y="877788"/>
                  </a:lnTo>
                  <a:lnTo>
                    <a:pt x="722155" y="866347"/>
                  </a:lnTo>
                  <a:lnTo>
                    <a:pt x="719285" y="865394"/>
                  </a:lnTo>
                  <a:lnTo>
                    <a:pt x="716096" y="864758"/>
                  </a:lnTo>
                  <a:lnTo>
                    <a:pt x="710356" y="862216"/>
                  </a:lnTo>
                  <a:lnTo>
                    <a:pt x="703978" y="858720"/>
                  </a:lnTo>
                  <a:lnTo>
                    <a:pt x="701107" y="856813"/>
                  </a:lnTo>
                  <a:lnTo>
                    <a:pt x="698237" y="854588"/>
                  </a:lnTo>
                  <a:lnTo>
                    <a:pt x="695686" y="852046"/>
                  </a:lnTo>
                  <a:lnTo>
                    <a:pt x="693135" y="849503"/>
                  </a:lnTo>
                  <a:lnTo>
                    <a:pt x="691222" y="846643"/>
                  </a:lnTo>
                  <a:lnTo>
                    <a:pt x="689308" y="843783"/>
                  </a:lnTo>
                  <a:lnTo>
                    <a:pt x="688033" y="840605"/>
                  </a:lnTo>
                  <a:lnTo>
                    <a:pt x="686757" y="837427"/>
                  </a:lnTo>
                  <a:lnTo>
                    <a:pt x="686119" y="834249"/>
                  </a:lnTo>
                  <a:lnTo>
                    <a:pt x="685800" y="830753"/>
                  </a:lnTo>
                  <a:lnTo>
                    <a:pt x="686438" y="824397"/>
                  </a:lnTo>
                  <a:lnTo>
                    <a:pt x="687714" y="818358"/>
                  </a:lnTo>
                  <a:lnTo>
                    <a:pt x="689627" y="812638"/>
                  </a:lnTo>
                  <a:lnTo>
                    <a:pt x="692497" y="807553"/>
                  </a:lnTo>
                  <a:lnTo>
                    <a:pt x="696005" y="803103"/>
                  </a:lnTo>
                  <a:lnTo>
                    <a:pt x="697600" y="801197"/>
                  </a:lnTo>
                  <a:lnTo>
                    <a:pt x="699513" y="799607"/>
                  </a:lnTo>
                  <a:lnTo>
                    <a:pt x="702064" y="798654"/>
                  </a:lnTo>
                  <a:lnTo>
                    <a:pt x="703978" y="797383"/>
                  </a:lnTo>
                  <a:lnTo>
                    <a:pt x="706210" y="796112"/>
                  </a:lnTo>
                  <a:lnTo>
                    <a:pt x="708761" y="795794"/>
                  </a:lnTo>
                  <a:lnTo>
                    <a:pt x="708761" y="789438"/>
                  </a:lnTo>
                  <a:lnTo>
                    <a:pt x="708761" y="780857"/>
                  </a:lnTo>
                  <a:lnTo>
                    <a:pt x="709080" y="772912"/>
                  </a:lnTo>
                  <a:lnTo>
                    <a:pt x="710356" y="764966"/>
                  </a:lnTo>
                  <a:lnTo>
                    <a:pt x="711312" y="757657"/>
                  </a:lnTo>
                  <a:lnTo>
                    <a:pt x="712588" y="750029"/>
                  </a:lnTo>
                  <a:lnTo>
                    <a:pt x="714501" y="743038"/>
                  </a:lnTo>
                  <a:lnTo>
                    <a:pt x="716415" y="736364"/>
                  </a:lnTo>
                  <a:lnTo>
                    <a:pt x="718966" y="730007"/>
                  </a:lnTo>
                  <a:lnTo>
                    <a:pt x="721836" y="723651"/>
                  </a:lnTo>
                  <a:lnTo>
                    <a:pt x="724387" y="717295"/>
                  </a:lnTo>
                  <a:lnTo>
                    <a:pt x="727576" y="711892"/>
                  </a:lnTo>
                  <a:lnTo>
                    <a:pt x="730765" y="706490"/>
                  </a:lnTo>
                  <a:lnTo>
                    <a:pt x="734273" y="701087"/>
                  </a:lnTo>
                  <a:lnTo>
                    <a:pt x="738419" y="696002"/>
                  </a:lnTo>
                  <a:lnTo>
                    <a:pt x="742246" y="691235"/>
                  </a:lnTo>
                  <a:lnTo>
                    <a:pt x="746073" y="687103"/>
                  </a:lnTo>
                  <a:lnTo>
                    <a:pt x="750537" y="682654"/>
                  </a:lnTo>
                  <a:lnTo>
                    <a:pt x="755321" y="679158"/>
                  </a:lnTo>
                  <a:lnTo>
                    <a:pt x="759785" y="675344"/>
                  </a:lnTo>
                  <a:lnTo>
                    <a:pt x="764250" y="672166"/>
                  </a:lnTo>
                  <a:lnTo>
                    <a:pt x="769671" y="668988"/>
                  </a:lnTo>
                  <a:lnTo>
                    <a:pt x="774136" y="666128"/>
                  </a:lnTo>
                  <a:lnTo>
                    <a:pt x="779557" y="663268"/>
                  </a:lnTo>
                  <a:lnTo>
                    <a:pt x="784660" y="661043"/>
                  </a:lnTo>
                  <a:lnTo>
                    <a:pt x="790081" y="659136"/>
                  </a:lnTo>
                  <a:lnTo>
                    <a:pt x="795184" y="657547"/>
                  </a:lnTo>
                  <a:lnTo>
                    <a:pt x="800605" y="655958"/>
                  </a:lnTo>
                  <a:lnTo>
                    <a:pt x="806345" y="654687"/>
                  </a:lnTo>
                  <a:lnTo>
                    <a:pt x="811448" y="653416"/>
                  </a:lnTo>
                  <a:lnTo>
                    <a:pt x="816869" y="653098"/>
                  </a:lnTo>
                  <a:lnTo>
                    <a:pt x="822609" y="652780"/>
                  </a:lnTo>
                  <a:lnTo>
                    <a:pt x="828030" y="652462"/>
                  </a:lnTo>
                  <a:close/>
                  <a:moveTo>
                    <a:pt x="275742" y="652462"/>
                  </a:moveTo>
                  <a:lnTo>
                    <a:pt x="281158" y="652780"/>
                  </a:lnTo>
                  <a:lnTo>
                    <a:pt x="286573" y="653098"/>
                  </a:lnTo>
                  <a:lnTo>
                    <a:pt x="292307" y="653416"/>
                  </a:lnTo>
                  <a:lnTo>
                    <a:pt x="297722" y="654687"/>
                  </a:lnTo>
                  <a:lnTo>
                    <a:pt x="303138" y="655958"/>
                  </a:lnTo>
                  <a:lnTo>
                    <a:pt x="308553" y="657547"/>
                  </a:lnTo>
                  <a:lnTo>
                    <a:pt x="313968" y="659136"/>
                  </a:lnTo>
                  <a:lnTo>
                    <a:pt x="319065" y="661043"/>
                  </a:lnTo>
                  <a:lnTo>
                    <a:pt x="324162" y="663268"/>
                  </a:lnTo>
                  <a:lnTo>
                    <a:pt x="329259" y="666128"/>
                  </a:lnTo>
                  <a:lnTo>
                    <a:pt x="334355" y="668988"/>
                  </a:lnTo>
                  <a:lnTo>
                    <a:pt x="339134" y="672166"/>
                  </a:lnTo>
                  <a:lnTo>
                    <a:pt x="343912" y="675344"/>
                  </a:lnTo>
                  <a:lnTo>
                    <a:pt x="348690" y="679158"/>
                  </a:lnTo>
                  <a:lnTo>
                    <a:pt x="353150" y="682654"/>
                  </a:lnTo>
                  <a:lnTo>
                    <a:pt x="357291" y="687103"/>
                  </a:lnTo>
                  <a:lnTo>
                    <a:pt x="361751" y="691235"/>
                  </a:lnTo>
                  <a:lnTo>
                    <a:pt x="365573" y="696002"/>
                  </a:lnTo>
                  <a:lnTo>
                    <a:pt x="369396" y="701087"/>
                  </a:lnTo>
                  <a:lnTo>
                    <a:pt x="372900" y="706490"/>
                  </a:lnTo>
                  <a:lnTo>
                    <a:pt x="376404" y="711892"/>
                  </a:lnTo>
                  <a:lnTo>
                    <a:pt x="379271" y="717295"/>
                  </a:lnTo>
                  <a:lnTo>
                    <a:pt x="382138" y="723651"/>
                  </a:lnTo>
                  <a:lnTo>
                    <a:pt x="384686" y="730007"/>
                  </a:lnTo>
                  <a:lnTo>
                    <a:pt x="386916" y="736364"/>
                  </a:lnTo>
                  <a:lnTo>
                    <a:pt x="389465" y="743038"/>
                  </a:lnTo>
                  <a:lnTo>
                    <a:pt x="391057" y="750029"/>
                  </a:lnTo>
                  <a:lnTo>
                    <a:pt x="392650" y="757657"/>
                  </a:lnTo>
                  <a:lnTo>
                    <a:pt x="393606" y="764966"/>
                  </a:lnTo>
                  <a:lnTo>
                    <a:pt x="394561" y="772912"/>
                  </a:lnTo>
                  <a:lnTo>
                    <a:pt x="394880" y="780857"/>
                  </a:lnTo>
                  <a:lnTo>
                    <a:pt x="395198" y="789438"/>
                  </a:lnTo>
                  <a:lnTo>
                    <a:pt x="395198" y="795476"/>
                  </a:lnTo>
                  <a:lnTo>
                    <a:pt x="398065" y="795476"/>
                  </a:lnTo>
                  <a:lnTo>
                    <a:pt x="400932" y="795794"/>
                  </a:lnTo>
                  <a:lnTo>
                    <a:pt x="403162" y="797065"/>
                  </a:lnTo>
                  <a:lnTo>
                    <a:pt x="405711" y="798018"/>
                  </a:lnTo>
                  <a:lnTo>
                    <a:pt x="407940" y="799607"/>
                  </a:lnTo>
                  <a:lnTo>
                    <a:pt x="410170" y="801197"/>
                  </a:lnTo>
                  <a:lnTo>
                    <a:pt x="412400" y="803103"/>
                  </a:lnTo>
                  <a:lnTo>
                    <a:pt x="414311" y="805646"/>
                  </a:lnTo>
                  <a:lnTo>
                    <a:pt x="415904" y="808506"/>
                  </a:lnTo>
                  <a:lnTo>
                    <a:pt x="417497" y="811049"/>
                  </a:lnTo>
                  <a:lnTo>
                    <a:pt x="419090" y="813909"/>
                  </a:lnTo>
                  <a:lnTo>
                    <a:pt x="420045" y="817087"/>
                  </a:lnTo>
                  <a:lnTo>
                    <a:pt x="421001" y="820265"/>
                  </a:lnTo>
                  <a:lnTo>
                    <a:pt x="421638" y="823761"/>
                  </a:lnTo>
                  <a:lnTo>
                    <a:pt x="422275" y="827257"/>
                  </a:lnTo>
                  <a:lnTo>
                    <a:pt x="422275" y="830753"/>
                  </a:lnTo>
                  <a:lnTo>
                    <a:pt x="421638" y="834249"/>
                  </a:lnTo>
                  <a:lnTo>
                    <a:pt x="421001" y="838062"/>
                  </a:lnTo>
                  <a:lnTo>
                    <a:pt x="419727" y="841558"/>
                  </a:lnTo>
                  <a:lnTo>
                    <a:pt x="417816" y="844736"/>
                  </a:lnTo>
                  <a:lnTo>
                    <a:pt x="415904" y="847914"/>
                  </a:lnTo>
                  <a:lnTo>
                    <a:pt x="413356" y="850775"/>
                  </a:lnTo>
                  <a:lnTo>
                    <a:pt x="410807" y="853635"/>
                  </a:lnTo>
                  <a:lnTo>
                    <a:pt x="407622" y="856177"/>
                  </a:lnTo>
                  <a:lnTo>
                    <a:pt x="404436" y="858402"/>
                  </a:lnTo>
                  <a:lnTo>
                    <a:pt x="401251" y="860309"/>
                  </a:lnTo>
                  <a:lnTo>
                    <a:pt x="397747" y="862216"/>
                  </a:lnTo>
                  <a:lnTo>
                    <a:pt x="394561" y="863805"/>
                  </a:lnTo>
                  <a:lnTo>
                    <a:pt x="391376" y="865076"/>
                  </a:lnTo>
                  <a:lnTo>
                    <a:pt x="387872" y="866029"/>
                  </a:lnTo>
                  <a:lnTo>
                    <a:pt x="385005" y="866347"/>
                  </a:lnTo>
                  <a:lnTo>
                    <a:pt x="381819" y="866665"/>
                  </a:lnTo>
                  <a:lnTo>
                    <a:pt x="377678" y="878106"/>
                  </a:lnTo>
                  <a:lnTo>
                    <a:pt x="372900" y="889230"/>
                  </a:lnTo>
                  <a:lnTo>
                    <a:pt x="367803" y="899717"/>
                  </a:lnTo>
                  <a:lnTo>
                    <a:pt x="362069" y="909887"/>
                  </a:lnTo>
                  <a:lnTo>
                    <a:pt x="357928" y="917514"/>
                  </a:lnTo>
                  <a:lnTo>
                    <a:pt x="353468" y="924506"/>
                  </a:lnTo>
                  <a:lnTo>
                    <a:pt x="348690" y="931180"/>
                  </a:lnTo>
                  <a:lnTo>
                    <a:pt x="343593" y="937536"/>
                  </a:lnTo>
                  <a:lnTo>
                    <a:pt x="338815" y="943575"/>
                  </a:lnTo>
                  <a:lnTo>
                    <a:pt x="333400" y="949295"/>
                  </a:lnTo>
                  <a:lnTo>
                    <a:pt x="328303" y="954698"/>
                  </a:lnTo>
                  <a:lnTo>
                    <a:pt x="322569" y="959147"/>
                  </a:lnTo>
                  <a:lnTo>
                    <a:pt x="317154" y="963915"/>
                  </a:lnTo>
                  <a:lnTo>
                    <a:pt x="311101" y="968046"/>
                  </a:lnTo>
                  <a:lnTo>
                    <a:pt x="305367" y="971224"/>
                  </a:lnTo>
                  <a:lnTo>
                    <a:pt x="299633" y="973767"/>
                  </a:lnTo>
                  <a:lnTo>
                    <a:pt x="293900" y="976309"/>
                  </a:lnTo>
                  <a:lnTo>
                    <a:pt x="287528" y="977898"/>
                  </a:lnTo>
                  <a:lnTo>
                    <a:pt x="281476" y="978852"/>
                  </a:lnTo>
                  <a:lnTo>
                    <a:pt x="275742" y="979487"/>
                  </a:lnTo>
                  <a:lnTo>
                    <a:pt x="271601" y="978852"/>
                  </a:lnTo>
                  <a:lnTo>
                    <a:pt x="267460" y="978534"/>
                  </a:lnTo>
                  <a:lnTo>
                    <a:pt x="263319" y="977898"/>
                  </a:lnTo>
                  <a:lnTo>
                    <a:pt x="259178" y="976627"/>
                  </a:lnTo>
                  <a:lnTo>
                    <a:pt x="255036" y="975038"/>
                  </a:lnTo>
                  <a:lnTo>
                    <a:pt x="250895" y="973449"/>
                  </a:lnTo>
                  <a:lnTo>
                    <a:pt x="246754" y="971542"/>
                  </a:lnTo>
                  <a:lnTo>
                    <a:pt x="242931" y="968999"/>
                  </a:lnTo>
                  <a:lnTo>
                    <a:pt x="235286" y="964550"/>
                  </a:lnTo>
                  <a:lnTo>
                    <a:pt x="228278" y="958830"/>
                  </a:lnTo>
                  <a:lnTo>
                    <a:pt x="221270" y="952473"/>
                  </a:lnTo>
                  <a:lnTo>
                    <a:pt x="214581" y="945164"/>
                  </a:lnTo>
                  <a:lnTo>
                    <a:pt x="207572" y="937536"/>
                  </a:lnTo>
                  <a:lnTo>
                    <a:pt x="201520" y="928956"/>
                  </a:lnTo>
                  <a:lnTo>
                    <a:pt x="195468" y="920375"/>
                  </a:lnTo>
                  <a:lnTo>
                    <a:pt x="189415" y="910523"/>
                  </a:lnTo>
                  <a:lnTo>
                    <a:pt x="184000" y="900035"/>
                  </a:lnTo>
                  <a:lnTo>
                    <a:pt x="178903" y="889230"/>
                  </a:lnTo>
                  <a:lnTo>
                    <a:pt x="174125" y="877788"/>
                  </a:lnTo>
                  <a:lnTo>
                    <a:pt x="169665" y="866347"/>
                  </a:lnTo>
                  <a:lnTo>
                    <a:pt x="167117" y="865394"/>
                  </a:lnTo>
                  <a:lnTo>
                    <a:pt x="163931" y="864758"/>
                  </a:lnTo>
                  <a:lnTo>
                    <a:pt x="157879" y="862216"/>
                  </a:lnTo>
                  <a:lnTo>
                    <a:pt x="151508" y="858720"/>
                  </a:lnTo>
                  <a:lnTo>
                    <a:pt x="148959" y="856813"/>
                  </a:lnTo>
                  <a:lnTo>
                    <a:pt x="146092" y="854588"/>
                  </a:lnTo>
                  <a:lnTo>
                    <a:pt x="143225" y="852046"/>
                  </a:lnTo>
                  <a:lnTo>
                    <a:pt x="140995" y="849503"/>
                  </a:lnTo>
                  <a:lnTo>
                    <a:pt x="139084" y="846643"/>
                  </a:lnTo>
                  <a:lnTo>
                    <a:pt x="137173" y="843783"/>
                  </a:lnTo>
                  <a:lnTo>
                    <a:pt x="135899" y="840605"/>
                  </a:lnTo>
                  <a:lnTo>
                    <a:pt x="134624" y="837427"/>
                  </a:lnTo>
                  <a:lnTo>
                    <a:pt x="133987" y="834249"/>
                  </a:lnTo>
                  <a:lnTo>
                    <a:pt x="133350" y="830753"/>
                  </a:lnTo>
                  <a:lnTo>
                    <a:pt x="133987" y="824397"/>
                  </a:lnTo>
                  <a:lnTo>
                    <a:pt x="135580" y="818358"/>
                  </a:lnTo>
                  <a:lnTo>
                    <a:pt x="137491" y="812638"/>
                  </a:lnTo>
                  <a:lnTo>
                    <a:pt x="140040" y="807553"/>
                  </a:lnTo>
                  <a:lnTo>
                    <a:pt x="143225" y="803103"/>
                  </a:lnTo>
                  <a:lnTo>
                    <a:pt x="145455" y="801197"/>
                  </a:lnTo>
                  <a:lnTo>
                    <a:pt x="147366" y="799607"/>
                  </a:lnTo>
                  <a:lnTo>
                    <a:pt x="149596" y="798654"/>
                  </a:lnTo>
                  <a:lnTo>
                    <a:pt x="151508" y="797383"/>
                  </a:lnTo>
                  <a:lnTo>
                    <a:pt x="154056" y="796112"/>
                  </a:lnTo>
                  <a:lnTo>
                    <a:pt x="156286" y="795794"/>
                  </a:lnTo>
                  <a:lnTo>
                    <a:pt x="156286" y="789438"/>
                  </a:lnTo>
                  <a:lnTo>
                    <a:pt x="156286" y="780857"/>
                  </a:lnTo>
                  <a:lnTo>
                    <a:pt x="156923" y="772912"/>
                  </a:lnTo>
                  <a:lnTo>
                    <a:pt x="157879" y="764966"/>
                  </a:lnTo>
                  <a:lnTo>
                    <a:pt x="159153" y="757657"/>
                  </a:lnTo>
                  <a:lnTo>
                    <a:pt x="160427" y="750029"/>
                  </a:lnTo>
                  <a:lnTo>
                    <a:pt x="162338" y="743038"/>
                  </a:lnTo>
                  <a:lnTo>
                    <a:pt x="164250" y="736364"/>
                  </a:lnTo>
                  <a:lnTo>
                    <a:pt x="166798" y="730007"/>
                  </a:lnTo>
                  <a:lnTo>
                    <a:pt x="169346" y="723651"/>
                  </a:lnTo>
                  <a:lnTo>
                    <a:pt x="172213" y="717295"/>
                  </a:lnTo>
                  <a:lnTo>
                    <a:pt x="175399" y="711892"/>
                  </a:lnTo>
                  <a:lnTo>
                    <a:pt x="178584" y="706490"/>
                  </a:lnTo>
                  <a:lnTo>
                    <a:pt x="182088" y="701087"/>
                  </a:lnTo>
                  <a:lnTo>
                    <a:pt x="185911" y="696002"/>
                  </a:lnTo>
                  <a:lnTo>
                    <a:pt x="190052" y="691235"/>
                  </a:lnTo>
                  <a:lnTo>
                    <a:pt x="193875" y="687103"/>
                  </a:lnTo>
                  <a:lnTo>
                    <a:pt x="198335" y="682654"/>
                  </a:lnTo>
                  <a:lnTo>
                    <a:pt x="202476" y="679158"/>
                  </a:lnTo>
                  <a:lnTo>
                    <a:pt x="207254" y="675344"/>
                  </a:lnTo>
                  <a:lnTo>
                    <a:pt x="212032" y="672166"/>
                  </a:lnTo>
                  <a:lnTo>
                    <a:pt x="217129" y="668988"/>
                  </a:lnTo>
                  <a:lnTo>
                    <a:pt x="221907" y="666128"/>
                  </a:lnTo>
                  <a:lnTo>
                    <a:pt x="227004" y="663268"/>
                  </a:lnTo>
                  <a:lnTo>
                    <a:pt x="232101" y="661043"/>
                  </a:lnTo>
                  <a:lnTo>
                    <a:pt x="237835" y="659136"/>
                  </a:lnTo>
                  <a:lnTo>
                    <a:pt x="242931" y="657547"/>
                  </a:lnTo>
                  <a:lnTo>
                    <a:pt x="248347" y="655958"/>
                  </a:lnTo>
                  <a:lnTo>
                    <a:pt x="254081" y="654687"/>
                  </a:lnTo>
                  <a:lnTo>
                    <a:pt x="259178" y="653416"/>
                  </a:lnTo>
                  <a:lnTo>
                    <a:pt x="264593" y="653098"/>
                  </a:lnTo>
                  <a:lnTo>
                    <a:pt x="270008" y="652780"/>
                  </a:lnTo>
                  <a:lnTo>
                    <a:pt x="275742" y="652462"/>
                  </a:lnTo>
                  <a:close/>
                  <a:moveTo>
                    <a:pt x="1647357" y="327025"/>
                  </a:moveTo>
                  <a:lnTo>
                    <a:pt x="1652749" y="327025"/>
                  </a:lnTo>
                  <a:lnTo>
                    <a:pt x="1658458" y="327025"/>
                  </a:lnTo>
                  <a:lnTo>
                    <a:pt x="1663849" y="327342"/>
                  </a:lnTo>
                  <a:lnTo>
                    <a:pt x="1669241" y="328291"/>
                  </a:lnTo>
                  <a:lnTo>
                    <a:pt x="1674315" y="328925"/>
                  </a:lnTo>
                  <a:lnTo>
                    <a:pt x="1680024" y="330191"/>
                  </a:lnTo>
                  <a:lnTo>
                    <a:pt x="1685415" y="331774"/>
                  </a:lnTo>
                  <a:lnTo>
                    <a:pt x="1690490" y="333673"/>
                  </a:lnTo>
                  <a:lnTo>
                    <a:pt x="1696199" y="335573"/>
                  </a:lnTo>
                  <a:lnTo>
                    <a:pt x="1701273" y="338105"/>
                  </a:lnTo>
                  <a:lnTo>
                    <a:pt x="1706347" y="340321"/>
                  </a:lnTo>
                  <a:lnTo>
                    <a:pt x="1711105" y="343170"/>
                  </a:lnTo>
                  <a:lnTo>
                    <a:pt x="1716179" y="346336"/>
                  </a:lnTo>
                  <a:lnTo>
                    <a:pt x="1720936" y="349818"/>
                  </a:lnTo>
                  <a:lnTo>
                    <a:pt x="1725694" y="353301"/>
                  </a:lnTo>
                  <a:lnTo>
                    <a:pt x="1729816" y="357100"/>
                  </a:lnTo>
                  <a:lnTo>
                    <a:pt x="1734257" y="361215"/>
                  </a:lnTo>
                  <a:lnTo>
                    <a:pt x="1738062" y="365964"/>
                  </a:lnTo>
                  <a:lnTo>
                    <a:pt x="1742185" y="370712"/>
                  </a:lnTo>
                  <a:lnTo>
                    <a:pt x="1745991" y="375144"/>
                  </a:lnTo>
                  <a:lnTo>
                    <a:pt x="1749480" y="380843"/>
                  </a:lnTo>
                  <a:lnTo>
                    <a:pt x="1752651" y="385908"/>
                  </a:lnTo>
                  <a:lnTo>
                    <a:pt x="1755823" y="391606"/>
                  </a:lnTo>
                  <a:lnTo>
                    <a:pt x="1758994" y="397621"/>
                  </a:lnTo>
                  <a:lnTo>
                    <a:pt x="1761214" y="403953"/>
                  </a:lnTo>
                  <a:lnTo>
                    <a:pt x="1763752" y="410601"/>
                  </a:lnTo>
                  <a:lnTo>
                    <a:pt x="1765654" y="417249"/>
                  </a:lnTo>
                  <a:lnTo>
                    <a:pt x="1767557" y="424213"/>
                  </a:lnTo>
                  <a:lnTo>
                    <a:pt x="1769143" y="431495"/>
                  </a:lnTo>
                  <a:lnTo>
                    <a:pt x="1770412" y="439092"/>
                  </a:lnTo>
                  <a:lnTo>
                    <a:pt x="1771046" y="446690"/>
                  </a:lnTo>
                  <a:lnTo>
                    <a:pt x="1771680" y="454921"/>
                  </a:lnTo>
                  <a:lnTo>
                    <a:pt x="1771997" y="463152"/>
                  </a:lnTo>
                  <a:lnTo>
                    <a:pt x="1771680" y="466318"/>
                  </a:lnTo>
                  <a:lnTo>
                    <a:pt x="1771680" y="469167"/>
                  </a:lnTo>
                  <a:lnTo>
                    <a:pt x="1771997" y="469167"/>
                  </a:lnTo>
                  <a:lnTo>
                    <a:pt x="1774852" y="469483"/>
                  </a:lnTo>
                  <a:lnTo>
                    <a:pt x="1777072" y="469800"/>
                  </a:lnTo>
                  <a:lnTo>
                    <a:pt x="1779926" y="470750"/>
                  </a:lnTo>
                  <a:lnTo>
                    <a:pt x="1782146" y="471699"/>
                  </a:lnTo>
                  <a:lnTo>
                    <a:pt x="1784683" y="473282"/>
                  </a:lnTo>
                  <a:lnTo>
                    <a:pt x="1786904" y="474865"/>
                  </a:lnTo>
                  <a:lnTo>
                    <a:pt x="1788806" y="477398"/>
                  </a:lnTo>
                  <a:lnTo>
                    <a:pt x="1790709" y="479614"/>
                  </a:lnTo>
                  <a:lnTo>
                    <a:pt x="1792295" y="482146"/>
                  </a:lnTo>
                  <a:lnTo>
                    <a:pt x="1793881" y="484679"/>
                  </a:lnTo>
                  <a:lnTo>
                    <a:pt x="1795149" y="487528"/>
                  </a:lnTo>
                  <a:lnTo>
                    <a:pt x="1796418" y="490694"/>
                  </a:lnTo>
                  <a:lnTo>
                    <a:pt x="1797369" y="494176"/>
                  </a:lnTo>
                  <a:lnTo>
                    <a:pt x="1798004" y="497342"/>
                  </a:lnTo>
                  <a:lnTo>
                    <a:pt x="1798321" y="501141"/>
                  </a:lnTo>
                  <a:lnTo>
                    <a:pt x="1798638" y="504940"/>
                  </a:lnTo>
                  <a:lnTo>
                    <a:pt x="1798321" y="508422"/>
                  </a:lnTo>
                  <a:lnTo>
                    <a:pt x="1797369" y="511904"/>
                  </a:lnTo>
                  <a:lnTo>
                    <a:pt x="1795784" y="515387"/>
                  </a:lnTo>
                  <a:lnTo>
                    <a:pt x="1794198" y="518552"/>
                  </a:lnTo>
                  <a:lnTo>
                    <a:pt x="1792295" y="521718"/>
                  </a:lnTo>
                  <a:lnTo>
                    <a:pt x="1789758" y="524567"/>
                  </a:lnTo>
                  <a:lnTo>
                    <a:pt x="1786904" y="527100"/>
                  </a:lnTo>
                  <a:lnTo>
                    <a:pt x="1784049" y="529949"/>
                  </a:lnTo>
                  <a:lnTo>
                    <a:pt x="1780878" y="532165"/>
                  </a:lnTo>
                  <a:lnTo>
                    <a:pt x="1777706" y="534064"/>
                  </a:lnTo>
                  <a:lnTo>
                    <a:pt x="1774218" y="535647"/>
                  </a:lnTo>
                  <a:lnTo>
                    <a:pt x="1771046" y="537230"/>
                  </a:lnTo>
                  <a:lnTo>
                    <a:pt x="1767557" y="538497"/>
                  </a:lnTo>
                  <a:lnTo>
                    <a:pt x="1764386" y="539763"/>
                  </a:lnTo>
                  <a:lnTo>
                    <a:pt x="1761214" y="540079"/>
                  </a:lnTo>
                  <a:lnTo>
                    <a:pt x="1758677" y="540079"/>
                  </a:lnTo>
                  <a:lnTo>
                    <a:pt x="1758043" y="540079"/>
                  </a:lnTo>
                  <a:lnTo>
                    <a:pt x="1754237" y="551476"/>
                  </a:lnTo>
                  <a:lnTo>
                    <a:pt x="1749480" y="562556"/>
                  </a:lnTo>
                  <a:lnTo>
                    <a:pt x="1744405" y="573003"/>
                  </a:lnTo>
                  <a:lnTo>
                    <a:pt x="1739014" y="583133"/>
                  </a:lnTo>
                  <a:lnTo>
                    <a:pt x="1734574" y="590731"/>
                  </a:lnTo>
                  <a:lnTo>
                    <a:pt x="1729816" y="597696"/>
                  </a:lnTo>
                  <a:lnTo>
                    <a:pt x="1725059" y="604344"/>
                  </a:lnTo>
                  <a:lnTo>
                    <a:pt x="1720302" y="610675"/>
                  </a:lnTo>
                  <a:lnTo>
                    <a:pt x="1715228" y="617007"/>
                  </a:lnTo>
                  <a:lnTo>
                    <a:pt x="1710153" y="622389"/>
                  </a:lnTo>
                  <a:lnTo>
                    <a:pt x="1705079" y="628087"/>
                  </a:lnTo>
                  <a:lnTo>
                    <a:pt x="1699687" y="632836"/>
                  </a:lnTo>
                  <a:lnTo>
                    <a:pt x="1693661" y="636951"/>
                  </a:lnTo>
                  <a:lnTo>
                    <a:pt x="1688270" y="641066"/>
                  </a:lnTo>
                  <a:lnTo>
                    <a:pt x="1682244" y="644549"/>
                  </a:lnTo>
                  <a:lnTo>
                    <a:pt x="1676535" y="647398"/>
                  </a:lnTo>
                  <a:lnTo>
                    <a:pt x="1670509" y="649614"/>
                  </a:lnTo>
                  <a:lnTo>
                    <a:pt x="1664484" y="651197"/>
                  </a:lnTo>
                  <a:lnTo>
                    <a:pt x="1658775" y="651830"/>
                  </a:lnTo>
                  <a:lnTo>
                    <a:pt x="1652749" y="652463"/>
                  </a:lnTo>
                  <a:lnTo>
                    <a:pt x="1648626" y="652463"/>
                  </a:lnTo>
                  <a:lnTo>
                    <a:pt x="1644503" y="651830"/>
                  </a:lnTo>
                  <a:lnTo>
                    <a:pt x="1640380" y="650880"/>
                  </a:lnTo>
                  <a:lnTo>
                    <a:pt x="1636257" y="649931"/>
                  </a:lnTo>
                  <a:lnTo>
                    <a:pt x="1631817" y="648348"/>
                  </a:lnTo>
                  <a:lnTo>
                    <a:pt x="1628011" y="646765"/>
                  </a:lnTo>
                  <a:lnTo>
                    <a:pt x="1624206" y="644549"/>
                  </a:lnTo>
                  <a:lnTo>
                    <a:pt x="1619765" y="642649"/>
                  </a:lnTo>
                  <a:lnTo>
                    <a:pt x="1612788" y="637584"/>
                  </a:lnTo>
                  <a:lnTo>
                    <a:pt x="1605494" y="631886"/>
                  </a:lnTo>
                  <a:lnTo>
                    <a:pt x="1598516" y="625554"/>
                  </a:lnTo>
                  <a:lnTo>
                    <a:pt x="1591539" y="618590"/>
                  </a:lnTo>
                  <a:lnTo>
                    <a:pt x="1585196" y="610675"/>
                  </a:lnTo>
                  <a:lnTo>
                    <a:pt x="1578853" y="602444"/>
                  </a:lnTo>
                  <a:lnTo>
                    <a:pt x="1572510" y="593580"/>
                  </a:lnTo>
                  <a:lnTo>
                    <a:pt x="1567118" y="584083"/>
                  </a:lnTo>
                  <a:lnTo>
                    <a:pt x="1561727" y="573320"/>
                  </a:lnTo>
                  <a:lnTo>
                    <a:pt x="1556018" y="562556"/>
                  </a:lnTo>
                  <a:lnTo>
                    <a:pt x="1551261" y="551476"/>
                  </a:lnTo>
                  <a:lnTo>
                    <a:pt x="1547138" y="539763"/>
                  </a:lnTo>
                  <a:lnTo>
                    <a:pt x="1544284" y="539446"/>
                  </a:lnTo>
                  <a:lnTo>
                    <a:pt x="1541112" y="538180"/>
                  </a:lnTo>
                  <a:lnTo>
                    <a:pt x="1535403" y="535647"/>
                  </a:lnTo>
                  <a:lnTo>
                    <a:pt x="1529378" y="532165"/>
                  </a:lnTo>
                  <a:lnTo>
                    <a:pt x="1526206" y="530266"/>
                  </a:lnTo>
                  <a:lnTo>
                    <a:pt x="1523352" y="528050"/>
                  </a:lnTo>
                  <a:lnTo>
                    <a:pt x="1521132" y="525517"/>
                  </a:lnTo>
                  <a:lnTo>
                    <a:pt x="1518595" y="523301"/>
                  </a:lnTo>
                  <a:lnTo>
                    <a:pt x="1516692" y="520452"/>
                  </a:lnTo>
                  <a:lnTo>
                    <a:pt x="1514789" y="517286"/>
                  </a:lnTo>
                  <a:lnTo>
                    <a:pt x="1513203" y="514753"/>
                  </a:lnTo>
                  <a:lnTo>
                    <a:pt x="1511934" y="511588"/>
                  </a:lnTo>
                  <a:lnTo>
                    <a:pt x="1511617" y="507789"/>
                  </a:lnTo>
                  <a:lnTo>
                    <a:pt x="1511300" y="504940"/>
                  </a:lnTo>
                  <a:lnTo>
                    <a:pt x="1511617" y="497975"/>
                  </a:lnTo>
                  <a:lnTo>
                    <a:pt x="1512886" y="492277"/>
                  </a:lnTo>
                  <a:lnTo>
                    <a:pt x="1515106" y="486262"/>
                  </a:lnTo>
                  <a:lnTo>
                    <a:pt x="1517960" y="481197"/>
                  </a:lnTo>
                  <a:lnTo>
                    <a:pt x="1521132" y="476765"/>
                  </a:lnTo>
                  <a:lnTo>
                    <a:pt x="1523035" y="475498"/>
                  </a:lnTo>
                  <a:lnTo>
                    <a:pt x="1524938" y="473915"/>
                  </a:lnTo>
                  <a:lnTo>
                    <a:pt x="1526840" y="472333"/>
                  </a:lnTo>
                  <a:lnTo>
                    <a:pt x="1529378" y="471066"/>
                  </a:lnTo>
                  <a:lnTo>
                    <a:pt x="1531598" y="470117"/>
                  </a:lnTo>
                  <a:lnTo>
                    <a:pt x="1534135" y="469483"/>
                  </a:lnTo>
                  <a:lnTo>
                    <a:pt x="1533818" y="463152"/>
                  </a:lnTo>
                  <a:lnTo>
                    <a:pt x="1534135" y="454921"/>
                  </a:lnTo>
                  <a:lnTo>
                    <a:pt x="1534452" y="446690"/>
                  </a:lnTo>
                  <a:lnTo>
                    <a:pt x="1535403" y="439092"/>
                  </a:lnTo>
                  <a:lnTo>
                    <a:pt x="1536355" y="431495"/>
                  </a:lnTo>
                  <a:lnTo>
                    <a:pt x="1537941" y="424213"/>
                  </a:lnTo>
                  <a:lnTo>
                    <a:pt x="1539526" y="417249"/>
                  </a:lnTo>
                  <a:lnTo>
                    <a:pt x="1542064" y="410601"/>
                  </a:lnTo>
                  <a:lnTo>
                    <a:pt x="1544284" y="403953"/>
                  </a:lnTo>
                  <a:lnTo>
                    <a:pt x="1546504" y="397621"/>
                  </a:lnTo>
                  <a:lnTo>
                    <a:pt x="1549675" y="391606"/>
                  </a:lnTo>
                  <a:lnTo>
                    <a:pt x="1552530" y="385908"/>
                  </a:lnTo>
                  <a:lnTo>
                    <a:pt x="1556018" y="380843"/>
                  </a:lnTo>
                  <a:lnTo>
                    <a:pt x="1559507" y="375144"/>
                  </a:lnTo>
                  <a:lnTo>
                    <a:pt x="1563313" y="370712"/>
                  </a:lnTo>
                  <a:lnTo>
                    <a:pt x="1567118" y="365964"/>
                  </a:lnTo>
                  <a:lnTo>
                    <a:pt x="1571559" y="361215"/>
                  </a:lnTo>
                  <a:lnTo>
                    <a:pt x="1575682" y="357100"/>
                  </a:lnTo>
                  <a:lnTo>
                    <a:pt x="1580122" y="353301"/>
                  </a:lnTo>
                  <a:lnTo>
                    <a:pt x="1584879" y="349818"/>
                  </a:lnTo>
                  <a:lnTo>
                    <a:pt x="1589636" y="346336"/>
                  </a:lnTo>
                  <a:lnTo>
                    <a:pt x="1594076" y="343170"/>
                  </a:lnTo>
                  <a:lnTo>
                    <a:pt x="1599468" y="340321"/>
                  </a:lnTo>
                  <a:lnTo>
                    <a:pt x="1604542" y="338105"/>
                  </a:lnTo>
                  <a:lnTo>
                    <a:pt x="1609617" y="335573"/>
                  </a:lnTo>
                  <a:lnTo>
                    <a:pt x="1614691" y="333673"/>
                  </a:lnTo>
                  <a:lnTo>
                    <a:pt x="1620083" y="331774"/>
                  </a:lnTo>
                  <a:lnTo>
                    <a:pt x="1625157" y="330191"/>
                  </a:lnTo>
                  <a:lnTo>
                    <a:pt x="1630866" y="328925"/>
                  </a:lnTo>
                  <a:lnTo>
                    <a:pt x="1636257" y="328291"/>
                  </a:lnTo>
                  <a:lnTo>
                    <a:pt x="1641649" y="327342"/>
                  </a:lnTo>
                  <a:lnTo>
                    <a:pt x="1647357" y="327025"/>
                  </a:lnTo>
                  <a:close/>
                  <a:moveTo>
                    <a:pt x="1094907" y="327025"/>
                  </a:moveTo>
                  <a:lnTo>
                    <a:pt x="1100299" y="327025"/>
                  </a:lnTo>
                  <a:lnTo>
                    <a:pt x="1105690" y="327025"/>
                  </a:lnTo>
                  <a:lnTo>
                    <a:pt x="1111399" y="327342"/>
                  </a:lnTo>
                  <a:lnTo>
                    <a:pt x="1116791" y="328291"/>
                  </a:lnTo>
                  <a:lnTo>
                    <a:pt x="1121865" y="328925"/>
                  </a:lnTo>
                  <a:lnTo>
                    <a:pt x="1127257" y="330191"/>
                  </a:lnTo>
                  <a:lnTo>
                    <a:pt x="1132965" y="331774"/>
                  </a:lnTo>
                  <a:lnTo>
                    <a:pt x="1138040" y="333673"/>
                  </a:lnTo>
                  <a:lnTo>
                    <a:pt x="1143431" y="335573"/>
                  </a:lnTo>
                  <a:lnTo>
                    <a:pt x="1148506" y="338105"/>
                  </a:lnTo>
                  <a:lnTo>
                    <a:pt x="1153580" y="340321"/>
                  </a:lnTo>
                  <a:lnTo>
                    <a:pt x="1158337" y="343170"/>
                  </a:lnTo>
                  <a:lnTo>
                    <a:pt x="1163412" y="346336"/>
                  </a:lnTo>
                  <a:lnTo>
                    <a:pt x="1168169" y="349818"/>
                  </a:lnTo>
                  <a:lnTo>
                    <a:pt x="1172926" y="353301"/>
                  </a:lnTo>
                  <a:lnTo>
                    <a:pt x="1177366" y="357100"/>
                  </a:lnTo>
                  <a:lnTo>
                    <a:pt x="1181806" y="361215"/>
                  </a:lnTo>
                  <a:lnTo>
                    <a:pt x="1185612" y="365964"/>
                  </a:lnTo>
                  <a:lnTo>
                    <a:pt x="1189418" y="370712"/>
                  </a:lnTo>
                  <a:lnTo>
                    <a:pt x="1193541" y="375144"/>
                  </a:lnTo>
                  <a:lnTo>
                    <a:pt x="1197030" y="380843"/>
                  </a:lnTo>
                  <a:lnTo>
                    <a:pt x="1200201" y="385908"/>
                  </a:lnTo>
                  <a:lnTo>
                    <a:pt x="1203373" y="391606"/>
                  </a:lnTo>
                  <a:lnTo>
                    <a:pt x="1206544" y="397621"/>
                  </a:lnTo>
                  <a:lnTo>
                    <a:pt x="1208764" y="403953"/>
                  </a:lnTo>
                  <a:lnTo>
                    <a:pt x="1210984" y="410601"/>
                  </a:lnTo>
                  <a:lnTo>
                    <a:pt x="1213204" y="417249"/>
                  </a:lnTo>
                  <a:lnTo>
                    <a:pt x="1215107" y="424213"/>
                  </a:lnTo>
                  <a:lnTo>
                    <a:pt x="1216693" y="431495"/>
                  </a:lnTo>
                  <a:lnTo>
                    <a:pt x="1217962" y="439092"/>
                  </a:lnTo>
                  <a:lnTo>
                    <a:pt x="1218596" y="446690"/>
                  </a:lnTo>
                  <a:lnTo>
                    <a:pt x="1218913" y="454921"/>
                  </a:lnTo>
                  <a:lnTo>
                    <a:pt x="1219547" y="463152"/>
                  </a:lnTo>
                  <a:lnTo>
                    <a:pt x="1218913" y="466318"/>
                  </a:lnTo>
                  <a:lnTo>
                    <a:pt x="1218913" y="469167"/>
                  </a:lnTo>
                  <a:lnTo>
                    <a:pt x="1219547" y="469167"/>
                  </a:lnTo>
                  <a:lnTo>
                    <a:pt x="1222085" y="469483"/>
                  </a:lnTo>
                  <a:lnTo>
                    <a:pt x="1224622" y="469800"/>
                  </a:lnTo>
                  <a:lnTo>
                    <a:pt x="1227159" y="470750"/>
                  </a:lnTo>
                  <a:lnTo>
                    <a:pt x="1229696" y="471699"/>
                  </a:lnTo>
                  <a:lnTo>
                    <a:pt x="1231916" y="473282"/>
                  </a:lnTo>
                  <a:lnTo>
                    <a:pt x="1234453" y="474865"/>
                  </a:lnTo>
                  <a:lnTo>
                    <a:pt x="1236356" y="477398"/>
                  </a:lnTo>
                  <a:lnTo>
                    <a:pt x="1238259" y="479614"/>
                  </a:lnTo>
                  <a:lnTo>
                    <a:pt x="1239845" y="482146"/>
                  </a:lnTo>
                  <a:lnTo>
                    <a:pt x="1241431" y="484679"/>
                  </a:lnTo>
                  <a:lnTo>
                    <a:pt x="1242699" y="487528"/>
                  </a:lnTo>
                  <a:lnTo>
                    <a:pt x="1243651" y="490694"/>
                  </a:lnTo>
                  <a:lnTo>
                    <a:pt x="1244602" y="494176"/>
                  </a:lnTo>
                  <a:lnTo>
                    <a:pt x="1245237" y="497342"/>
                  </a:lnTo>
                  <a:lnTo>
                    <a:pt x="1245871" y="501141"/>
                  </a:lnTo>
                  <a:lnTo>
                    <a:pt x="1246188" y="504940"/>
                  </a:lnTo>
                  <a:lnTo>
                    <a:pt x="1245871" y="508422"/>
                  </a:lnTo>
                  <a:lnTo>
                    <a:pt x="1244919" y="511904"/>
                  </a:lnTo>
                  <a:lnTo>
                    <a:pt x="1243334" y="515387"/>
                  </a:lnTo>
                  <a:lnTo>
                    <a:pt x="1241748" y="518552"/>
                  </a:lnTo>
                  <a:lnTo>
                    <a:pt x="1239845" y="521718"/>
                  </a:lnTo>
                  <a:lnTo>
                    <a:pt x="1236991" y="524567"/>
                  </a:lnTo>
                  <a:lnTo>
                    <a:pt x="1234453" y="527100"/>
                  </a:lnTo>
                  <a:lnTo>
                    <a:pt x="1231599" y="529949"/>
                  </a:lnTo>
                  <a:lnTo>
                    <a:pt x="1228428" y="532165"/>
                  </a:lnTo>
                  <a:lnTo>
                    <a:pt x="1224939" y="534064"/>
                  </a:lnTo>
                  <a:lnTo>
                    <a:pt x="1221767" y="535647"/>
                  </a:lnTo>
                  <a:lnTo>
                    <a:pt x="1218596" y="537230"/>
                  </a:lnTo>
                  <a:lnTo>
                    <a:pt x="1215107" y="538497"/>
                  </a:lnTo>
                  <a:lnTo>
                    <a:pt x="1211936" y="539763"/>
                  </a:lnTo>
                  <a:lnTo>
                    <a:pt x="1208764" y="540079"/>
                  </a:lnTo>
                  <a:lnTo>
                    <a:pt x="1205910" y="540079"/>
                  </a:lnTo>
                  <a:lnTo>
                    <a:pt x="1205593" y="540079"/>
                  </a:lnTo>
                  <a:lnTo>
                    <a:pt x="1201470" y="551476"/>
                  </a:lnTo>
                  <a:lnTo>
                    <a:pt x="1197030" y="562556"/>
                  </a:lnTo>
                  <a:lnTo>
                    <a:pt x="1191955" y="573003"/>
                  </a:lnTo>
                  <a:lnTo>
                    <a:pt x="1186247" y="583133"/>
                  </a:lnTo>
                  <a:lnTo>
                    <a:pt x="1182124" y="590731"/>
                  </a:lnTo>
                  <a:lnTo>
                    <a:pt x="1177366" y="597696"/>
                  </a:lnTo>
                  <a:lnTo>
                    <a:pt x="1172609" y="604344"/>
                  </a:lnTo>
                  <a:lnTo>
                    <a:pt x="1167852" y="610675"/>
                  </a:lnTo>
                  <a:lnTo>
                    <a:pt x="1162777" y="617007"/>
                  </a:lnTo>
                  <a:lnTo>
                    <a:pt x="1157703" y="622389"/>
                  </a:lnTo>
                  <a:lnTo>
                    <a:pt x="1152311" y="628087"/>
                  </a:lnTo>
                  <a:lnTo>
                    <a:pt x="1146920" y="632836"/>
                  </a:lnTo>
                  <a:lnTo>
                    <a:pt x="1141211" y="636951"/>
                  </a:lnTo>
                  <a:lnTo>
                    <a:pt x="1135503" y="641066"/>
                  </a:lnTo>
                  <a:lnTo>
                    <a:pt x="1129794" y="644549"/>
                  </a:lnTo>
                  <a:lnTo>
                    <a:pt x="1123768" y="647398"/>
                  </a:lnTo>
                  <a:lnTo>
                    <a:pt x="1118059" y="649614"/>
                  </a:lnTo>
                  <a:lnTo>
                    <a:pt x="1112033" y="651197"/>
                  </a:lnTo>
                  <a:lnTo>
                    <a:pt x="1106008" y="651830"/>
                  </a:lnTo>
                  <a:lnTo>
                    <a:pt x="1100299" y="652463"/>
                  </a:lnTo>
                  <a:lnTo>
                    <a:pt x="1095859" y="652463"/>
                  </a:lnTo>
                  <a:lnTo>
                    <a:pt x="1092053" y="651830"/>
                  </a:lnTo>
                  <a:lnTo>
                    <a:pt x="1087613" y="650880"/>
                  </a:lnTo>
                  <a:lnTo>
                    <a:pt x="1083807" y="649931"/>
                  </a:lnTo>
                  <a:lnTo>
                    <a:pt x="1079367" y="648348"/>
                  </a:lnTo>
                  <a:lnTo>
                    <a:pt x="1075561" y="646765"/>
                  </a:lnTo>
                  <a:lnTo>
                    <a:pt x="1071438" y="644549"/>
                  </a:lnTo>
                  <a:lnTo>
                    <a:pt x="1067315" y="642649"/>
                  </a:lnTo>
                  <a:lnTo>
                    <a:pt x="1060021" y="637584"/>
                  </a:lnTo>
                  <a:lnTo>
                    <a:pt x="1053044" y="631886"/>
                  </a:lnTo>
                  <a:lnTo>
                    <a:pt x="1046066" y="625554"/>
                  </a:lnTo>
                  <a:lnTo>
                    <a:pt x="1039089" y="618590"/>
                  </a:lnTo>
                  <a:lnTo>
                    <a:pt x="1032746" y="610675"/>
                  </a:lnTo>
                  <a:lnTo>
                    <a:pt x="1026403" y="602444"/>
                  </a:lnTo>
                  <a:lnTo>
                    <a:pt x="1020060" y="593580"/>
                  </a:lnTo>
                  <a:lnTo>
                    <a:pt x="1014668" y="584083"/>
                  </a:lnTo>
                  <a:lnTo>
                    <a:pt x="1008643" y="573320"/>
                  </a:lnTo>
                  <a:lnTo>
                    <a:pt x="1003568" y="562556"/>
                  </a:lnTo>
                  <a:lnTo>
                    <a:pt x="998811" y="551476"/>
                  </a:lnTo>
                  <a:lnTo>
                    <a:pt x="994371" y="539763"/>
                  </a:lnTo>
                  <a:lnTo>
                    <a:pt x="991834" y="539446"/>
                  </a:lnTo>
                  <a:lnTo>
                    <a:pt x="988662" y="538180"/>
                  </a:lnTo>
                  <a:lnTo>
                    <a:pt x="982636" y="535647"/>
                  </a:lnTo>
                  <a:lnTo>
                    <a:pt x="976927" y="532165"/>
                  </a:lnTo>
                  <a:lnTo>
                    <a:pt x="973756" y="530266"/>
                  </a:lnTo>
                  <a:lnTo>
                    <a:pt x="970902" y="528050"/>
                  </a:lnTo>
                  <a:lnTo>
                    <a:pt x="968682" y="525517"/>
                  </a:lnTo>
                  <a:lnTo>
                    <a:pt x="966144" y="523301"/>
                  </a:lnTo>
                  <a:lnTo>
                    <a:pt x="963924" y="520452"/>
                  </a:lnTo>
                  <a:lnTo>
                    <a:pt x="962339" y="517286"/>
                  </a:lnTo>
                  <a:lnTo>
                    <a:pt x="960753" y="514753"/>
                  </a:lnTo>
                  <a:lnTo>
                    <a:pt x="959484" y="511588"/>
                  </a:lnTo>
                  <a:lnTo>
                    <a:pt x="959167" y="507789"/>
                  </a:lnTo>
                  <a:lnTo>
                    <a:pt x="958850" y="504940"/>
                  </a:lnTo>
                  <a:lnTo>
                    <a:pt x="959167" y="497975"/>
                  </a:lnTo>
                  <a:lnTo>
                    <a:pt x="960436" y="492277"/>
                  </a:lnTo>
                  <a:lnTo>
                    <a:pt x="962656" y="486262"/>
                  </a:lnTo>
                  <a:lnTo>
                    <a:pt x="965510" y="481197"/>
                  </a:lnTo>
                  <a:lnTo>
                    <a:pt x="968682" y="476765"/>
                  </a:lnTo>
                  <a:lnTo>
                    <a:pt x="970584" y="475498"/>
                  </a:lnTo>
                  <a:lnTo>
                    <a:pt x="972487" y="473915"/>
                  </a:lnTo>
                  <a:lnTo>
                    <a:pt x="974390" y="472333"/>
                  </a:lnTo>
                  <a:lnTo>
                    <a:pt x="976927" y="471066"/>
                  </a:lnTo>
                  <a:lnTo>
                    <a:pt x="979148" y="470117"/>
                  </a:lnTo>
                  <a:lnTo>
                    <a:pt x="981685" y="469483"/>
                  </a:lnTo>
                  <a:lnTo>
                    <a:pt x="981050" y="463152"/>
                  </a:lnTo>
                  <a:lnTo>
                    <a:pt x="981685" y="454921"/>
                  </a:lnTo>
                  <a:lnTo>
                    <a:pt x="982002" y="446690"/>
                  </a:lnTo>
                  <a:lnTo>
                    <a:pt x="982636" y="439092"/>
                  </a:lnTo>
                  <a:lnTo>
                    <a:pt x="983905" y="431495"/>
                  </a:lnTo>
                  <a:lnTo>
                    <a:pt x="985491" y="424213"/>
                  </a:lnTo>
                  <a:lnTo>
                    <a:pt x="987076" y="417249"/>
                  </a:lnTo>
                  <a:lnTo>
                    <a:pt x="989296" y="410601"/>
                  </a:lnTo>
                  <a:lnTo>
                    <a:pt x="991834" y="403953"/>
                  </a:lnTo>
                  <a:lnTo>
                    <a:pt x="994054" y="397621"/>
                  </a:lnTo>
                  <a:lnTo>
                    <a:pt x="996908" y="391606"/>
                  </a:lnTo>
                  <a:lnTo>
                    <a:pt x="1000079" y="385908"/>
                  </a:lnTo>
                  <a:lnTo>
                    <a:pt x="1003568" y="380843"/>
                  </a:lnTo>
                  <a:lnTo>
                    <a:pt x="1007057" y="375144"/>
                  </a:lnTo>
                  <a:lnTo>
                    <a:pt x="1010545" y="370712"/>
                  </a:lnTo>
                  <a:lnTo>
                    <a:pt x="1014668" y="365964"/>
                  </a:lnTo>
                  <a:lnTo>
                    <a:pt x="1018791" y="361215"/>
                  </a:lnTo>
                  <a:lnTo>
                    <a:pt x="1023231" y="357100"/>
                  </a:lnTo>
                  <a:lnTo>
                    <a:pt x="1027672" y="353301"/>
                  </a:lnTo>
                  <a:lnTo>
                    <a:pt x="1032112" y="349818"/>
                  </a:lnTo>
                  <a:lnTo>
                    <a:pt x="1036869" y="346336"/>
                  </a:lnTo>
                  <a:lnTo>
                    <a:pt x="1041626" y="343170"/>
                  </a:lnTo>
                  <a:lnTo>
                    <a:pt x="1046701" y="340321"/>
                  </a:lnTo>
                  <a:lnTo>
                    <a:pt x="1051775" y="338105"/>
                  </a:lnTo>
                  <a:lnTo>
                    <a:pt x="1057166" y="335573"/>
                  </a:lnTo>
                  <a:lnTo>
                    <a:pt x="1062241" y="333673"/>
                  </a:lnTo>
                  <a:lnTo>
                    <a:pt x="1067632" y="331774"/>
                  </a:lnTo>
                  <a:lnTo>
                    <a:pt x="1072707" y="330191"/>
                  </a:lnTo>
                  <a:lnTo>
                    <a:pt x="1078098" y="328925"/>
                  </a:lnTo>
                  <a:lnTo>
                    <a:pt x="1083807" y="328291"/>
                  </a:lnTo>
                  <a:lnTo>
                    <a:pt x="1089199" y="327342"/>
                  </a:lnTo>
                  <a:lnTo>
                    <a:pt x="1094907" y="327025"/>
                  </a:lnTo>
                  <a:close/>
                  <a:moveTo>
                    <a:pt x="542608" y="327025"/>
                  </a:moveTo>
                  <a:lnTo>
                    <a:pt x="548323" y="327025"/>
                  </a:lnTo>
                  <a:lnTo>
                    <a:pt x="553720" y="327025"/>
                  </a:lnTo>
                  <a:lnTo>
                    <a:pt x="559118" y="327342"/>
                  </a:lnTo>
                  <a:lnTo>
                    <a:pt x="564198" y="328291"/>
                  </a:lnTo>
                  <a:lnTo>
                    <a:pt x="569913" y="328925"/>
                  </a:lnTo>
                  <a:lnTo>
                    <a:pt x="575310" y="330191"/>
                  </a:lnTo>
                  <a:lnTo>
                    <a:pt x="580708" y="331774"/>
                  </a:lnTo>
                  <a:lnTo>
                    <a:pt x="586105" y="333673"/>
                  </a:lnTo>
                  <a:lnTo>
                    <a:pt x="591503" y="335573"/>
                  </a:lnTo>
                  <a:lnTo>
                    <a:pt x="596583" y="338105"/>
                  </a:lnTo>
                  <a:lnTo>
                    <a:pt x="601663" y="340321"/>
                  </a:lnTo>
                  <a:lnTo>
                    <a:pt x="606425" y="343170"/>
                  </a:lnTo>
                  <a:lnTo>
                    <a:pt x="611506" y="346336"/>
                  </a:lnTo>
                  <a:lnTo>
                    <a:pt x="616268" y="349818"/>
                  </a:lnTo>
                  <a:lnTo>
                    <a:pt x="621030" y="353301"/>
                  </a:lnTo>
                  <a:lnTo>
                    <a:pt x="625475" y="357100"/>
                  </a:lnTo>
                  <a:lnTo>
                    <a:pt x="629603" y="361215"/>
                  </a:lnTo>
                  <a:lnTo>
                    <a:pt x="633730" y="365964"/>
                  </a:lnTo>
                  <a:lnTo>
                    <a:pt x="637541" y="370712"/>
                  </a:lnTo>
                  <a:lnTo>
                    <a:pt x="641351" y="375144"/>
                  </a:lnTo>
                  <a:lnTo>
                    <a:pt x="645161" y="380843"/>
                  </a:lnTo>
                  <a:lnTo>
                    <a:pt x="648018" y="385908"/>
                  </a:lnTo>
                  <a:lnTo>
                    <a:pt x="651193" y="391606"/>
                  </a:lnTo>
                  <a:lnTo>
                    <a:pt x="654051" y="397621"/>
                  </a:lnTo>
                  <a:lnTo>
                    <a:pt x="656908" y="403953"/>
                  </a:lnTo>
                  <a:lnTo>
                    <a:pt x="659131" y="410601"/>
                  </a:lnTo>
                  <a:lnTo>
                    <a:pt x="661036" y="417249"/>
                  </a:lnTo>
                  <a:lnTo>
                    <a:pt x="663258" y="424213"/>
                  </a:lnTo>
                  <a:lnTo>
                    <a:pt x="664846" y="431495"/>
                  </a:lnTo>
                  <a:lnTo>
                    <a:pt x="665798" y="439092"/>
                  </a:lnTo>
                  <a:lnTo>
                    <a:pt x="666751" y="446690"/>
                  </a:lnTo>
                  <a:lnTo>
                    <a:pt x="667068" y="454921"/>
                  </a:lnTo>
                  <a:lnTo>
                    <a:pt x="667386" y="463152"/>
                  </a:lnTo>
                  <a:lnTo>
                    <a:pt x="667068" y="466318"/>
                  </a:lnTo>
                  <a:lnTo>
                    <a:pt x="667068" y="469167"/>
                  </a:lnTo>
                  <a:lnTo>
                    <a:pt x="667386" y="469167"/>
                  </a:lnTo>
                  <a:lnTo>
                    <a:pt x="669926" y="469483"/>
                  </a:lnTo>
                  <a:lnTo>
                    <a:pt x="672466" y="469800"/>
                  </a:lnTo>
                  <a:lnTo>
                    <a:pt x="675323" y="470750"/>
                  </a:lnTo>
                  <a:lnTo>
                    <a:pt x="677546" y="471699"/>
                  </a:lnTo>
                  <a:lnTo>
                    <a:pt x="680086" y="473282"/>
                  </a:lnTo>
                  <a:lnTo>
                    <a:pt x="682308" y="474865"/>
                  </a:lnTo>
                  <a:lnTo>
                    <a:pt x="684531" y="477398"/>
                  </a:lnTo>
                  <a:lnTo>
                    <a:pt x="686436" y="479614"/>
                  </a:lnTo>
                  <a:lnTo>
                    <a:pt x="688023" y="482146"/>
                  </a:lnTo>
                  <a:lnTo>
                    <a:pt x="689611" y="484679"/>
                  </a:lnTo>
                  <a:lnTo>
                    <a:pt x="690563" y="487528"/>
                  </a:lnTo>
                  <a:lnTo>
                    <a:pt x="691833" y="490694"/>
                  </a:lnTo>
                  <a:lnTo>
                    <a:pt x="692786" y="494176"/>
                  </a:lnTo>
                  <a:lnTo>
                    <a:pt x="693421" y="497342"/>
                  </a:lnTo>
                  <a:lnTo>
                    <a:pt x="693738" y="501141"/>
                  </a:lnTo>
                  <a:lnTo>
                    <a:pt x="693738" y="504940"/>
                  </a:lnTo>
                  <a:lnTo>
                    <a:pt x="693738" y="508422"/>
                  </a:lnTo>
                  <a:lnTo>
                    <a:pt x="693103" y="511904"/>
                  </a:lnTo>
                  <a:lnTo>
                    <a:pt x="691516" y="515387"/>
                  </a:lnTo>
                  <a:lnTo>
                    <a:pt x="689928" y="518552"/>
                  </a:lnTo>
                  <a:lnTo>
                    <a:pt x="687388" y="521718"/>
                  </a:lnTo>
                  <a:lnTo>
                    <a:pt x="685166" y="524567"/>
                  </a:lnTo>
                  <a:lnTo>
                    <a:pt x="682308" y="527100"/>
                  </a:lnTo>
                  <a:lnTo>
                    <a:pt x="679768" y="529949"/>
                  </a:lnTo>
                  <a:lnTo>
                    <a:pt x="676593" y="532165"/>
                  </a:lnTo>
                  <a:lnTo>
                    <a:pt x="673101" y="534064"/>
                  </a:lnTo>
                  <a:lnTo>
                    <a:pt x="669926" y="535647"/>
                  </a:lnTo>
                  <a:lnTo>
                    <a:pt x="666433" y="537230"/>
                  </a:lnTo>
                  <a:lnTo>
                    <a:pt x="663258" y="538497"/>
                  </a:lnTo>
                  <a:lnTo>
                    <a:pt x="660083" y="539763"/>
                  </a:lnTo>
                  <a:lnTo>
                    <a:pt x="656908" y="540079"/>
                  </a:lnTo>
                  <a:lnTo>
                    <a:pt x="654051" y="540079"/>
                  </a:lnTo>
                  <a:lnTo>
                    <a:pt x="653733" y="540079"/>
                  </a:lnTo>
                  <a:lnTo>
                    <a:pt x="649288" y="551476"/>
                  </a:lnTo>
                  <a:lnTo>
                    <a:pt x="645161" y="562556"/>
                  </a:lnTo>
                  <a:lnTo>
                    <a:pt x="639763" y="573003"/>
                  </a:lnTo>
                  <a:lnTo>
                    <a:pt x="634365" y="583133"/>
                  </a:lnTo>
                  <a:lnTo>
                    <a:pt x="629920" y="590731"/>
                  </a:lnTo>
                  <a:lnTo>
                    <a:pt x="625475" y="597696"/>
                  </a:lnTo>
                  <a:lnTo>
                    <a:pt x="620713" y="604344"/>
                  </a:lnTo>
                  <a:lnTo>
                    <a:pt x="615950" y="610675"/>
                  </a:lnTo>
                  <a:lnTo>
                    <a:pt x="610871" y="617007"/>
                  </a:lnTo>
                  <a:lnTo>
                    <a:pt x="605790" y="622389"/>
                  </a:lnTo>
                  <a:lnTo>
                    <a:pt x="600076" y="628087"/>
                  </a:lnTo>
                  <a:lnTo>
                    <a:pt x="594995" y="632836"/>
                  </a:lnTo>
                  <a:lnTo>
                    <a:pt x="589280" y="636951"/>
                  </a:lnTo>
                  <a:lnTo>
                    <a:pt x="583565" y="641066"/>
                  </a:lnTo>
                  <a:lnTo>
                    <a:pt x="577850" y="644549"/>
                  </a:lnTo>
                  <a:lnTo>
                    <a:pt x="571818" y="647398"/>
                  </a:lnTo>
                  <a:lnTo>
                    <a:pt x="565785" y="649614"/>
                  </a:lnTo>
                  <a:lnTo>
                    <a:pt x="560070" y="651197"/>
                  </a:lnTo>
                  <a:lnTo>
                    <a:pt x="554038" y="651830"/>
                  </a:lnTo>
                  <a:lnTo>
                    <a:pt x="548323" y="652463"/>
                  </a:lnTo>
                  <a:lnTo>
                    <a:pt x="543878" y="652463"/>
                  </a:lnTo>
                  <a:lnTo>
                    <a:pt x="540068" y="651830"/>
                  </a:lnTo>
                  <a:lnTo>
                    <a:pt x="535623" y="650880"/>
                  </a:lnTo>
                  <a:lnTo>
                    <a:pt x="531813" y="649931"/>
                  </a:lnTo>
                  <a:lnTo>
                    <a:pt x="527368" y="648348"/>
                  </a:lnTo>
                  <a:lnTo>
                    <a:pt x="523240" y="646765"/>
                  </a:lnTo>
                  <a:lnTo>
                    <a:pt x="519430" y="644549"/>
                  </a:lnTo>
                  <a:lnTo>
                    <a:pt x="514985" y="642649"/>
                  </a:lnTo>
                  <a:lnTo>
                    <a:pt x="508000" y="637584"/>
                  </a:lnTo>
                  <a:lnTo>
                    <a:pt x="500698" y="631886"/>
                  </a:lnTo>
                  <a:lnTo>
                    <a:pt x="494030" y="625554"/>
                  </a:lnTo>
                  <a:lnTo>
                    <a:pt x="486728" y="618590"/>
                  </a:lnTo>
                  <a:lnTo>
                    <a:pt x="480378" y="610675"/>
                  </a:lnTo>
                  <a:lnTo>
                    <a:pt x="474345" y="602444"/>
                  </a:lnTo>
                  <a:lnTo>
                    <a:pt x="467995" y="593580"/>
                  </a:lnTo>
                  <a:lnTo>
                    <a:pt x="462280" y="584083"/>
                  </a:lnTo>
                  <a:lnTo>
                    <a:pt x="456565" y="573320"/>
                  </a:lnTo>
                  <a:lnTo>
                    <a:pt x="451485" y="562556"/>
                  </a:lnTo>
                  <a:lnTo>
                    <a:pt x="446723" y="551476"/>
                  </a:lnTo>
                  <a:lnTo>
                    <a:pt x="442278" y="539763"/>
                  </a:lnTo>
                  <a:lnTo>
                    <a:pt x="439420" y="539446"/>
                  </a:lnTo>
                  <a:lnTo>
                    <a:pt x="436563" y="538180"/>
                  </a:lnTo>
                  <a:lnTo>
                    <a:pt x="430530" y="535647"/>
                  </a:lnTo>
                  <a:lnTo>
                    <a:pt x="424498" y="532165"/>
                  </a:lnTo>
                  <a:lnTo>
                    <a:pt x="421323" y="530266"/>
                  </a:lnTo>
                  <a:lnTo>
                    <a:pt x="418783" y="528050"/>
                  </a:lnTo>
                  <a:lnTo>
                    <a:pt x="416243" y="525517"/>
                  </a:lnTo>
                  <a:lnTo>
                    <a:pt x="414020" y="523301"/>
                  </a:lnTo>
                  <a:lnTo>
                    <a:pt x="411480" y="520452"/>
                  </a:lnTo>
                  <a:lnTo>
                    <a:pt x="409893" y="517286"/>
                  </a:lnTo>
                  <a:lnTo>
                    <a:pt x="408305" y="514753"/>
                  </a:lnTo>
                  <a:lnTo>
                    <a:pt x="407353" y="511588"/>
                  </a:lnTo>
                  <a:lnTo>
                    <a:pt x="406400" y="507789"/>
                  </a:lnTo>
                  <a:lnTo>
                    <a:pt x="406400" y="504940"/>
                  </a:lnTo>
                  <a:lnTo>
                    <a:pt x="407035" y="497975"/>
                  </a:lnTo>
                  <a:lnTo>
                    <a:pt x="407988" y="492277"/>
                  </a:lnTo>
                  <a:lnTo>
                    <a:pt x="410528" y="486262"/>
                  </a:lnTo>
                  <a:lnTo>
                    <a:pt x="412750" y="481197"/>
                  </a:lnTo>
                  <a:lnTo>
                    <a:pt x="416243" y="476765"/>
                  </a:lnTo>
                  <a:lnTo>
                    <a:pt x="418148" y="475498"/>
                  </a:lnTo>
                  <a:lnTo>
                    <a:pt x="420370" y="473915"/>
                  </a:lnTo>
                  <a:lnTo>
                    <a:pt x="422275" y="472333"/>
                  </a:lnTo>
                  <a:lnTo>
                    <a:pt x="424498" y="471066"/>
                  </a:lnTo>
                  <a:lnTo>
                    <a:pt x="427038" y="470117"/>
                  </a:lnTo>
                  <a:lnTo>
                    <a:pt x="429260" y="469483"/>
                  </a:lnTo>
                  <a:lnTo>
                    <a:pt x="428943" y="463152"/>
                  </a:lnTo>
                  <a:lnTo>
                    <a:pt x="429260" y="454921"/>
                  </a:lnTo>
                  <a:lnTo>
                    <a:pt x="429578" y="446690"/>
                  </a:lnTo>
                  <a:lnTo>
                    <a:pt x="430530" y="439092"/>
                  </a:lnTo>
                  <a:lnTo>
                    <a:pt x="431800" y="431495"/>
                  </a:lnTo>
                  <a:lnTo>
                    <a:pt x="433388" y="424213"/>
                  </a:lnTo>
                  <a:lnTo>
                    <a:pt x="434975" y="417249"/>
                  </a:lnTo>
                  <a:lnTo>
                    <a:pt x="437198" y="410601"/>
                  </a:lnTo>
                  <a:lnTo>
                    <a:pt x="439420" y="403953"/>
                  </a:lnTo>
                  <a:lnTo>
                    <a:pt x="441960" y="397621"/>
                  </a:lnTo>
                  <a:lnTo>
                    <a:pt x="444818" y="391606"/>
                  </a:lnTo>
                  <a:lnTo>
                    <a:pt x="447675" y="385908"/>
                  </a:lnTo>
                  <a:lnTo>
                    <a:pt x="451485" y="380843"/>
                  </a:lnTo>
                  <a:lnTo>
                    <a:pt x="454978" y="375144"/>
                  </a:lnTo>
                  <a:lnTo>
                    <a:pt x="458470" y="370712"/>
                  </a:lnTo>
                  <a:lnTo>
                    <a:pt x="462280" y="365964"/>
                  </a:lnTo>
                  <a:lnTo>
                    <a:pt x="466725" y="361215"/>
                  </a:lnTo>
                  <a:lnTo>
                    <a:pt x="471170" y="357100"/>
                  </a:lnTo>
                  <a:lnTo>
                    <a:pt x="475298" y="353301"/>
                  </a:lnTo>
                  <a:lnTo>
                    <a:pt x="480060" y="349818"/>
                  </a:lnTo>
                  <a:lnTo>
                    <a:pt x="484823" y="346336"/>
                  </a:lnTo>
                  <a:lnTo>
                    <a:pt x="489585" y="343170"/>
                  </a:lnTo>
                  <a:lnTo>
                    <a:pt x="494665" y="340321"/>
                  </a:lnTo>
                  <a:lnTo>
                    <a:pt x="499745" y="338105"/>
                  </a:lnTo>
                  <a:lnTo>
                    <a:pt x="504825" y="335573"/>
                  </a:lnTo>
                  <a:lnTo>
                    <a:pt x="509905" y="333673"/>
                  </a:lnTo>
                  <a:lnTo>
                    <a:pt x="515620" y="331774"/>
                  </a:lnTo>
                  <a:lnTo>
                    <a:pt x="520700" y="330191"/>
                  </a:lnTo>
                  <a:lnTo>
                    <a:pt x="526098" y="328925"/>
                  </a:lnTo>
                  <a:lnTo>
                    <a:pt x="531813" y="328291"/>
                  </a:lnTo>
                  <a:lnTo>
                    <a:pt x="537210" y="327342"/>
                  </a:lnTo>
                  <a:lnTo>
                    <a:pt x="542608" y="327025"/>
                  </a:lnTo>
                  <a:close/>
                  <a:moveTo>
                    <a:pt x="1372720" y="0"/>
                  </a:moveTo>
                  <a:lnTo>
                    <a:pt x="1378112" y="0"/>
                  </a:lnTo>
                  <a:lnTo>
                    <a:pt x="1383504" y="0"/>
                  </a:lnTo>
                  <a:lnTo>
                    <a:pt x="1389212" y="318"/>
                  </a:lnTo>
                  <a:lnTo>
                    <a:pt x="1394604" y="1271"/>
                  </a:lnTo>
                  <a:lnTo>
                    <a:pt x="1400313" y="2225"/>
                  </a:lnTo>
                  <a:lnTo>
                    <a:pt x="1405387" y="3496"/>
                  </a:lnTo>
                  <a:lnTo>
                    <a:pt x="1410778" y="5085"/>
                  </a:lnTo>
                  <a:lnTo>
                    <a:pt x="1416170" y="6674"/>
                  </a:lnTo>
                  <a:lnTo>
                    <a:pt x="1421244" y="8581"/>
                  </a:lnTo>
                  <a:lnTo>
                    <a:pt x="1426636" y="11123"/>
                  </a:lnTo>
                  <a:lnTo>
                    <a:pt x="1431710" y="13666"/>
                  </a:lnTo>
                  <a:lnTo>
                    <a:pt x="1436785" y="16526"/>
                  </a:lnTo>
                  <a:lnTo>
                    <a:pt x="1441542" y="19704"/>
                  </a:lnTo>
                  <a:lnTo>
                    <a:pt x="1446299" y="22882"/>
                  </a:lnTo>
                  <a:lnTo>
                    <a:pt x="1450739" y="26378"/>
                  </a:lnTo>
                  <a:lnTo>
                    <a:pt x="1455179" y="30192"/>
                  </a:lnTo>
                  <a:lnTo>
                    <a:pt x="1459620" y="34641"/>
                  </a:lnTo>
                  <a:lnTo>
                    <a:pt x="1463743" y="39091"/>
                  </a:lnTo>
                  <a:lnTo>
                    <a:pt x="1467866" y="43858"/>
                  </a:lnTo>
                  <a:lnTo>
                    <a:pt x="1471354" y="48943"/>
                  </a:lnTo>
                  <a:lnTo>
                    <a:pt x="1474843" y="54028"/>
                  </a:lnTo>
                  <a:lnTo>
                    <a:pt x="1478331" y="59430"/>
                  </a:lnTo>
                  <a:lnTo>
                    <a:pt x="1481186" y="64833"/>
                  </a:lnTo>
                  <a:lnTo>
                    <a:pt x="1484357" y="71189"/>
                  </a:lnTo>
                  <a:lnTo>
                    <a:pt x="1486577" y="77545"/>
                  </a:lnTo>
                  <a:lnTo>
                    <a:pt x="1489115" y="83902"/>
                  </a:lnTo>
                  <a:lnTo>
                    <a:pt x="1491335" y="90576"/>
                  </a:lnTo>
                  <a:lnTo>
                    <a:pt x="1492920" y="97567"/>
                  </a:lnTo>
                  <a:lnTo>
                    <a:pt x="1494506" y="105195"/>
                  </a:lnTo>
                  <a:lnTo>
                    <a:pt x="1495775" y="112504"/>
                  </a:lnTo>
                  <a:lnTo>
                    <a:pt x="1496409" y="120450"/>
                  </a:lnTo>
                  <a:lnTo>
                    <a:pt x="1497043" y="128395"/>
                  </a:lnTo>
                  <a:lnTo>
                    <a:pt x="1497360" y="136658"/>
                  </a:lnTo>
                  <a:lnTo>
                    <a:pt x="1497360" y="139836"/>
                  </a:lnTo>
                  <a:lnTo>
                    <a:pt x="1497043" y="142696"/>
                  </a:lnTo>
                  <a:lnTo>
                    <a:pt x="1497360" y="142696"/>
                  </a:lnTo>
                  <a:lnTo>
                    <a:pt x="1499898" y="143014"/>
                  </a:lnTo>
                  <a:lnTo>
                    <a:pt x="1502752" y="143332"/>
                  </a:lnTo>
                  <a:lnTo>
                    <a:pt x="1505289" y="144285"/>
                  </a:lnTo>
                  <a:lnTo>
                    <a:pt x="1507509" y="145874"/>
                  </a:lnTo>
                  <a:lnTo>
                    <a:pt x="1509729" y="146828"/>
                  </a:lnTo>
                  <a:lnTo>
                    <a:pt x="1512267" y="149052"/>
                  </a:lnTo>
                  <a:lnTo>
                    <a:pt x="1514169" y="150959"/>
                  </a:lnTo>
                  <a:lnTo>
                    <a:pt x="1516072" y="153184"/>
                  </a:lnTo>
                  <a:lnTo>
                    <a:pt x="1517658" y="155726"/>
                  </a:lnTo>
                  <a:lnTo>
                    <a:pt x="1519244" y="158269"/>
                  </a:lnTo>
                  <a:lnTo>
                    <a:pt x="1520830" y="161447"/>
                  </a:lnTo>
                  <a:lnTo>
                    <a:pt x="1521781" y="164625"/>
                  </a:lnTo>
                  <a:lnTo>
                    <a:pt x="1522732" y="167803"/>
                  </a:lnTo>
                  <a:lnTo>
                    <a:pt x="1523367" y="171299"/>
                  </a:lnTo>
                  <a:lnTo>
                    <a:pt x="1523684" y="174795"/>
                  </a:lnTo>
                  <a:lnTo>
                    <a:pt x="1524001" y="178609"/>
                  </a:lnTo>
                  <a:lnTo>
                    <a:pt x="1523684" y="182104"/>
                  </a:lnTo>
                  <a:lnTo>
                    <a:pt x="1522732" y="185600"/>
                  </a:lnTo>
                  <a:lnTo>
                    <a:pt x="1521781" y="189096"/>
                  </a:lnTo>
                  <a:lnTo>
                    <a:pt x="1519561" y="192274"/>
                  </a:lnTo>
                  <a:lnTo>
                    <a:pt x="1517658" y="195452"/>
                  </a:lnTo>
                  <a:lnTo>
                    <a:pt x="1515121" y="198630"/>
                  </a:lnTo>
                  <a:lnTo>
                    <a:pt x="1512584" y="201173"/>
                  </a:lnTo>
                  <a:lnTo>
                    <a:pt x="1509412" y="203715"/>
                  </a:lnTo>
                  <a:lnTo>
                    <a:pt x="1506241" y="205940"/>
                  </a:lnTo>
                  <a:lnTo>
                    <a:pt x="1503069" y="208165"/>
                  </a:lnTo>
                  <a:lnTo>
                    <a:pt x="1499581" y="210072"/>
                  </a:lnTo>
                  <a:lnTo>
                    <a:pt x="1496409" y="211661"/>
                  </a:lnTo>
                  <a:lnTo>
                    <a:pt x="1492920" y="212614"/>
                  </a:lnTo>
                  <a:lnTo>
                    <a:pt x="1489749" y="213567"/>
                  </a:lnTo>
                  <a:lnTo>
                    <a:pt x="1486577" y="213885"/>
                  </a:lnTo>
                  <a:lnTo>
                    <a:pt x="1484040" y="214203"/>
                  </a:lnTo>
                  <a:lnTo>
                    <a:pt x="1483406" y="213885"/>
                  </a:lnTo>
                  <a:lnTo>
                    <a:pt x="1479600" y="225326"/>
                  </a:lnTo>
                  <a:lnTo>
                    <a:pt x="1474843" y="236768"/>
                  </a:lnTo>
                  <a:lnTo>
                    <a:pt x="1469768" y="247255"/>
                  </a:lnTo>
                  <a:lnTo>
                    <a:pt x="1464377" y="257743"/>
                  </a:lnTo>
                  <a:lnTo>
                    <a:pt x="1459937" y="264735"/>
                  </a:lnTo>
                  <a:lnTo>
                    <a:pt x="1455179" y="271726"/>
                  </a:lnTo>
                  <a:lnTo>
                    <a:pt x="1450422" y="279036"/>
                  </a:lnTo>
                  <a:lnTo>
                    <a:pt x="1445665" y="285392"/>
                  </a:lnTo>
                  <a:lnTo>
                    <a:pt x="1440591" y="291113"/>
                  </a:lnTo>
                  <a:lnTo>
                    <a:pt x="1435516" y="297151"/>
                  </a:lnTo>
                  <a:lnTo>
                    <a:pt x="1430442" y="302236"/>
                  </a:lnTo>
                  <a:lnTo>
                    <a:pt x="1425050" y="307003"/>
                  </a:lnTo>
                  <a:lnTo>
                    <a:pt x="1419342" y="311770"/>
                  </a:lnTo>
                  <a:lnTo>
                    <a:pt x="1413633" y="315266"/>
                  </a:lnTo>
                  <a:lnTo>
                    <a:pt x="1407607" y="318762"/>
                  </a:lnTo>
                  <a:lnTo>
                    <a:pt x="1401898" y="321622"/>
                  </a:lnTo>
                  <a:lnTo>
                    <a:pt x="1395872" y="323847"/>
                  </a:lnTo>
                  <a:lnTo>
                    <a:pt x="1389847" y="325436"/>
                  </a:lnTo>
                  <a:lnTo>
                    <a:pt x="1384138" y="326707"/>
                  </a:lnTo>
                  <a:lnTo>
                    <a:pt x="1378112" y="327025"/>
                  </a:lnTo>
                  <a:lnTo>
                    <a:pt x="1373672" y="326707"/>
                  </a:lnTo>
                  <a:lnTo>
                    <a:pt x="1369866" y="326072"/>
                  </a:lnTo>
                  <a:lnTo>
                    <a:pt x="1365426" y="325436"/>
                  </a:lnTo>
                  <a:lnTo>
                    <a:pt x="1361620" y="324165"/>
                  </a:lnTo>
                  <a:lnTo>
                    <a:pt x="1357814" y="322576"/>
                  </a:lnTo>
                  <a:lnTo>
                    <a:pt x="1353374" y="320987"/>
                  </a:lnTo>
                  <a:lnTo>
                    <a:pt x="1349569" y="319080"/>
                  </a:lnTo>
                  <a:lnTo>
                    <a:pt x="1345446" y="316855"/>
                  </a:lnTo>
                  <a:lnTo>
                    <a:pt x="1338151" y="312088"/>
                  </a:lnTo>
                  <a:lnTo>
                    <a:pt x="1330857" y="306368"/>
                  </a:lnTo>
                  <a:lnTo>
                    <a:pt x="1323879" y="299694"/>
                  </a:lnTo>
                  <a:lnTo>
                    <a:pt x="1317219" y="292702"/>
                  </a:lnTo>
                  <a:lnTo>
                    <a:pt x="1310559" y="285392"/>
                  </a:lnTo>
                  <a:lnTo>
                    <a:pt x="1304216" y="276494"/>
                  </a:lnTo>
                  <a:lnTo>
                    <a:pt x="1298190" y="267595"/>
                  </a:lnTo>
                  <a:lnTo>
                    <a:pt x="1292481" y="258061"/>
                  </a:lnTo>
                  <a:lnTo>
                    <a:pt x="1287090" y="247891"/>
                  </a:lnTo>
                  <a:lnTo>
                    <a:pt x="1281381" y="236768"/>
                  </a:lnTo>
                  <a:lnTo>
                    <a:pt x="1276624" y="225326"/>
                  </a:lnTo>
                  <a:lnTo>
                    <a:pt x="1272501" y="213885"/>
                  </a:lnTo>
                  <a:lnTo>
                    <a:pt x="1269647" y="213250"/>
                  </a:lnTo>
                  <a:lnTo>
                    <a:pt x="1266792" y="212296"/>
                  </a:lnTo>
                  <a:lnTo>
                    <a:pt x="1260449" y="209436"/>
                  </a:lnTo>
                  <a:lnTo>
                    <a:pt x="1254741" y="206576"/>
                  </a:lnTo>
                  <a:lnTo>
                    <a:pt x="1251569" y="204351"/>
                  </a:lnTo>
                  <a:lnTo>
                    <a:pt x="1248715" y="202126"/>
                  </a:lnTo>
                  <a:lnTo>
                    <a:pt x="1246495" y="199584"/>
                  </a:lnTo>
                  <a:lnTo>
                    <a:pt x="1243958" y="197041"/>
                  </a:lnTo>
                  <a:lnTo>
                    <a:pt x="1241737" y="194181"/>
                  </a:lnTo>
                  <a:lnTo>
                    <a:pt x="1240152" y="191321"/>
                  </a:lnTo>
                  <a:lnTo>
                    <a:pt x="1238566" y="188461"/>
                  </a:lnTo>
                  <a:lnTo>
                    <a:pt x="1237297" y="185283"/>
                  </a:lnTo>
                  <a:lnTo>
                    <a:pt x="1236663" y="182104"/>
                  </a:lnTo>
                  <a:lnTo>
                    <a:pt x="1236663" y="178609"/>
                  </a:lnTo>
                  <a:lnTo>
                    <a:pt x="1236980" y="172252"/>
                  </a:lnTo>
                  <a:lnTo>
                    <a:pt x="1238249" y="165896"/>
                  </a:lnTo>
                  <a:lnTo>
                    <a:pt x="1240469" y="160493"/>
                  </a:lnTo>
                  <a:lnTo>
                    <a:pt x="1243323" y="155091"/>
                  </a:lnTo>
                  <a:lnTo>
                    <a:pt x="1246495" y="150959"/>
                  </a:lnTo>
                  <a:lnTo>
                    <a:pt x="1248398" y="149052"/>
                  </a:lnTo>
                  <a:lnTo>
                    <a:pt x="1250301" y="147463"/>
                  </a:lnTo>
                  <a:lnTo>
                    <a:pt x="1252203" y="145874"/>
                  </a:lnTo>
                  <a:lnTo>
                    <a:pt x="1254741" y="144921"/>
                  </a:lnTo>
                  <a:lnTo>
                    <a:pt x="1256961" y="143650"/>
                  </a:lnTo>
                  <a:lnTo>
                    <a:pt x="1259498" y="143332"/>
                  </a:lnTo>
                  <a:lnTo>
                    <a:pt x="1258864" y="136658"/>
                  </a:lnTo>
                  <a:lnTo>
                    <a:pt x="1259498" y="128395"/>
                  </a:lnTo>
                  <a:lnTo>
                    <a:pt x="1259815" y="120450"/>
                  </a:lnTo>
                  <a:lnTo>
                    <a:pt x="1260449" y="112504"/>
                  </a:lnTo>
                  <a:lnTo>
                    <a:pt x="1261718" y="105195"/>
                  </a:lnTo>
                  <a:lnTo>
                    <a:pt x="1263304" y="97567"/>
                  </a:lnTo>
                  <a:lnTo>
                    <a:pt x="1264889" y="90576"/>
                  </a:lnTo>
                  <a:lnTo>
                    <a:pt x="1267427" y="83902"/>
                  </a:lnTo>
                  <a:lnTo>
                    <a:pt x="1269647" y="77545"/>
                  </a:lnTo>
                  <a:lnTo>
                    <a:pt x="1271867" y="71189"/>
                  </a:lnTo>
                  <a:lnTo>
                    <a:pt x="1274721" y="64833"/>
                  </a:lnTo>
                  <a:lnTo>
                    <a:pt x="1277893" y="59430"/>
                  </a:lnTo>
                  <a:lnTo>
                    <a:pt x="1281381" y="54028"/>
                  </a:lnTo>
                  <a:lnTo>
                    <a:pt x="1284870" y="48943"/>
                  </a:lnTo>
                  <a:lnTo>
                    <a:pt x="1288359" y="43858"/>
                  </a:lnTo>
                  <a:lnTo>
                    <a:pt x="1292481" y="39091"/>
                  </a:lnTo>
                  <a:lnTo>
                    <a:pt x="1296922" y="34641"/>
                  </a:lnTo>
                  <a:lnTo>
                    <a:pt x="1301045" y="30192"/>
                  </a:lnTo>
                  <a:lnTo>
                    <a:pt x="1305485" y="26378"/>
                  </a:lnTo>
                  <a:lnTo>
                    <a:pt x="1310242" y="22882"/>
                  </a:lnTo>
                  <a:lnTo>
                    <a:pt x="1314999" y="19704"/>
                  </a:lnTo>
                  <a:lnTo>
                    <a:pt x="1319439" y="16526"/>
                  </a:lnTo>
                  <a:lnTo>
                    <a:pt x="1324831" y="13666"/>
                  </a:lnTo>
                  <a:lnTo>
                    <a:pt x="1329905" y="11123"/>
                  </a:lnTo>
                  <a:lnTo>
                    <a:pt x="1334980" y="8581"/>
                  </a:lnTo>
                  <a:lnTo>
                    <a:pt x="1340054" y="6674"/>
                  </a:lnTo>
                  <a:lnTo>
                    <a:pt x="1345446" y="5085"/>
                  </a:lnTo>
                  <a:lnTo>
                    <a:pt x="1350520" y="3496"/>
                  </a:lnTo>
                  <a:lnTo>
                    <a:pt x="1356229" y="2225"/>
                  </a:lnTo>
                  <a:lnTo>
                    <a:pt x="1361620" y="1271"/>
                  </a:lnTo>
                  <a:lnTo>
                    <a:pt x="1367012" y="318"/>
                  </a:lnTo>
                  <a:lnTo>
                    <a:pt x="1372720" y="0"/>
                  </a:lnTo>
                  <a:close/>
                  <a:moveTo>
                    <a:pt x="819953" y="0"/>
                  </a:moveTo>
                  <a:lnTo>
                    <a:pt x="825662" y="0"/>
                  </a:lnTo>
                  <a:lnTo>
                    <a:pt x="831053" y="0"/>
                  </a:lnTo>
                  <a:lnTo>
                    <a:pt x="836762" y="318"/>
                  </a:lnTo>
                  <a:lnTo>
                    <a:pt x="842154" y="1271"/>
                  </a:lnTo>
                  <a:lnTo>
                    <a:pt x="847545" y="2225"/>
                  </a:lnTo>
                  <a:lnTo>
                    <a:pt x="852620" y="3496"/>
                  </a:lnTo>
                  <a:lnTo>
                    <a:pt x="858328" y="5085"/>
                  </a:lnTo>
                  <a:lnTo>
                    <a:pt x="863720" y="6674"/>
                  </a:lnTo>
                  <a:lnTo>
                    <a:pt x="868794" y="8581"/>
                  </a:lnTo>
                  <a:lnTo>
                    <a:pt x="873869" y="11123"/>
                  </a:lnTo>
                  <a:lnTo>
                    <a:pt x="878943" y="13666"/>
                  </a:lnTo>
                  <a:lnTo>
                    <a:pt x="884335" y="16526"/>
                  </a:lnTo>
                  <a:lnTo>
                    <a:pt x="888775" y="19704"/>
                  </a:lnTo>
                  <a:lnTo>
                    <a:pt x="893532" y="22882"/>
                  </a:lnTo>
                  <a:lnTo>
                    <a:pt x="898289" y="26378"/>
                  </a:lnTo>
                  <a:lnTo>
                    <a:pt x="902729" y="30192"/>
                  </a:lnTo>
                  <a:lnTo>
                    <a:pt x="906852" y="34641"/>
                  </a:lnTo>
                  <a:lnTo>
                    <a:pt x="910975" y="39091"/>
                  </a:lnTo>
                  <a:lnTo>
                    <a:pt x="915098" y="43858"/>
                  </a:lnTo>
                  <a:lnTo>
                    <a:pt x="918904" y="48943"/>
                  </a:lnTo>
                  <a:lnTo>
                    <a:pt x="922393" y="54028"/>
                  </a:lnTo>
                  <a:lnTo>
                    <a:pt x="925881" y="59430"/>
                  </a:lnTo>
                  <a:lnTo>
                    <a:pt x="928736" y="64833"/>
                  </a:lnTo>
                  <a:lnTo>
                    <a:pt x="931907" y="71189"/>
                  </a:lnTo>
                  <a:lnTo>
                    <a:pt x="934127" y="77545"/>
                  </a:lnTo>
                  <a:lnTo>
                    <a:pt x="936347" y="83902"/>
                  </a:lnTo>
                  <a:lnTo>
                    <a:pt x="938884" y="90576"/>
                  </a:lnTo>
                  <a:lnTo>
                    <a:pt x="940470" y="97567"/>
                  </a:lnTo>
                  <a:lnTo>
                    <a:pt x="942056" y="105195"/>
                  </a:lnTo>
                  <a:lnTo>
                    <a:pt x="943007" y="112504"/>
                  </a:lnTo>
                  <a:lnTo>
                    <a:pt x="943959" y="120450"/>
                  </a:lnTo>
                  <a:lnTo>
                    <a:pt x="944276" y="128395"/>
                  </a:lnTo>
                  <a:lnTo>
                    <a:pt x="944593" y="136658"/>
                  </a:lnTo>
                  <a:lnTo>
                    <a:pt x="944276" y="139836"/>
                  </a:lnTo>
                  <a:lnTo>
                    <a:pt x="944276" y="142696"/>
                  </a:lnTo>
                  <a:lnTo>
                    <a:pt x="944593" y="142696"/>
                  </a:lnTo>
                  <a:lnTo>
                    <a:pt x="947448" y="143014"/>
                  </a:lnTo>
                  <a:lnTo>
                    <a:pt x="949985" y="143332"/>
                  </a:lnTo>
                  <a:lnTo>
                    <a:pt x="952522" y="144285"/>
                  </a:lnTo>
                  <a:lnTo>
                    <a:pt x="955059" y="145874"/>
                  </a:lnTo>
                  <a:lnTo>
                    <a:pt x="957279" y="146828"/>
                  </a:lnTo>
                  <a:lnTo>
                    <a:pt x="959816" y="149052"/>
                  </a:lnTo>
                  <a:lnTo>
                    <a:pt x="961719" y="150959"/>
                  </a:lnTo>
                  <a:lnTo>
                    <a:pt x="963622" y="153184"/>
                  </a:lnTo>
                  <a:lnTo>
                    <a:pt x="965208" y="155726"/>
                  </a:lnTo>
                  <a:lnTo>
                    <a:pt x="966794" y="158269"/>
                  </a:lnTo>
                  <a:lnTo>
                    <a:pt x="968379" y="161447"/>
                  </a:lnTo>
                  <a:lnTo>
                    <a:pt x="969014" y="164625"/>
                  </a:lnTo>
                  <a:lnTo>
                    <a:pt x="970282" y="167803"/>
                  </a:lnTo>
                  <a:lnTo>
                    <a:pt x="970599" y="171299"/>
                  </a:lnTo>
                  <a:lnTo>
                    <a:pt x="971234" y="174795"/>
                  </a:lnTo>
                  <a:lnTo>
                    <a:pt x="971551" y="178609"/>
                  </a:lnTo>
                  <a:lnTo>
                    <a:pt x="971234" y="182104"/>
                  </a:lnTo>
                  <a:lnTo>
                    <a:pt x="970282" y="185600"/>
                  </a:lnTo>
                  <a:lnTo>
                    <a:pt x="969014" y="189096"/>
                  </a:lnTo>
                  <a:lnTo>
                    <a:pt x="967111" y="192274"/>
                  </a:lnTo>
                  <a:lnTo>
                    <a:pt x="965208" y="195452"/>
                  </a:lnTo>
                  <a:lnTo>
                    <a:pt x="962354" y="198630"/>
                  </a:lnTo>
                  <a:lnTo>
                    <a:pt x="959816" y="201173"/>
                  </a:lnTo>
                  <a:lnTo>
                    <a:pt x="956962" y="203715"/>
                  </a:lnTo>
                  <a:lnTo>
                    <a:pt x="953791" y="205940"/>
                  </a:lnTo>
                  <a:lnTo>
                    <a:pt x="950619" y="208165"/>
                  </a:lnTo>
                  <a:lnTo>
                    <a:pt x="947130" y="210072"/>
                  </a:lnTo>
                  <a:lnTo>
                    <a:pt x="943959" y="211661"/>
                  </a:lnTo>
                  <a:lnTo>
                    <a:pt x="940470" y="212614"/>
                  </a:lnTo>
                  <a:lnTo>
                    <a:pt x="937299" y="213567"/>
                  </a:lnTo>
                  <a:lnTo>
                    <a:pt x="934127" y="213885"/>
                  </a:lnTo>
                  <a:lnTo>
                    <a:pt x="931273" y="214203"/>
                  </a:lnTo>
                  <a:lnTo>
                    <a:pt x="930956" y="213885"/>
                  </a:lnTo>
                  <a:lnTo>
                    <a:pt x="927150" y="225326"/>
                  </a:lnTo>
                  <a:lnTo>
                    <a:pt x="922393" y="236768"/>
                  </a:lnTo>
                  <a:lnTo>
                    <a:pt x="917318" y="247255"/>
                  </a:lnTo>
                  <a:lnTo>
                    <a:pt x="911610" y="257743"/>
                  </a:lnTo>
                  <a:lnTo>
                    <a:pt x="907487" y="264735"/>
                  </a:lnTo>
                  <a:lnTo>
                    <a:pt x="902729" y="271726"/>
                  </a:lnTo>
                  <a:lnTo>
                    <a:pt x="897972" y="279036"/>
                  </a:lnTo>
                  <a:lnTo>
                    <a:pt x="893215" y="285392"/>
                  </a:lnTo>
                  <a:lnTo>
                    <a:pt x="888140" y="291113"/>
                  </a:lnTo>
                  <a:lnTo>
                    <a:pt x="883066" y="297151"/>
                  </a:lnTo>
                  <a:lnTo>
                    <a:pt x="877992" y="302236"/>
                  </a:lnTo>
                  <a:lnTo>
                    <a:pt x="872283" y="307003"/>
                  </a:lnTo>
                  <a:lnTo>
                    <a:pt x="866574" y="311770"/>
                  </a:lnTo>
                  <a:lnTo>
                    <a:pt x="860866" y="315266"/>
                  </a:lnTo>
                  <a:lnTo>
                    <a:pt x="855157" y="318762"/>
                  </a:lnTo>
                  <a:lnTo>
                    <a:pt x="849131" y="321622"/>
                  </a:lnTo>
                  <a:lnTo>
                    <a:pt x="843422" y="323847"/>
                  </a:lnTo>
                  <a:lnTo>
                    <a:pt x="837397" y="325436"/>
                  </a:lnTo>
                  <a:lnTo>
                    <a:pt x="831371" y="326707"/>
                  </a:lnTo>
                  <a:lnTo>
                    <a:pt x="825662" y="327025"/>
                  </a:lnTo>
                  <a:lnTo>
                    <a:pt x="821222" y="326707"/>
                  </a:lnTo>
                  <a:lnTo>
                    <a:pt x="817416" y="326072"/>
                  </a:lnTo>
                  <a:lnTo>
                    <a:pt x="812976" y="325436"/>
                  </a:lnTo>
                  <a:lnTo>
                    <a:pt x="809170" y="324165"/>
                  </a:lnTo>
                  <a:lnTo>
                    <a:pt x="805047" y="322576"/>
                  </a:lnTo>
                  <a:lnTo>
                    <a:pt x="800924" y="320987"/>
                  </a:lnTo>
                  <a:lnTo>
                    <a:pt x="796801" y="319080"/>
                  </a:lnTo>
                  <a:lnTo>
                    <a:pt x="792996" y="316855"/>
                  </a:lnTo>
                  <a:lnTo>
                    <a:pt x="785384" y="312088"/>
                  </a:lnTo>
                  <a:lnTo>
                    <a:pt x="778407" y="306368"/>
                  </a:lnTo>
                  <a:lnTo>
                    <a:pt x="771429" y="299694"/>
                  </a:lnTo>
                  <a:lnTo>
                    <a:pt x="764769" y="292702"/>
                  </a:lnTo>
                  <a:lnTo>
                    <a:pt x="758109" y="285392"/>
                  </a:lnTo>
                  <a:lnTo>
                    <a:pt x="751766" y="276494"/>
                  </a:lnTo>
                  <a:lnTo>
                    <a:pt x="745423" y="267595"/>
                  </a:lnTo>
                  <a:lnTo>
                    <a:pt x="740031" y="258061"/>
                  </a:lnTo>
                  <a:lnTo>
                    <a:pt x="734323" y="247891"/>
                  </a:lnTo>
                  <a:lnTo>
                    <a:pt x="728931" y="236768"/>
                  </a:lnTo>
                  <a:lnTo>
                    <a:pt x="724174" y="225326"/>
                  </a:lnTo>
                  <a:lnTo>
                    <a:pt x="719734" y="213885"/>
                  </a:lnTo>
                  <a:lnTo>
                    <a:pt x="717197" y="213250"/>
                  </a:lnTo>
                  <a:lnTo>
                    <a:pt x="714025" y="212296"/>
                  </a:lnTo>
                  <a:lnTo>
                    <a:pt x="707999" y="209436"/>
                  </a:lnTo>
                  <a:lnTo>
                    <a:pt x="702291" y="206576"/>
                  </a:lnTo>
                  <a:lnTo>
                    <a:pt x="699119" y="204351"/>
                  </a:lnTo>
                  <a:lnTo>
                    <a:pt x="696265" y="202126"/>
                  </a:lnTo>
                  <a:lnTo>
                    <a:pt x="694045" y="199584"/>
                  </a:lnTo>
                  <a:lnTo>
                    <a:pt x="691507" y="197041"/>
                  </a:lnTo>
                  <a:lnTo>
                    <a:pt x="689287" y="194181"/>
                  </a:lnTo>
                  <a:lnTo>
                    <a:pt x="687702" y="191321"/>
                  </a:lnTo>
                  <a:lnTo>
                    <a:pt x="686116" y="188461"/>
                  </a:lnTo>
                  <a:lnTo>
                    <a:pt x="684847" y="185283"/>
                  </a:lnTo>
                  <a:lnTo>
                    <a:pt x="684213" y="182104"/>
                  </a:lnTo>
                  <a:lnTo>
                    <a:pt x="684213" y="178609"/>
                  </a:lnTo>
                  <a:lnTo>
                    <a:pt x="684530" y="172252"/>
                  </a:lnTo>
                  <a:lnTo>
                    <a:pt x="685482" y="165896"/>
                  </a:lnTo>
                  <a:lnTo>
                    <a:pt x="688019" y="160493"/>
                  </a:lnTo>
                  <a:lnTo>
                    <a:pt x="690873" y="155091"/>
                  </a:lnTo>
                  <a:lnTo>
                    <a:pt x="694045" y="150959"/>
                  </a:lnTo>
                  <a:lnTo>
                    <a:pt x="695948" y="149052"/>
                  </a:lnTo>
                  <a:lnTo>
                    <a:pt x="697850" y="147463"/>
                  </a:lnTo>
                  <a:lnTo>
                    <a:pt x="699753" y="145874"/>
                  </a:lnTo>
                  <a:lnTo>
                    <a:pt x="702291" y="144921"/>
                  </a:lnTo>
                  <a:lnTo>
                    <a:pt x="704511" y="143650"/>
                  </a:lnTo>
                  <a:lnTo>
                    <a:pt x="706731" y="143332"/>
                  </a:lnTo>
                  <a:lnTo>
                    <a:pt x="706414" y="136658"/>
                  </a:lnTo>
                  <a:lnTo>
                    <a:pt x="706731" y="128395"/>
                  </a:lnTo>
                  <a:lnTo>
                    <a:pt x="707365" y="120450"/>
                  </a:lnTo>
                  <a:lnTo>
                    <a:pt x="707999" y="112504"/>
                  </a:lnTo>
                  <a:lnTo>
                    <a:pt x="709268" y="105195"/>
                  </a:lnTo>
                  <a:lnTo>
                    <a:pt x="710854" y="97567"/>
                  </a:lnTo>
                  <a:lnTo>
                    <a:pt x="712439" y="90576"/>
                  </a:lnTo>
                  <a:lnTo>
                    <a:pt x="714659" y="83902"/>
                  </a:lnTo>
                  <a:lnTo>
                    <a:pt x="716562" y="77545"/>
                  </a:lnTo>
                  <a:lnTo>
                    <a:pt x="719417" y="71189"/>
                  </a:lnTo>
                  <a:lnTo>
                    <a:pt x="722271" y="64833"/>
                  </a:lnTo>
                  <a:lnTo>
                    <a:pt x="725442" y="59430"/>
                  </a:lnTo>
                  <a:lnTo>
                    <a:pt x="728931" y="54028"/>
                  </a:lnTo>
                  <a:lnTo>
                    <a:pt x="732420" y="48943"/>
                  </a:lnTo>
                  <a:lnTo>
                    <a:pt x="735909" y="43858"/>
                  </a:lnTo>
                  <a:lnTo>
                    <a:pt x="740031" y="39091"/>
                  </a:lnTo>
                  <a:lnTo>
                    <a:pt x="744154" y="34641"/>
                  </a:lnTo>
                  <a:lnTo>
                    <a:pt x="748595" y="30192"/>
                  </a:lnTo>
                  <a:lnTo>
                    <a:pt x="752717" y="26378"/>
                  </a:lnTo>
                  <a:lnTo>
                    <a:pt x="757475" y="22882"/>
                  </a:lnTo>
                  <a:lnTo>
                    <a:pt x="762232" y="19704"/>
                  </a:lnTo>
                  <a:lnTo>
                    <a:pt x="766989" y="16526"/>
                  </a:lnTo>
                  <a:lnTo>
                    <a:pt x="772064" y="13666"/>
                  </a:lnTo>
                  <a:lnTo>
                    <a:pt x="777138" y="11123"/>
                  </a:lnTo>
                  <a:lnTo>
                    <a:pt x="782212" y="8581"/>
                  </a:lnTo>
                  <a:lnTo>
                    <a:pt x="787604" y="6674"/>
                  </a:lnTo>
                  <a:lnTo>
                    <a:pt x="792996" y="5085"/>
                  </a:lnTo>
                  <a:lnTo>
                    <a:pt x="798070" y="3496"/>
                  </a:lnTo>
                  <a:lnTo>
                    <a:pt x="803461" y="2225"/>
                  </a:lnTo>
                  <a:lnTo>
                    <a:pt x="809170" y="1271"/>
                  </a:lnTo>
                  <a:lnTo>
                    <a:pt x="814562" y="318"/>
                  </a:lnTo>
                  <a:lnTo>
                    <a:pt x="81995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040253" y="4922344"/>
            <a:ext cx="568065" cy="568065"/>
            <a:chOff x="4709511" y="4922344"/>
            <a:chExt cx="568065" cy="568065"/>
          </a:xfrm>
        </p:grpSpPr>
        <p:sp>
          <p:nvSpPr>
            <p:cNvPr id="23" name="椭圆 22"/>
            <p:cNvSpPr/>
            <p:nvPr/>
          </p:nvSpPr>
          <p:spPr>
            <a:xfrm>
              <a:off x="4709511" y="4922344"/>
              <a:ext cx="568065" cy="568065"/>
            </a:xfrm>
            <a:prstGeom prst="ellipse">
              <a:avLst/>
            </a:prstGeom>
            <a:noFill/>
            <a:ln w="19050" cap="flat" cmpd="sng" algn="ctr">
              <a:solidFill>
                <a:srgbClr val="FFB90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任意多边形 89"/>
            <p:cNvSpPr>
              <a:spLocks noChangeAspect="1"/>
            </p:cNvSpPr>
            <p:nvPr/>
          </p:nvSpPr>
          <p:spPr>
            <a:xfrm>
              <a:off x="4771731" y="5053696"/>
              <a:ext cx="443624" cy="305361"/>
            </a:xfrm>
            <a:custGeom>
              <a:avLst/>
              <a:gdLst>
                <a:gd name="connsiteX0" fmla="*/ 1593027 w 1905000"/>
                <a:gd name="connsiteY0" fmla="*/ 975775 h 1311275"/>
                <a:gd name="connsiteX1" fmla="*/ 1593027 w 1905000"/>
                <a:gd name="connsiteY1" fmla="*/ 1074090 h 1311275"/>
                <a:gd name="connsiteX2" fmla="*/ 1691286 w 1905000"/>
                <a:gd name="connsiteY2" fmla="*/ 1074090 h 1311275"/>
                <a:gd name="connsiteX3" fmla="*/ 1691286 w 1905000"/>
                <a:gd name="connsiteY3" fmla="*/ 975775 h 1311275"/>
                <a:gd name="connsiteX4" fmla="*/ 1435812 w 1905000"/>
                <a:gd name="connsiteY4" fmla="*/ 975775 h 1311275"/>
                <a:gd name="connsiteX5" fmla="*/ 1435812 w 1905000"/>
                <a:gd name="connsiteY5" fmla="*/ 1074090 h 1311275"/>
                <a:gd name="connsiteX6" fmla="*/ 1534071 w 1905000"/>
                <a:gd name="connsiteY6" fmla="*/ 1074090 h 1311275"/>
                <a:gd name="connsiteX7" fmla="*/ 1534071 w 1905000"/>
                <a:gd name="connsiteY7" fmla="*/ 975775 h 1311275"/>
                <a:gd name="connsiteX8" fmla="*/ 983820 w 1905000"/>
                <a:gd name="connsiteY8" fmla="*/ 975775 h 1311275"/>
                <a:gd name="connsiteX9" fmla="*/ 983820 w 1905000"/>
                <a:gd name="connsiteY9" fmla="*/ 1074090 h 1311275"/>
                <a:gd name="connsiteX10" fmla="*/ 1082079 w 1905000"/>
                <a:gd name="connsiteY10" fmla="*/ 1074090 h 1311275"/>
                <a:gd name="connsiteX11" fmla="*/ 1082079 w 1905000"/>
                <a:gd name="connsiteY11" fmla="*/ 975775 h 1311275"/>
                <a:gd name="connsiteX12" fmla="*/ 826605 w 1905000"/>
                <a:gd name="connsiteY12" fmla="*/ 975775 h 1311275"/>
                <a:gd name="connsiteX13" fmla="*/ 826605 w 1905000"/>
                <a:gd name="connsiteY13" fmla="*/ 1074090 h 1311275"/>
                <a:gd name="connsiteX14" fmla="*/ 924864 w 1905000"/>
                <a:gd name="connsiteY14" fmla="*/ 1074090 h 1311275"/>
                <a:gd name="connsiteX15" fmla="*/ 924864 w 1905000"/>
                <a:gd name="connsiteY15" fmla="*/ 975775 h 1311275"/>
                <a:gd name="connsiteX16" fmla="*/ 374613 w 1905000"/>
                <a:gd name="connsiteY16" fmla="*/ 975775 h 1311275"/>
                <a:gd name="connsiteX17" fmla="*/ 374613 w 1905000"/>
                <a:gd name="connsiteY17" fmla="*/ 1074090 h 1311275"/>
                <a:gd name="connsiteX18" fmla="*/ 474100 w 1905000"/>
                <a:gd name="connsiteY18" fmla="*/ 1074090 h 1311275"/>
                <a:gd name="connsiteX19" fmla="*/ 474100 w 1905000"/>
                <a:gd name="connsiteY19" fmla="*/ 975775 h 1311275"/>
                <a:gd name="connsiteX20" fmla="*/ 217398 w 1905000"/>
                <a:gd name="connsiteY20" fmla="*/ 975775 h 1311275"/>
                <a:gd name="connsiteX21" fmla="*/ 217398 w 1905000"/>
                <a:gd name="connsiteY21" fmla="*/ 1074090 h 1311275"/>
                <a:gd name="connsiteX22" fmla="*/ 315657 w 1905000"/>
                <a:gd name="connsiteY22" fmla="*/ 1074090 h 1311275"/>
                <a:gd name="connsiteX23" fmla="*/ 315657 w 1905000"/>
                <a:gd name="connsiteY23" fmla="*/ 975775 h 1311275"/>
                <a:gd name="connsiteX24" fmla="*/ 1593027 w 1905000"/>
                <a:gd name="connsiteY24" fmla="*/ 811098 h 1311275"/>
                <a:gd name="connsiteX25" fmla="*/ 1593027 w 1905000"/>
                <a:gd name="connsiteY25" fmla="*/ 909413 h 1311275"/>
                <a:gd name="connsiteX26" fmla="*/ 1691286 w 1905000"/>
                <a:gd name="connsiteY26" fmla="*/ 909413 h 1311275"/>
                <a:gd name="connsiteX27" fmla="*/ 1691286 w 1905000"/>
                <a:gd name="connsiteY27" fmla="*/ 811098 h 1311275"/>
                <a:gd name="connsiteX28" fmla="*/ 1435812 w 1905000"/>
                <a:gd name="connsiteY28" fmla="*/ 811098 h 1311275"/>
                <a:gd name="connsiteX29" fmla="*/ 1435812 w 1905000"/>
                <a:gd name="connsiteY29" fmla="*/ 909413 h 1311275"/>
                <a:gd name="connsiteX30" fmla="*/ 1534071 w 1905000"/>
                <a:gd name="connsiteY30" fmla="*/ 909413 h 1311275"/>
                <a:gd name="connsiteX31" fmla="*/ 1534071 w 1905000"/>
                <a:gd name="connsiteY31" fmla="*/ 811098 h 1311275"/>
                <a:gd name="connsiteX32" fmla="*/ 983820 w 1905000"/>
                <a:gd name="connsiteY32" fmla="*/ 811098 h 1311275"/>
                <a:gd name="connsiteX33" fmla="*/ 983820 w 1905000"/>
                <a:gd name="connsiteY33" fmla="*/ 909413 h 1311275"/>
                <a:gd name="connsiteX34" fmla="*/ 1082079 w 1905000"/>
                <a:gd name="connsiteY34" fmla="*/ 909413 h 1311275"/>
                <a:gd name="connsiteX35" fmla="*/ 1082079 w 1905000"/>
                <a:gd name="connsiteY35" fmla="*/ 811098 h 1311275"/>
                <a:gd name="connsiteX36" fmla="*/ 826605 w 1905000"/>
                <a:gd name="connsiteY36" fmla="*/ 811098 h 1311275"/>
                <a:gd name="connsiteX37" fmla="*/ 826605 w 1905000"/>
                <a:gd name="connsiteY37" fmla="*/ 909413 h 1311275"/>
                <a:gd name="connsiteX38" fmla="*/ 924864 w 1905000"/>
                <a:gd name="connsiteY38" fmla="*/ 909413 h 1311275"/>
                <a:gd name="connsiteX39" fmla="*/ 924864 w 1905000"/>
                <a:gd name="connsiteY39" fmla="*/ 811098 h 1311275"/>
                <a:gd name="connsiteX40" fmla="*/ 374613 w 1905000"/>
                <a:gd name="connsiteY40" fmla="*/ 811098 h 1311275"/>
                <a:gd name="connsiteX41" fmla="*/ 374613 w 1905000"/>
                <a:gd name="connsiteY41" fmla="*/ 909413 h 1311275"/>
                <a:gd name="connsiteX42" fmla="*/ 474100 w 1905000"/>
                <a:gd name="connsiteY42" fmla="*/ 909413 h 1311275"/>
                <a:gd name="connsiteX43" fmla="*/ 474100 w 1905000"/>
                <a:gd name="connsiteY43" fmla="*/ 811098 h 1311275"/>
                <a:gd name="connsiteX44" fmla="*/ 217398 w 1905000"/>
                <a:gd name="connsiteY44" fmla="*/ 811098 h 1311275"/>
                <a:gd name="connsiteX45" fmla="*/ 217398 w 1905000"/>
                <a:gd name="connsiteY45" fmla="*/ 909413 h 1311275"/>
                <a:gd name="connsiteX46" fmla="*/ 315657 w 1905000"/>
                <a:gd name="connsiteY46" fmla="*/ 909413 h 1311275"/>
                <a:gd name="connsiteX47" fmla="*/ 315657 w 1905000"/>
                <a:gd name="connsiteY47" fmla="*/ 811098 h 1311275"/>
                <a:gd name="connsiteX48" fmla="*/ 1593027 w 1905000"/>
                <a:gd name="connsiteY48" fmla="*/ 632902 h 1311275"/>
                <a:gd name="connsiteX49" fmla="*/ 1593027 w 1905000"/>
                <a:gd name="connsiteY49" fmla="*/ 731217 h 1311275"/>
                <a:gd name="connsiteX50" fmla="*/ 1691286 w 1905000"/>
                <a:gd name="connsiteY50" fmla="*/ 731217 h 1311275"/>
                <a:gd name="connsiteX51" fmla="*/ 1691286 w 1905000"/>
                <a:gd name="connsiteY51" fmla="*/ 632902 h 1311275"/>
                <a:gd name="connsiteX52" fmla="*/ 1435812 w 1905000"/>
                <a:gd name="connsiteY52" fmla="*/ 632902 h 1311275"/>
                <a:gd name="connsiteX53" fmla="*/ 1435812 w 1905000"/>
                <a:gd name="connsiteY53" fmla="*/ 731217 h 1311275"/>
                <a:gd name="connsiteX54" fmla="*/ 1534071 w 1905000"/>
                <a:gd name="connsiteY54" fmla="*/ 731217 h 1311275"/>
                <a:gd name="connsiteX55" fmla="*/ 1534071 w 1905000"/>
                <a:gd name="connsiteY55" fmla="*/ 632902 h 1311275"/>
                <a:gd name="connsiteX56" fmla="*/ 983820 w 1905000"/>
                <a:gd name="connsiteY56" fmla="*/ 632902 h 1311275"/>
                <a:gd name="connsiteX57" fmla="*/ 983820 w 1905000"/>
                <a:gd name="connsiteY57" fmla="*/ 731217 h 1311275"/>
                <a:gd name="connsiteX58" fmla="*/ 1082079 w 1905000"/>
                <a:gd name="connsiteY58" fmla="*/ 731217 h 1311275"/>
                <a:gd name="connsiteX59" fmla="*/ 1082079 w 1905000"/>
                <a:gd name="connsiteY59" fmla="*/ 632902 h 1311275"/>
                <a:gd name="connsiteX60" fmla="*/ 826605 w 1905000"/>
                <a:gd name="connsiteY60" fmla="*/ 632902 h 1311275"/>
                <a:gd name="connsiteX61" fmla="*/ 826605 w 1905000"/>
                <a:gd name="connsiteY61" fmla="*/ 731217 h 1311275"/>
                <a:gd name="connsiteX62" fmla="*/ 924864 w 1905000"/>
                <a:gd name="connsiteY62" fmla="*/ 731217 h 1311275"/>
                <a:gd name="connsiteX63" fmla="*/ 924864 w 1905000"/>
                <a:gd name="connsiteY63" fmla="*/ 632902 h 1311275"/>
                <a:gd name="connsiteX64" fmla="*/ 374613 w 1905000"/>
                <a:gd name="connsiteY64" fmla="*/ 632902 h 1311275"/>
                <a:gd name="connsiteX65" fmla="*/ 374613 w 1905000"/>
                <a:gd name="connsiteY65" fmla="*/ 731217 h 1311275"/>
                <a:gd name="connsiteX66" fmla="*/ 474100 w 1905000"/>
                <a:gd name="connsiteY66" fmla="*/ 731217 h 1311275"/>
                <a:gd name="connsiteX67" fmla="*/ 474100 w 1905000"/>
                <a:gd name="connsiteY67" fmla="*/ 632902 h 1311275"/>
                <a:gd name="connsiteX68" fmla="*/ 217398 w 1905000"/>
                <a:gd name="connsiteY68" fmla="*/ 632902 h 1311275"/>
                <a:gd name="connsiteX69" fmla="*/ 217398 w 1905000"/>
                <a:gd name="connsiteY69" fmla="*/ 731217 h 1311275"/>
                <a:gd name="connsiteX70" fmla="*/ 315657 w 1905000"/>
                <a:gd name="connsiteY70" fmla="*/ 731217 h 1311275"/>
                <a:gd name="connsiteX71" fmla="*/ 315657 w 1905000"/>
                <a:gd name="connsiteY71" fmla="*/ 632902 h 1311275"/>
                <a:gd name="connsiteX72" fmla="*/ 1593027 w 1905000"/>
                <a:gd name="connsiteY72" fmla="*/ 468224 h 1311275"/>
                <a:gd name="connsiteX73" fmla="*/ 1593027 w 1905000"/>
                <a:gd name="connsiteY73" fmla="*/ 566539 h 1311275"/>
                <a:gd name="connsiteX74" fmla="*/ 1691286 w 1905000"/>
                <a:gd name="connsiteY74" fmla="*/ 566539 h 1311275"/>
                <a:gd name="connsiteX75" fmla="*/ 1691286 w 1905000"/>
                <a:gd name="connsiteY75" fmla="*/ 468224 h 1311275"/>
                <a:gd name="connsiteX76" fmla="*/ 1435812 w 1905000"/>
                <a:gd name="connsiteY76" fmla="*/ 468224 h 1311275"/>
                <a:gd name="connsiteX77" fmla="*/ 1435812 w 1905000"/>
                <a:gd name="connsiteY77" fmla="*/ 566539 h 1311275"/>
                <a:gd name="connsiteX78" fmla="*/ 1534071 w 1905000"/>
                <a:gd name="connsiteY78" fmla="*/ 566539 h 1311275"/>
                <a:gd name="connsiteX79" fmla="*/ 1534071 w 1905000"/>
                <a:gd name="connsiteY79" fmla="*/ 468224 h 1311275"/>
                <a:gd name="connsiteX80" fmla="*/ 983820 w 1905000"/>
                <a:gd name="connsiteY80" fmla="*/ 468224 h 1311275"/>
                <a:gd name="connsiteX81" fmla="*/ 983820 w 1905000"/>
                <a:gd name="connsiteY81" fmla="*/ 566539 h 1311275"/>
                <a:gd name="connsiteX82" fmla="*/ 1082079 w 1905000"/>
                <a:gd name="connsiteY82" fmla="*/ 566539 h 1311275"/>
                <a:gd name="connsiteX83" fmla="*/ 1082079 w 1905000"/>
                <a:gd name="connsiteY83" fmla="*/ 468224 h 1311275"/>
                <a:gd name="connsiteX84" fmla="*/ 826605 w 1905000"/>
                <a:gd name="connsiteY84" fmla="*/ 468224 h 1311275"/>
                <a:gd name="connsiteX85" fmla="*/ 826605 w 1905000"/>
                <a:gd name="connsiteY85" fmla="*/ 566539 h 1311275"/>
                <a:gd name="connsiteX86" fmla="*/ 924864 w 1905000"/>
                <a:gd name="connsiteY86" fmla="*/ 566539 h 1311275"/>
                <a:gd name="connsiteX87" fmla="*/ 924864 w 1905000"/>
                <a:gd name="connsiteY87" fmla="*/ 468224 h 1311275"/>
                <a:gd name="connsiteX88" fmla="*/ 374613 w 1905000"/>
                <a:gd name="connsiteY88" fmla="*/ 468224 h 1311275"/>
                <a:gd name="connsiteX89" fmla="*/ 374613 w 1905000"/>
                <a:gd name="connsiteY89" fmla="*/ 566539 h 1311275"/>
                <a:gd name="connsiteX90" fmla="*/ 474100 w 1905000"/>
                <a:gd name="connsiteY90" fmla="*/ 566539 h 1311275"/>
                <a:gd name="connsiteX91" fmla="*/ 474100 w 1905000"/>
                <a:gd name="connsiteY91" fmla="*/ 468224 h 1311275"/>
                <a:gd name="connsiteX92" fmla="*/ 217398 w 1905000"/>
                <a:gd name="connsiteY92" fmla="*/ 468224 h 1311275"/>
                <a:gd name="connsiteX93" fmla="*/ 217398 w 1905000"/>
                <a:gd name="connsiteY93" fmla="*/ 566539 h 1311275"/>
                <a:gd name="connsiteX94" fmla="*/ 315657 w 1905000"/>
                <a:gd name="connsiteY94" fmla="*/ 566539 h 1311275"/>
                <a:gd name="connsiteX95" fmla="*/ 315657 w 1905000"/>
                <a:gd name="connsiteY95" fmla="*/ 468224 h 1311275"/>
                <a:gd name="connsiteX96" fmla="*/ 642615 w 1905000"/>
                <a:gd name="connsiteY96" fmla="*/ 0 h 1311275"/>
                <a:gd name="connsiteX97" fmla="*/ 647774 w 1905000"/>
                <a:gd name="connsiteY97" fmla="*/ 0 h 1311275"/>
                <a:gd name="connsiteX98" fmla="*/ 1261894 w 1905000"/>
                <a:gd name="connsiteY98" fmla="*/ 0 h 1311275"/>
                <a:gd name="connsiteX99" fmla="*/ 1267053 w 1905000"/>
                <a:gd name="connsiteY99" fmla="*/ 0 h 1311275"/>
                <a:gd name="connsiteX100" fmla="*/ 1272211 w 1905000"/>
                <a:gd name="connsiteY100" fmla="*/ 738 h 1311275"/>
                <a:gd name="connsiteX101" fmla="*/ 1277124 w 1905000"/>
                <a:gd name="connsiteY101" fmla="*/ 1229 h 1311275"/>
                <a:gd name="connsiteX102" fmla="*/ 1282037 w 1905000"/>
                <a:gd name="connsiteY102" fmla="*/ 2459 h 1311275"/>
                <a:gd name="connsiteX103" fmla="*/ 1286950 w 1905000"/>
                <a:gd name="connsiteY103" fmla="*/ 3442 h 1311275"/>
                <a:gd name="connsiteX104" fmla="*/ 1291863 w 1905000"/>
                <a:gd name="connsiteY104" fmla="*/ 4917 h 1311275"/>
                <a:gd name="connsiteX105" fmla="*/ 1296285 w 1905000"/>
                <a:gd name="connsiteY105" fmla="*/ 6639 h 1311275"/>
                <a:gd name="connsiteX106" fmla="*/ 1300952 w 1905000"/>
                <a:gd name="connsiteY106" fmla="*/ 8114 h 1311275"/>
                <a:gd name="connsiteX107" fmla="*/ 1305374 w 1905000"/>
                <a:gd name="connsiteY107" fmla="*/ 10327 h 1311275"/>
                <a:gd name="connsiteX108" fmla="*/ 1309550 w 1905000"/>
                <a:gd name="connsiteY108" fmla="*/ 12540 h 1311275"/>
                <a:gd name="connsiteX109" fmla="*/ 1313726 w 1905000"/>
                <a:gd name="connsiteY109" fmla="*/ 15244 h 1311275"/>
                <a:gd name="connsiteX110" fmla="*/ 1317902 w 1905000"/>
                <a:gd name="connsiteY110" fmla="*/ 17949 h 1311275"/>
                <a:gd name="connsiteX111" fmla="*/ 1321832 w 1905000"/>
                <a:gd name="connsiteY111" fmla="*/ 20654 h 1311275"/>
                <a:gd name="connsiteX112" fmla="*/ 1325762 w 1905000"/>
                <a:gd name="connsiteY112" fmla="*/ 24096 h 1311275"/>
                <a:gd name="connsiteX113" fmla="*/ 1329447 w 1905000"/>
                <a:gd name="connsiteY113" fmla="*/ 27047 h 1311275"/>
                <a:gd name="connsiteX114" fmla="*/ 1332641 w 1905000"/>
                <a:gd name="connsiteY114" fmla="*/ 30734 h 1311275"/>
                <a:gd name="connsiteX115" fmla="*/ 1336080 w 1905000"/>
                <a:gd name="connsiteY115" fmla="*/ 34423 h 1311275"/>
                <a:gd name="connsiteX116" fmla="*/ 1339519 w 1905000"/>
                <a:gd name="connsiteY116" fmla="*/ 37865 h 1311275"/>
                <a:gd name="connsiteX117" fmla="*/ 1342466 w 1905000"/>
                <a:gd name="connsiteY117" fmla="*/ 42045 h 1311275"/>
                <a:gd name="connsiteX118" fmla="*/ 1345169 w 1905000"/>
                <a:gd name="connsiteY118" fmla="*/ 45979 h 1311275"/>
                <a:gd name="connsiteX119" fmla="*/ 1347871 w 1905000"/>
                <a:gd name="connsiteY119" fmla="*/ 50405 h 1311275"/>
                <a:gd name="connsiteX120" fmla="*/ 1350327 w 1905000"/>
                <a:gd name="connsiteY120" fmla="*/ 54585 h 1311275"/>
                <a:gd name="connsiteX121" fmla="*/ 1352538 w 1905000"/>
                <a:gd name="connsiteY121" fmla="*/ 59503 h 1311275"/>
                <a:gd name="connsiteX122" fmla="*/ 1354504 w 1905000"/>
                <a:gd name="connsiteY122" fmla="*/ 63929 h 1311275"/>
                <a:gd name="connsiteX123" fmla="*/ 1356223 w 1905000"/>
                <a:gd name="connsiteY123" fmla="*/ 68601 h 1311275"/>
                <a:gd name="connsiteX124" fmla="*/ 1357697 w 1905000"/>
                <a:gd name="connsiteY124" fmla="*/ 73518 h 1311275"/>
                <a:gd name="connsiteX125" fmla="*/ 1359171 w 1905000"/>
                <a:gd name="connsiteY125" fmla="*/ 78436 h 1311275"/>
                <a:gd name="connsiteX126" fmla="*/ 1360399 w 1905000"/>
                <a:gd name="connsiteY126" fmla="*/ 83600 h 1311275"/>
                <a:gd name="connsiteX127" fmla="*/ 1361136 w 1905000"/>
                <a:gd name="connsiteY127" fmla="*/ 88763 h 1311275"/>
                <a:gd name="connsiteX128" fmla="*/ 1361627 w 1905000"/>
                <a:gd name="connsiteY128" fmla="*/ 93926 h 1311275"/>
                <a:gd name="connsiteX129" fmla="*/ 1362118 w 1905000"/>
                <a:gd name="connsiteY129" fmla="*/ 99335 h 1311275"/>
                <a:gd name="connsiteX130" fmla="*/ 1362118 w 1905000"/>
                <a:gd name="connsiteY130" fmla="*/ 104499 h 1311275"/>
                <a:gd name="connsiteX131" fmla="*/ 1362118 w 1905000"/>
                <a:gd name="connsiteY131" fmla="*/ 295793 h 1311275"/>
                <a:gd name="connsiteX132" fmla="*/ 1696937 w 1905000"/>
                <a:gd name="connsiteY132" fmla="*/ 295793 h 1311275"/>
                <a:gd name="connsiteX133" fmla="*/ 1701850 w 1905000"/>
                <a:gd name="connsiteY133" fmla="*/ 295793 h 1311275"/>
                <a:gd name="connsiteX134" fmla="*/ 1707254 w 1905000"/>
                <a:gd name="connsiteY134" fmla="*/ 296285 h 1311275"/>
                <a:gd name="connsiteX135" fmla="*/ 1712167 w 1905000"/>
                <a:gd name="connsiteY135" fmla="*/ 297023 h 1311275"/>
                <a:gd name="connsiteX136" fmla="*/ 1717325 w 1905000"/>
                <a:gd name="connsiteY136" fmla="*/ 297760 h 1311275"/>
                <a:gd name="connsiteX137" fmla="*/ 1721993 w 1905000"/>
                <a:gd name="connsiteY137" fmla="*/ 299236 h 1311275"/>
                <a:gd name="connsiteX138" fmla="*/ 1726660 w 1905000"/>
                <a:gd name="connsiteY138" fmla="*/ 300465 h 1311275"/>
                <a:gd name="connsiteX139" fmla="*/ 1731327 w 1905000"/>
                <a:gd name="connsiteY139" fmla="*/ 302186 h 1311275"/>
                <a:gd name="connsiteX140" fmla="*/ 1735749 w 1905000"/>
                <a:gd name="connsiteY140" fmla="*/ 304153 h 1311275"/>
                <a:gd name="connsiteX141" fmla="*/ 1740416 w 1905000"/>
                <a:gd name="connsiteY141" fmla="*/ 306120 h 1311275"/>
                <a:gd name="connsiteX142" fmla="*/ 1744838 w 1905000"/>
                <a:gd name="connsiteY142" fmla="*/ 308579 h 1311275"/>
                <a:gd name="connsiteX143" fmla="*/ 1749014 w 1905000"/>
                <a:gd name="connsiteY143" fmla="*/ 311284 h 1311275"/>
                <a:gd name="connsiteX144" fmla="*/ 1753190 w 1905000"/>
                <a:gd name="connsiteY144" fmla="*/ 313988 h 1311275"/>
                <a:gd name="connsiteX145" fmla="*/ 1757120 w 1905000"/>
                <a:gd name="connsiteY145" fmla="*/ 316693 h 1311275"/>
                <a:gd name="connsiteX146" fmla="*/ 1760805 w 1905000"/>
                <a:gd name="connsiteY146" fmla="*/ 320135 h 1311275"/>
                <a:gd name="connsiteX147" fmla="*/ 1764490 w 1905000"/>
                <a:gd name="connsiteY147" fmla="*/ 323331 h 1311275"/>
                <a:gd name="connsiteX148" fmla="*/ 1767929 w 1905000"/>
                <a:gd name="connsiteY148" fmla="*/ 326774 h 1311275"/>
                <a:gd name="connsiteX149" fmla="*/ 1771122 w 1905000"/>
                <a:gd name="connsiteY149" fmla="*/ 330708 h 1311275"/>
                <a:gd name="connsiteX150" fmla="*/ 1774562 w 1905000"/>
                <a:gd name="connsiteY150" fmla="*/ 334396 h 1311275"/>
                <a:gd name="connsiteX151" fmla="*/ 1777263 w 1905000"/>
                <a:gd name="connsiteY151" fmla="*/ 338576 h 1311275"/>
                <a:gd name="connsiteX152" fmla="*/ 1780211 w 1905000"/>
                <a:gd name="connsiteY152" fmla="*/ 342511 h 1311275"/>
                <a:gd name="connsiteX153" fmla="*/ 1782913 w 1905000"/>
                <a:gd name="connsiteY153" fmla="*/ 346690 h 1311275"/>
                <a:gd name="connsiteX154" fmla="*/ 1785124 w 1905000"/>
                <a:gd name="connsiteY154" fmla="*/ 351362 h 1311275"/>
                <a:gd name="connsiteX155" fmla="*/ 1787335 w 1905000"/>
                <a:gd name="connsiteY155" fmla="*/ 356034 h 1311275"/>
                <a:gd name="connsiteX156" fmla="*/ 1789546 w 1905000"/>
                <a:gd name="connsiteY156" fmla="*/ 360705 h 1311275"/>
                <a:gd name="connsiteX157" fmla="*/ 1791266 w 1905000"/>
                <a:gd name="connsiteY157" fmla="*/ 365377 h 1311275"/>
                <a:gd name="connsiteX158" fmla="*/ 1792985 w 1905000"/>
                <a:gd name="connsiteY158" fmla="*/ 370540 h 1311275"/>
                <a:gd name="connsiteX159" fmla="*/ 1794213 w 1905000"/>
                <a:gd name="connsiteY159" fmla="*/ 375458 h 1311275"/>
                <a:gd name="connsiteX160" fmla="*/ 1795441 w 1905000"/>
                <a:gd name="connsiteY160" fmla="*/ 380622 h 1311275"/>
                <a:gd name="connsiteX161" fmla="*/ 1796179 w 1905000"/>
                <a:gd name="connsiteY161" fmla="*/ 385785 h 1311275"/>
                <a:gd name="connsiteX162" fmla="*/ 1796669 w 1905000"/>
                <a:gd name="connsiteY162" fmla="*/ 391194 h 1311275"/>
                <a:gd name="connsiteX163" fmla="*/ 1797161 w 1905000"/>
                <a:gd name="connsiteY163" fmla="*/ 396604 h 1311275"/>
                <a:gd name="connsiteX164" fmla="*/ 1797406 w 1905000"/>
                <a:gd name="connsiteY164" fmla="*/ 402013 h 1311275"/>
                <a:gd name="connsiteX165" fmla="*/ 1797406 w 1905000"/>
                <a:gd name="connsiteY165" fmla="*/ 1165715 h 1311275"/>
                <a:gd name="connsiteX166" fmla="*/ 1797161 w 1905000"/>
                <a:gd name="connsiteY166" fmla="*/ 1168665 h 1311275"/>
                <a:gd name="connsiteX167" fmla="*/ 1796669 w 1905000"/>
                <a:gd name="connsiteY167" fmla="*/ 1171124 h 1311275"/>
                <a:gd name="connsiteX168" fmla="*/ 1905000 w 1905000"/>
                <a:gd name="connsiteY168" fmla="*/ 1171124 h 1311275"/>
                <a:gd name="connsiteX169" fmla="*/ 1905000 w 1905000"/>
                <a:gd name="connsiteY169" fmla="*/ 1311275 h 1311275"/>
                <a:gd name="connsiteX170" fmla="*/ 0 w 1905000"/>
                <a:gd name="connsiteY170" fmla="*/ 1311275 h 1311275"/>
                <a:gd name="connsiteX171" fmla="*/ 0 w 1905000"/>
                <a:gd name="connsiteY171" fmla="*/ 1171124 h 1311275"/>
                <a:gd name="connsiteX172" fmla="*/ 103663 w 1905000"/>
                <a:gd name="connsiteY172" fmla="*/ 1171124 h 1311275"/>
                <a:gd name="connsiteX173" fmla="*/ 103418 w 1905000"/>
                <a:gd name="connsiteY173" fmla="*/ 1168665 h 1311275"/>
                <a:gd name="connsiteX174" fmla="*/ 103172 w 1905000"/>
                <a:gd name="connsiteY174" fmla="*/ 1165715 h 1311275"/>
                <a:gd name="connsiteX175" fmla="*/ 103172 w 1905000"/>
                <a:gd name="connsiteY175" fmla="*/ 402013 h 1311275"/>
                <a:gd name="connsiteX176" fmla="*/ 103172 w 1905000"/>
                <a:gd name="connsiteY176" fmla="*/ 396604 h 1311275"/>
                <a:gd name="connsiteX177" fmla="*/ 103663 w 1905000"/>
                <a:gd name="connsiteY177" fmla="*/ 391194 h 1311275"/>
                <a:gd name="connsiteX178" fmla="*/ 104155 w 1905000"/>
                <a:gd name="connsiteY178" fmla="*/ 385785 h 1311275"/>
                <a:gd name="connsiteX179" fmla="*/ 105137 w 1905000"/>
                <a:gd name="connsiteY179" fmla="*/ 380622 h 1311275"/>
                <a:gd name="connsiteX180" fmla="*/ 106120 w 1905000"/>
                <a:gd name="connsiteY180" fmla="*/ 375458 h 1311275"/>
                <a:gd name="connsiteX181" fmla="*/ 107594 w 1905000"/>
                <a:gd name="connsiteY181" fmla="*/ 370540 h 1311275"/>
                <a:gd name="connsiteX182" fmla="*/ 109314 w 1905000"/>
                <a:gd name="connsiteY182" fmla="*/ 365377 h 1311275"/>
                <a:gd name="connsiteX183" fmla="*/ 110787 w 1905000"/>
                <a:gd name="connsiteY183" fmla="*/ 360705 h 1311275"/>
                <a:gd name="connsiteX184" fmla="*/ 112753 w 1905000"/>
                <a:gd name="connsiteY184" fmla="*/ 356034 h 1311275"/>
                <a:gd name="connsiteX185" fmla="*/ 114963 w 1905000"/>
                <a:gd name="connsiteY185" fmla="*/ 351362 h 1311275"/>
                <a:gd name="connsiteX186" fmla="*/ 117666 w 1905000"/>
                <a:gd name="connsiteY186" fmla="*/ 346690 h 1311275"/>
                <a:gd name="connsiteX187" fmla="*/ 120122 w 1905000"/>
                <a:gd name="connsiteY187" fmla="*/ 342511 h 1311275"/>
                <a:gd name="connsiteX188" fmla="*/ 123070 w 1905000"/>
                <a:gd name="connsiteY188" fmla="*/ 338576 h 1311275"/>
                <a:gd name="connsiteX189" fmla="*/ 126018 w 1905000"/>
                <a:gd name="connsiteY189" fmla="*/ 334396 h 1311275"/>
                <a:gd name="connsiteX190" fmla="*/ 129211 w 1905000"/>
                <a:gd name="connsiteY190" fmla="*/ 330708 h 1311275"/>
                <a:gd name="connsiteX191" fmla="*/ 132650 w 1905000"/>
                <a:gd name="connsiteY191" fmla="*/ 326774 h 1311275"/>
                <a:gd name="connsiteX192" fmla="*/ 135844 w 1905000"/>
                <a:gd name="connsiteY192" fmla="*/ 323331 h 1311275"/>
                <a:gd name="connsiteX193" fmla="*/ 139528 w 1905000"/>
                <a:gd name="connsiteY193" fmla="*/ 320135 h 1311275"/>
                <a:gd name="connsiteX194" fmla="*/ 143458 w 1905000"/>
                <a:gd name="connsiteY194" fmla="*/ 316693 h 1311275"/>
                <a:gd name="connsiteX195" fmla="*/ 147389 w 1905000"/>
                <a:gd name="connsiteY195" fmla="*/ 313988 h 1311275"/>
                <a:gd name="connsiteX196" fmla="*/ 151565 w 1905000"/>
                <a:gd name="connsiteY196" fmla="*/ 311284 h 1311275"/>
                <a:gd name="connsiteX197" fmla="*/ 155741 w 1905000"/>
                <a:gd name="connsiteY197" fmla="*/ 308579 h 1311275"/>
                <a:gd name="connsiteX198" fmla="*/ 159917 w 1905000"/>
                <a:gd name="connsiteY198" fmla="*/ 306120 h 1311275"/>
                <a:gd name="connsiteX199" fmla="*/ 164339 w 1905000"/>
                <a:gd name="connsiteY199" fmla="*/ 304153 h 1311275"/>
                <a:gd name="connsiteX200" fmla="*/ 169006 w 1905000"/>
                <a:gd name="connsiteY200" fmla="*/ 302186 h 1311275"/>
                <a:gd name="connsiteX201" fmla="*/ 173427 w 1905000"/>
                <a:gd name="connsiteY201" fmla="*/ 300465 h 1311275"/>
                <a:gd name="connsiteX202" fmla="*/ 178586 w 1905000"/>
                <a:gd name="connsiteY202" fmla="*/ 299236 h 1311275"/>
                <a:gd name="connsiteX203" fmla="*/ 183253 w 1905000"/>
                <a:gd name="connsiteY203" fmla="*/ 297760 h 1311275"/>
                <a:gd name="connsiteX204" fmla="*/ 188166 w 1905000"/>
                <a:gd name="connsiteY204" fmla="*/ 297023 h 1311275"/>
                <a:gd name="connsiteX205" fmla="*/ 193325 w 1905000"/>
                <a:gd name="connsiteY205" fmla="*/ 296285 h 1311275"/>
                <a:gd name="connsiteX206" fmla="*/ 198238 w 1905000"/>
                <a:gd name="connsiteY206" fmla="*/ 295793 h 1311275"/>
                <a:gd name="connsiteX207" fmla="*/ 203642 w 1905000"/>
                <a:gd name="connsiteY207" fmla="*/ 295793 h 1311275"/>
                <a:gd name="connsiteX208" fmla="*/ 547058 w 1905000"/>
                <a:gd name="connsiteY208" fmla="*/ 295793 h 1311275"/>
                <a:gd name="connsiteX209" fmla="*/ 547058 w 1905000"/>
                <a:gd name="connsiteY209" fmla="*/ 104499 h 1311275"/>
                <a:gd name="connsiteX210" fmla="*/ 547303 w 1905000"/>
                <a:gd name="connsiteY210" fmla="*/ 99335 h 1311275"/>
                <a:gd name="connsiteX211" fmla="*/ 547549 w 1905000"/>
                <a:gd name="connsiteY211" fmla="*/ 93926 h 1311275"/>
                <a:gd name="connsiteX212" fmla="*/ 548532 w 1905000"/>
                <a:gd name="connsiteY212" fmla="*/ 88763 h 1311275"/>
                <a:gd name="connsiteX213" fmla="*/ 549269 w 1905000"/>
                <a:gd name="connsiteY213" fmla="*/ 83600 h 1311275"/>
                <a:gd name="connsiteX214" fmla="*/ 550497 w 1905000"/>
                <a:gd name="connsiteY214" fmla="*/ 78436 h 1311275"/>
                <a:gd name="connsiteX215" fmla="*/ 551725 w 1905000"/>
                <a:gd name="connsiteY215" fmla="*/ 73518 h 1311275"/>
                <a:gd name="connsiteX216" fmla="*/ 553199 w 1905000"/>
                <a:gd name="connsiteY216" fmla="*/ 68601 h 1311275"/>
                <a:gd name="connsiteX217" fmla="*/ 555164 w 1905000"/>
                <a:gd name="connsiteY217" fmla="*/ 63929 h 1311275"/>
                <a:gd name="connsiteX218" fmla="*/ 557129 w 1905000"/>
                <a:gd name="connsiteY218" fmla="*/ 59503 h 1311275"/>
                <a:gd name="connsiteX219" fmla="*/ 559341 w 1905000"/>
                <a:gd name="connsiteY219" fmla="*/ 54585 h 1311275"/>
                <a:gd name="connsiteX220" fmla="*/ 561797 w 1905000"/>
                <a:gd name="connsiteY220" fmla="*/ 50405 h 1311275"/>
                <a:gd name="connsiteX221" fmla="*/ 564254 w 1905000"/>
                <a:gd name="connsiteY221" fmla="*/ 45979 h 1311275"/>
                <a:gd name="connsiteX222" fmla="*/ 567201 w 1905000"/>
                <a:gd name="connsiteY222" fmla="*/ 42045 h 1311275"/>
                <a:gd name="connsiteX223" fmla="*/ 570149 w 1905000"/>
                <a:gd name="connsiteY223" fmla="*/ 37865 h 1311275"/>
                <a:gd name="connsiteX224" fmla="*/ 573342 w 1905000"/>
                <a:gd name="connsiteY224" fmla="*/ 34423 h 1311275"/>
                <a:gd name="connsiteX225" fmla="*/ 576536 w 1905000"/>
                <a:gd name="connsiteY225" fmla="*/ 30734 h 1311275"/>
                <a:gd name="connsiteX226" fmla="*/ 580220 w 1905000"/>
                <a:gd name="connsiteY226" fmla="*/ 27047 h 1311275"/>
                <a:gd name="connsiteX227" fmla="*/ 583905 w 1905000"/>
                <a:gd name="connsiteY227" fmla="*/ 24096 h 1311275"/>
                <a:gd name="connsiteX228" fmla="*/ 587344 w 1905000"/>
                <a:gd name="connsiteY228" fmla="*/ 20654 h 1311275"/>
                <a:gd name="connsiteX229" fmla="*/ 591520 w 1905000"/>
                <a:gd name="connsiteY229" fmla="*/ 17949 h 1311275"/>
                <a:gd name="connsiteX230" fmla="*/ 595450 w 1905000"/>
                <a:gd name="connsiteY230" fmla="*/ 15244 h 1311275"/>
                <a:gd name="connsiteX231" fmla="*/ 599627 w 1905000"/>
                <a:gd name="connsiteY231" fmla="*/ 12540 h 1311275"/>
                <a:gd name="connsiteX232" fmla="*/ 604048 w 1905000"/>
                <a:gd name="connsiteY232" fmla="*/ 10327 h 1311275"/>
                <a:gd name="connsiteX233" fmla="*/ 608470 w 1905000"/>
                <a:gd name="connsiteY233" fmla="*/ 8114 h 1311275"/>
                <a:gd name="connsiteX234" fmla="*/ 613137 w 1905000"/>
                <a:gd name="connsiteY234" fmla="*/ 6639 h 1311275"/>
                <a:gd name="connsiteX235" fmla="*/ 617805 w 1905000"/>
                <a:gd name="connsiteY235" fmla="*/ 4917 h 1311275"/>
                <a:gd name="connsiteX236" fmla="*/ 622472 w 1905000"/>
                <a:gd name="connsiteY236" fmla="*/ 3442 h 1311275"/>
                <a:gd name="connsiteX237" fmla="*/ 627385 w 1905000"/>
                <a:gd name="connsiteY237" fmla="*/ 2459 h 1311275"/>
                <a:gd name="connsiteX238" fmla="*/ 632544 w 1905000"/>
                <a:gd name="connsiteY238" fmla="*/ 1229 h 1311275"/>
                <a:gd name="connsiteX239" fmla="*/ 637457 w 1905000"/>
                <a:gd name="connsiteY239" fmla="*/ 738 h 131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905000" h="1311275">
                  <a:moveTo>
                    <a:pt x="1593027" y="975775"/>
                  </a:moveTo>
                  <a:lnTo>
                    <a:pt x="1593027" y="1074090"/>
                  </a:lnTo>
                  <a:lnTo>
                    <a:pt x="1691286" y="1074090"/>
                  </a:lnTo>
                  <a:lnTo>
                    <a:pt x="1691286" y="975775"/>
                  </a:lnTo>
                  <a:close/>
                  <a:moveTo>
                    <a:pt x="1435812" y="975775"/>
                  </a:moveTo>
                  <a:lnTo>
                    <a:pt x="1435812" y="1074090"/>
                  </a:lnTo>
                  <a:lnTo>
                    <a:pt x="1534071" y="1074090"/>
                  </a:lnTo>
                  <a:lnTo>
                    <a:pt x="1534071" y="975775"/>
                  </a:lnTo>
                  <a:close/>
                  <a:moveTo>
                    <a:pt x="983820" y="975775"/>
                  </a:moveTo>
                  <a:lnTo>
                    <a:pt x="983820" y="1074090"/>
                  </a:lnTo>
                  <a:lnTo>
                    <a:pt x="1082079" y="1074090"/>
                  </a:lnTo>
                  <a:lnTo>
                    <a:pt x="1082079" y="975775"/>
                  </a:lnTo>
                  <a:close/>
                  <a:moveTo>
                    <a:pt x="826605" y="975775"/>
                  </a:moveTo>
                  <a:lnTo>
                    <a:pt x="826605" y="1074090"/>
                  </a:lnTo>
                  <a:lnTo>
                    <a:pt x="924864" y="1074090"/>
                  </a:lnTo>
                  <a:lnTo>
                    <a:pt x="924864" y="975775"/>
                  </a:lnTo>
                  <a:close/>
                  <a:moveTo>
                    <a:pt x="374613" y="975775"/>
                  </a:moveTo>
                  <a:lnTo>
                    <a:pt x="374613" y="1074090"/>
                  </a:lnTo>
                  <a:lnTo>
                    <a:pt x="474100" y="1074090"/>
                  </a:lnTo>
                  <a:lnTo>
                    <a:pt x="474100" y="975775"/>
                  </a:lnTo>
                  <a:close/>
                  <a:moveTo>
                    <a:pt x="217398" y="975775"/>
                  </a:moveTo>
                  <a:lnTo>
                    <a:pt x="217398" y="1074090"/>
                  </a:lnTo>
                  <a:lnTo>
                    <a:pt x="315657" y="1074090"/>
                  </a:lnTo>
                  <a:lnTo>
                    <a:pt x="315657" y="975775"/>
                  </a:lnTo>
                  <a:close/>
                  <a:moveTo>
                    <a:pt x="1593027" y="811098"/>
                  </a:moveTo>
                  <a:lnTo>
                    <a:pt x="1593027" y="909413"/>
                  </a:lnTo>
                  <a:lnTo>
                    <a:pt x="1691286" y="909413"/>
                  </a:lnTo>
                  <a:lnTo>
                    <a:pt x="1691286" y="811098"/>
                  </a:lnTo>
                  <a:close/>
                  <a:moveTo>
                    <a:pt x="1435812" y="811098"/>
                  </a:moveTo>
                  <a:lnTo>
                    <a:pt x="1435812" y="909413"/>
                  </a:lnTo>
                  <a:lnTo>
                    <a:pt x="1534071" y="909413"/>
                  </a:lnTo>
                  <a:lnTo>
                    <a:pt x="1534071" y="811098"/>
                  </a:lnTo>
                  <a:close/>
                  <a:moveTo>
                    <a:pt x="983820" y="811098"/>
                  </a:moveTo>
                  <a:lnTo>
                    <a:pt x="983820" y="909413"/>
                  </a:lnTo>
                  <a:lnTo>
                    <a:pt x="1082079" y="909413"/>
                  </a:lnTo>
                  <a:lnTo>
                    <a:pt x="1082079" y="811098"/>
                  </a:lnTo>
                  <a:close/>
                  <a:moveTo>
                    <a:pt x="826605" y="811098"/>
                  </a:moveTo>
                  <a:lnTo>
                    <a:pt x="826605" y="909413"/>
                  </a:lnTo>
                  <a:lnTo>
                    <a:pt x="924864" y="909413"/>
                  </a:lnTo>
                  <a:lnTo>
                    <a:pt x="924864" y="811098"/>
                  </a:lnTo>
                  <a:close/>
                  <a:moveTo>
                    <a:pt x="374613" y="811098"/>
                  </a:moveTo>
                  <a:lnTo>
                    <a:pt x="374613" y="909413"/>
                  </a:lnTo>
                  <a:lnTo>
                    <a:pt x="474100" y="909413"/>
                  </a:lnTo>
                  <a:lnTo>
                    <a:pt x="474100" y="811098"/>
                  </a:lnTo>
                  <a:close/>
                  <a:moveTo>
                    <a:pt x="217398" y="811098"/>
                  </a:moveTo>
                  <a:lnTo>
                    <a:pt x="217398" y="909413"/>
                  </a:lnTo>
                  <a:lnTo>
                    <a:pt x="315657" y="909413"/>
                  </a:lnTo>
                  <a:lnTo>
                    <a:pt x="315657" y="811098"/>
                  </a:lnTo>
                  <a:close/>
                  <a:moveTo>
                    <a:pt x="1593027" y="632902"/>
                  </a:moveTo>
                  <a:lnTo>
                    <a:pt x="1593027" y="731217"/>
                  </a:lnTo>
                  <a:lnTo>
                    <a:pt x="1691286" y="731217"/>
                  </a:lnTo>
                  <a:lnTo>
                    <a:pt x="1691286" y="632902"/>
                  </a:lnTo>
                  <a:close/>
                  <a:moveTo>
                    <a:pt x="1435812" y="632902"/>
                  </a:moveTo>
                  <a:lnTo>
                    <a:pt x="1435812" y="731217"/>
                  </a:lnTo>
                  <a:lnTo>
                    <a:pt x="1534071" y="731217"/>
                  </a:lnTo>
                  <a:lnTo>
                    <a:pt x="1534071" y="632902"/>
                  </a:lnTo>
                  <a:close/>
                  <a:moveTo>
                    <a:pt x="983820" y="632902"/>
                  </a:moveTo>
                  <a:lnTo>
                    <a:pt x="983820" y="731217"/>
                  </a:lnTo>
                  <a:lnTo>
                    <a:pt x="1082079" y="731217"/>
                  </a:lnTo>
                  <a:lnTo>
                    <a:pt x="1082079" y="632902"/>
                  </a:lnTo>
                  <a:close/>
                  <a:moveTo>
                    <a:pt x="826605" y="632902"/>
                  </a:moveTo>
                  <a:lnTo>
                    <a:pt x="826605" y="731217"/>
                  </a:lnTo>
                  <a:lnTo>
                    <a:pt x="924864" y="731217"/>
                  </a:lnTo>
                  <a:lnTo>
                    <a:pt x="924864" y="632902"/>
                  </a:lnTo>
                  <a:close/>
                  <a:moveTo>
                    <a:pt x="374613" y="632902"/>
                  </a:moveTo>
                  <a:lnTo>
                    <a:pt x="374613" y="731217"/>
                  </a:lnTo>
                  <a:lnTo>
                    <a:pt x="474100" y="731217"/>
                  </a:lnTo>
                  <a:lnTo>
                    <a:pt x="474100" y="632902"/>
                  </a:lnTo>
                  <a:close/>
                  <a:moveTo>
                    <a:pt x="217398" y="632902"/>
                  </a:moveTo>
                  <a:lnTo>
                    <a:pt x="217398" y="731217"/>
                  </a:lnTo>
                  <a:lnTo>
                    <a:pt x="315657" y="731217"/>
                  </a:lnTo>
                  <a:lnTo>
                    <a:pt x="315657" y="632902"/>
                  </a:lnTo>
                  <a:close/>
                  <a:moveTo>
                    <a:pt x="1593027" y="468224"/>
                  </a:moveTo>
                  <a:lnTo>
                    <a:pt x="1593027" y="566539"/>
                  </a:lnTo>
                  <a:lnTo>
                    <a:pt x="1691286" y="566539"/>
                  </a:lnTo>
                  <a:lnTo>
                    <a:pt x="1691286" y="468224"/>
                  </a:lnTo>
                  <a:close/>
                  <a:moveTo>
                    <a:pt x="1435812" y="468224"/>
                  </a:moveTo>
                  <a:lnTo>
                    <a:pt x="1435812" y="566539"/>
                  </a:lnTo>
                  <a:lnTo>
                    <a:pt x="1534071" y="566539"/>
                  </a:lnTo>
                  <a:lnTo>
                    <a:pt x="1534071" y="468224"/>
                  </a:lnTo>
                  <a:close/>
                  <a:moveTo>
                    <a:pt x="983820" y="468224"/>
                  </a:moveTo>
                  <a:lnTo>
                    <a:pt x="983820" y="566539"/>
                  </a:lnTo>
                  <a:lnTo>
                    <a:pt x="1082079" y="566539"/>
                  </a:lnTo>
                  <a:lnTo>
                    <a:pt x="1082079" y="468224"/>
                  </a:lnTo>
                  <a:close/>
                  <a:moveTo>
                    <a:pt x="826605" y="468224"/>
                  </a:moveTo>
                  <a:lnTo>
                    <a:pt x="826605" y="566539"/>
                  </a:lnTo>
                  <a:lnTo>
                    <a:pt x="924864" y="566539"/>
                  </a:lnTo>
                  <a:lnTo>
                    <a:pt x="924864" y="468224"/>
                  </a:lnTo>
                  <a:close/>
                  <a:moveTo>
                    <a:pt x="374613" y="468224"/>
                  </a:moveTo>
                  <a:lnTo>
                    <a:pt x="374613" y="566539"/>
                  </a:lnTo>
                  <a:lnTo>
                    <a:pt x="474100" y="566539"/>
                  </a:lnTo>
                  <a:lnTo>
                    <a:pt x="474100" y="468224"/>
                  </a:lnTo>
                  <a:close/>
                  <a:moveTo>
                    <a:pt x="217398" y="468224"/>
                  </a:moveTo>
                  <a:lnTo>
                    <a:pt x="217398" y="566539"/>
                  </a:lnTo>
                  <a:lnTo>
                    <a:pt x="315657" y="566539"/>
                  </a:lnTo>
                  <a:lnTo>
                    <a:pt x="315657" y="468224"/>
                  </a:lnTo>
                  <a:close/>
                  <a:moveTo>
                    <a:pt x="642615" y="0"/>
                  </a:moveTo>
                  <a:lnTo>
                    <a:pt x="647774" y="0"/>
                  </a:lnTo>
                  <a:lnTo>
                    <a:pt x="1261894" y="0"/>
                  </a:lnTo>
                  <a:lnTo>
                    <a:pt x="1267053" y="0"/>
                  </a:lnTo>
                  <a:lnTo>
                    <a:pt x="1272211" y="738"/>
                  </a:lnTo>
                  <a:lnTo>
                    <a:pt x="1277124" y="1229"/>
                  </a:lnTo>
                  <a:lnTo>
                    <a:pt x="1282037" y="2459"/>
                  </a:lnTo>
                  <a:lnTo>
                    <a:pt x="1286950" y="3442"/>
                  </a:lnTo>
                  <a:lnTo>
                    <a:pt x="1291863" y="4917"/>
                  </a:lnTo>
                  <a:lnTo>
                    <a:pt x="1296285" y="6639"/>
                  </a:lnTo>
                  <a:lnTo>
                    <a:pt x="1300952" y="8114"/>
                  </a:lnTo>
                  <a:lnTo>
                    <a:pt x="1305374" y="10327"/>
                  </a:lnTo>
                  <a:lnTo>
                    <a:pt x="1309550" y="12540"/>
                  </a:lnTo>
                  <a:lnTo>
                    <a:pt x="1313726" y="15244"/>
                  </a:lnTo>
                  <a:lnTo>
                    <a:pt x="1317902" y="17949"/>
                  </a:lnTo>
                  <a:lnTo>
                    <a:pt x="1321832" y="20654"/>
                  </a:lnTo>
                  <a:lnTo>
                    <a:pt x="1325762" y="24096"/>
                  </a:lnTo>
                  <a:lnTo>
                    <a:pt x="1329447" y="27047"/>
                  </a:lnTo>
                  <a:lnTo>
                    <a:pt x="1332641" y="30734"/>
                  </a:lnTo>
                  <a:lnTo>
                    <a:pt x="1336080" y="34423"/>
                  </a:lnTo>
                  <a:lnTo>
                    <a:pt x="1339519" y="37865"/>
                  </a:lnTo>
                  <a:lnTo>
                    <a:pt x="1342466" y="42045"/>
                  </a:lnTo>
                  <a:lnTo>
                    <a:pt x="1345169" y="45979"/>
                  </a:lnTo>
                  <a:lnTo>
                    <a:pt x="1347871" y="50405"/>
                  </a:lnTo>
                  <a:lnTo>
                    <a:pt x="1350327" y="54585"/>
                  </a:lnTo>
                  <a:lnTo>
                    <a:pt x="1352538" y="59503"/>
                  </a:lnTo>
                  <a:lnTo>
                    <a:pt x="1354504" y="63929"/>
                  </a:lnTo>
                  <a:lnTo>
                    <a:pt x="1356223" y="68601"/>
                  </a:lnTo>
                  <a:lnTo>
                    <a:pt x="1357697" y="73518"/>
                  </a:lnTo>
                  <a:lnTo>
                    <a:pt x="1359171" y="78436"/>
                  </a:lnTo>
                  <a:lnTo>
                    <a:pt x="1360399" y="83600"/>
                  </a:lnTo>
                  <a:lnTo>
                    <a:pt x="1361136" y="88763"/>
                  </a:lnTo>
                  <a:lnTo>
                    <a:pt x="1361627" y="93926"/>
                  </a:lnTo>
                  <a:lnTo>
                    <a:pt x="1362118" y="99335"/>
                  </a:lnTo>
                  <a:lnTo>
                    <a:pt x="1362118" y="104499"/>
                  </a:lnTo>
                  <a:lnTo>
                    <a:pt x="1362118" y="295793"/>
                  </a:lnTo>
                  <a:lnTo>
                    <a:pt x="1696937" y="295793"/>
                  </a:lnTo>
                  <a:lnTo>
                    <a:pt x="1701850" y="295793"/>
                  </a:lnTo>
                  <a:lnTo>
                    <a:pt x="1707254" y="296285"/>
                  </a:lnTo>
                  <a:lnTo>
                    <a:pt x="1712167" y="297023"/>
                  </a:lnTo>
                  <a:lnTo>
                    <a:pt x="1717325" y="297760"/>
                  </a:lnTo>
                  <a:lnTo>
                    <a:pt x="1721993" y="299236"/>
                  </a:lnTo>
                  <a:lnTo>
                    <a:pt x="1726660" y="300465"/>
                  </a:lnTo>
                  <a:lnTo>
                    <a:pt x="1731327" y="302186"/>
                  </a:lnTo>
                  <a:lnTo>
                    <a:pt x="1735749" y="304153"/>
                  </a:lnTo>
                  <a:lnTo>
                    <a:pt x="1740416" y="306120"/>
                  </a:lnTo>
                  <a:lnTo>
                    <a:pt x="1744838" y="308579"/>
                  </a:lnTo>
                  <a:lnTo>
                    <a:pt x="1749014" y="311284"/>
                  </a:lnTo>
                  <a:lnTo>
                    <a:pt x="1753190" y="313988"/>
                  </a:lnTo>
                  <a:lnTo>
                    <a:pt x="1757120" y="316693"/>
                  </a:lnTo>
                  <a:lnTo>
                    <a:pt x="1760805" y="320135"/>
                  </a:lnTo>
                  <a:lnTo>
                    <a:pt x="1764490" y="323331"/>
                  </a:lnTo>
                  <a:lnTo>
                    <a:pt x="1767929" y="326774"/>
                  </a:lnTo>
                  <a:lnTo>
                    <a:pt x="1771122" y="330708"/>
                  </a:lnTo>
                  <a:lnTo>
                    <a:pt x="1774562" y="334396"/>
                  </a:lnTo>
                  <a:lnTo>
                    <a:pt x="1777263" y="338576"/>
                  </a:lnTo>
                  <a:lnTo>
                    <a:pt x="1780211" y="342511"/>
                  </a:lnTo>
                  <a:lnTo>
                    <a:pt x="1782913" y="346690"/>
                  </a:lnTo>
                  <a:lnTo>
                    <a:pt x="1785124" y="351362"/>
                  </a:lnTo>
                  <a:lnTo>
                    <a:pt x="1787335" y="356034"/>
                  </a:lnTo>
                  <a:lnTo>
                    <a:pt x="1789546" y="360705"/>
                  </a:lnTo>
                  <a:lnTo>
                    <a:pt x="1791266" y="365377"/>
                  </a:lnTo>
                  <a:lnTo>
                    <a:pt x="1792985" y="370540"/>
                  </a:lnTo>
                  <a:lnTo>
                    <a:pt x="1794213" y="375458"/>
                  </a:lnTo>
                  <a:lnTo>
                    <a:pt x="1795441" y="380622"/>
                  </a:lnTo>
                  <a:lnTo>
                    <a:pt x="1796179" y="385785"/>
                  </a:lnTo>
                  <a:lnTo>
                    <a:pt x="1796669" y="391194"/>
                  </a:lnTo>
                  <a:lnTo>
                    <a:pt x="1797161" y="396604"/>
                  </a:lnTo>
                  <a:lnTo>
                    <a:pt x="1797406" y="402013"/>
                  </a:lnTo>
                  <a:lnTo>
                    <a:pt x="1797406" y="1165715"/>
                  </a:lnTo>
                  <a:lnTo>
                    <a:pt x="1797161" y="1168665"/>
                  </a:lnTo>
                  <a:lnTo>
                    <a:pt x="1796669" y="1171124"/>
                  </a:lnTo>
                  <a:lnTo>
                    <a:pt x="1905000" y="1171124"/>
                  </a:lnTo>
                  <a:lnTo>
                    <a:pt x="1905000" y="1311275"/>
                  </a:lnTo>
                  <a:lnTo>
                    <a:pt x="0" y="1311275"/>
                  </a:lnTo>
                  <a:lnTo>
                    <a:pt x="0" y="1171124"/>
                  </a:lnTo>
                  <a:lnTo>
                    <a:pt x="103663" y="1171124"/>
                  </a:lnTo>
                  <a:lnTo>
                    <a:pt x="103418" y="1168665"/>
                  </a:lnTo>
                  <a:lnTo>
                    <a:pt x="103172" y="1165715"/>
                  </a:lnTo>
                  <a:lnTo>
                    <a:pt x="103172" y="402013"/>
                  </a:lnTo>
                  <a:lnTo>
                    <a:pt x="103172" y="396604"/>
                  </a:lnTo>
                  <a:lnTo>
                    <a:pt x="103663" y="391194"/>
                  </a:lnTo>
                  <a:lnTo>
                    <a:pt x="104155" y="385785"/>
                  </a:lnTo>
                  <a:lnTo>
                    <a:pt x="105137" y="380622"/>
                  </a:lnTo>
                  <a:lnTo>
                    <a:pt x="106120" y="375458"/>
                  </a:lnTo>
                  <a:lnTo>
                    <a:pt x="107594" y="370540"/>
                  </a:lnTo>
                  <a:lnTo>
                    <a:pt x="109314" y="365377"/>
                  </a:lnTo>
                  <a:lnTo>
                    <a:pt x="110787" y="360705"/>
                  </a:lnTo>
                  <a:lnTo>
                    <a:pt x="112753" y="356034"/>
                  </a:lnTo>
                  <a:lnTo>
                    <a:pt x="114963" y="351362"/>
                  </a:lnTo>
                  <a:lnTo>
                    <a:pt x="117666" y="346690"/>
                  </a:lnTo>
                  <a:lnTo>
                    <a:pt x="120122" y="342511"/>
                  </a:lnTo>
                  <a:lnTo>
                    <a:pt x="123070" y="338576"/>
                  </a:lnTo>
                  <a:lnTo>
                    <a:pt x="126018" y="334396"/>
                  </a:lnTo>
                  <a:lnTo>
                    <a:pt x="129211" y="330708"/>
                  </a:lnTo>
                  <a:lnTo>
                    <a:pt x="132650" y="326774"/>
                  </a:lnTo>
                  <a:lnTo>
                    <a:pt x="135844" y="323331"/>
                  </a:lnTo>
                  <a:lnTo>
                    <a:pt x="139528" y="320135"/>
                  </a:lnTo>
                  <a:lnTo>
                    <a:pt x="143458" y="316693"/>
                  </a:lnTo>
                  <a:lnTo>
                    <a:pt x="147389" y="313988"/>
                  </a:lnTo>
                  <a:lnTo>
                    <a:pt x="151565" y="311284"/>
                  </a:lnTo>
                  <a:lnTo>
                    <a:pt x="155741" y="308579"/>
                  </a:lnTo>
                  <a:lnTo>
                    <a:pt x="159917" y="306120"/>
                  </a:lnTo>
                  <a:lnTo>
                    <a:pt x="164339" y="304153"/>
                  </a:lnTo>
                  <a:lnTo>
                    <a:pt x="169006" y="302186"/>
                  </a:lnTo>
                  <a:lnTo>
                    <a:pt x="173427" y="300465"/>
                  </a:lnTo>
                  <a:lnTo>
                    <a:pt x="178586" y="299236"/>
                  </a:lnTo>
                  <a:lnTo>
                    <a:pt x="183253" y="297760"/>
                  </a:lnTo>
                  <a:lnTo>
                    <a:pt x="188166" y="297023"/>
                  </a:lnTo>
                  <a:lnTo>
                    <a:pt x="193325" y="296285"/>
                  </a:lnTo>
                  <a:lnTo>
                    <a:pt x="198238" y="295793"/>
                  </a:lnTo>
                  <a:lnTo>
                    <a:pt x="203642" y="295793"/>
                  </a:lnTo>
                  <a:lnTo>
                    <a:pt x="547058" y="295793"/>
                  </a:lnTo>
                  <a:lnTo>
                    <a:pt x="547058" y="104499"/>
                  </a:lnTo>
                  <a:lnTo>
                    <a:pt x="547303" y="99335"/>
                  </a:lnTo>
                  <a:lnTo>
                    <a:pt x="547549" y="93926"/>
                  </a:lnTo>
                  <a:lnTo>
                    <a:pt x="548532" y="88763"/>
                  </a:lnTo>
                  <a:lnTo>
                    <a:pt x="549269" y="83600"/>
                  </a:lnTo>
                  <a:lnTo>
                    <a:pt x="550497" y="78436"/>
                  </a:lnTo>
                  <a:lnTo>
                    <a:pt x="551725" y="73518"/>
                  </a:lnTo>
                  <a:lnTo>
                    <a:pt x="553199" y="68601"/>
                  </a:lnTo>
                  <a:lnTo>
                    <a:pt x="555164" y="63929"/>
                  </a:lnTo>
                  <a:lnTo>
                    <a:pt x="557129" y="59503"/>
                  </a:lnTo>
                  <a:lnTo>
                    <a:pt x="559341" y="54585"/>
                  </a:lnTo>
                  <a:lnTo>
                    <a:pt x="561797" y="50405"/>
                  </a:lnTo>
                  <a:lnTo>
                    <a:pt x="564254" y="45979"/>
                  </a:lnTo>
                  <a:lnTo>
                    <a:pt x="567201" y="42045"/>
                  </a:lnTo>
                  <a:lnTo>
                    <a:pt x="570149" y="37865"/>
                  </a:lnTo>
                  <a:lnTo>
                    <a:pt x="573342" y="34423"/>
                  </a:lnTo>
                  <a:lnTo>
                    <a:pt x="576536" y="30734"/>
                  </a:lnTo>
                  <a:lnTo>
                    <a:pt x="580220" y="27047"/>
                  </a:lnTo>
                  <a:lnTo>
                    <a:pt x="583905" y="24096"/>
                  </a:lnTo>
                  <a:lnTo>
                    <a:pt x="587344" y="20654"/>
                  </a:lnTo>
                  <a:lnTo>
                    <a:pt x="591520" y="17949"/>
                  </a:lnTo>
                  <a:lnTo>
                    <a:pt x="595450" y="15244"/>
                  </a:lnTo>
                  <a:lnTo>
                    <a:pt x="599627" y="12540"/>
                  </a:lnTo>
                  <a:lnTo>
                    <a:pt x="604048" y="10327"/>
                  </a:lnTo>
                  <a:lnTo>
                    <a:pt x="608470" y="8114"/>
                  </a:lnTo>
                  <a:lnTo>
                    <a:pt x="613137" y="6639"/>
                  </a:lnTo>
                  <a:lnTo>
                    <a:pt x="617805" y="4917"/>
                  </a:lnTo>
                  <a:lnTo>
                    <a:pt x="622472" y="3442"/>
                  </a:lnTo>
                  <a:lnTo>
                    <a:pt x="627385" y="2459"/>
                  </a:lnTo>
                  <a:lnTo>
                    <a:pt x="632544" y="1229"/>
                  </a:lnTo>
                  <a:lnTo>
                    <a:pt x="637457" y="73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16602" y="1930057"/>
            <a:ext cx="568065" cy="568065"/>
            <a:chOff x="4696020" y="1937042"/>
            <a:chExt cx="568065" cy="568065"/>
          </a:xfrm>
        </p:grpSpPr>
        <p:sp>
          <p:nvSpPr>
            <p:cNvPr id="20" name="椭圆 19"/>
            <p:cNvSpPr/>
            <p:nvPr/>
          </p:nvSpPr>
          <p:spPr>
            <a:xfrm>
              <a:off x="4696020" y="1937042"/>
              <a:ext cx="568065" cy="568065"/>
            </a:xfrm>
            <a:prstGeom prst="ellipse">
              <a:avLst/>
            </a:prstGeom>
            <a:noFill/>
            <a:ln w="19050" cap="flat" cmpd="sng" algn="ctr">
              <a:solidFill>
                <a:srgbClr val="FFB90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KSO_Shape"/>
            <p:cNvSpPr>
              <a:spLocks noChangeAspect="1"/>
            </p:cNvSpPr>
            <p:nvPr/>
          </p:nvSpPr>
          <p:spPr bwMode="auto">
            <a:xfrm>
              <a:off x="4814012" y="2025051"/>
              <a:ext cx="360516" cy="369760"/>
            </a:xfrm>
            <a:custGeom>
              <a:avLst/>
              <a:gdLst>
                <a:gd name="T0" fmla="*/ 342531 w 2482850"/>
                <a:gd name="T1" fmla="*/ 1411756 h 2544763"/>
                <a:gd name="T2" fmla="*/ 306547 w 2482850"/>
                <a:gd name="T3" fmla="*/ 1492974 h 2544763"/>
                <a:gd name="T4" fmla="*/ 13579 w 2482850"/>
                <a:gd name="T5" fmla="*/ 1472457 h 2544763"/>
                <a:gd name="T6" fmla="*/ 20029 w 2482850"/>
                <a:gd name="T7" fmla="*/ 1384118 h 2544763"/>
                <a:gd name="T8" fmla="*/ 1841954 w 2482850"/>
                <a:gd name="T9" fmla="*/ 1334060 h 2544763"/>
                <a:gd name="T10" fmla="*/ 1837887 w 2482850"/>
                <a:gd name="T11" fmla="*/ 1604505 h 2544763"/>
                <a:gd name="T12" fmla="*/ 1149584 w 2482850"/>
                <a:gd name="T13" fmla="*/ 1082629 h 2544763"/>
                <a:gd name="T14" fmla="*/ 1326475 w 2482850"/>
                <a:gd name="T15" fmla="*/ 1289240 h 2544763"/>
                <a:gd name="T16" fmla="*/ 574873 w 2482850"/>
                <a:gd name="T17" fmla="*/ 1171589 h 2544763"/>
                <a:gd name="T18" fmla="*/ 1815518 w 2482850"/>
                <a:gd name="T19" fmla="*/ 969269 h 2544763"/>
                <a:gd name="T20" fmla="*/ 1853647 w 2482850"/>
                <a:gd name="T21" fmla="*/ 1234357 h 2544763"/>
                <a:gd name="T22" fmla="*/ 290931 w 2482850"/>
                <a:gd name="T23" fmla="*/ 886711 h 2544763"/>
                <a:gd name="T24" fmla="*/ 345416 w 2482850"/>
                <a:gd name="T25" fmla="*/ 956400 h 2544763"/>
                <a:gd name="T26" fmla="*/ 284141 w 2482850"/>
                <a:gd name="T27" fmla="*/ 1020493 h 2544763"/>
                <a:gd name="T28" fmla="*/ 3055 w 2482850"/>
                <a:gd name="T29" fmla="*/ 973186 h 2544763"/>
                <a:gd name="T30" fmla="*/ 38870 w 2482850"/>
                <a:gd name="T31" fmla="*/ 892137 h 2544763"/>
                <a:gd name="T32" fmla="*/ 1092019 w 2482850"/>
                <a:gd name="T33" fmla="*/ 666011 h 2544763"/>
                <a:gd name="T34" fmla="*/ 1142276 w 2482850"/>
                <a:gd name="T35" fmla="*/ 816768 h 2544763"/>
                <a:gd name="T36" fmla="*/ 1014427 w 2482850"/>
                <a:gd name="T37" fmla="*/ 1013872 h 2544763"/>
                <a:gd name="T38" fmla="*/ 872485 w 2482850"/>
                <a:gd name="T39" fmla="*/ 1026945 h 2544763"/>
                <a:gd name="T40" fmla="*/ 735127 w 2482850"/>
                <a:gd name="T41" fmla="*/ 831198 h 2544763"/>
                <a:gd name="T42" fmla="*/ 767726 w 2482850"/>
                <a:gd name="T43" fmla="*/ 705058 h 2544763"/>
                <a:gd name="T44" fmla="*/ 937004 w 2482850"/>
                <a:gd name="T45" fmla="*/ 631887 h 2544763"/>
                <a:gd name="T46" fmla="*/ 1839921 w 2482850"/>
                <a:gd name="T47" fmla="*/ 646042 h 2544763"/>
                <a:gd name="T48" fmla="*/ 1839921 w 2482850"/>
                <a:gd name="T49" fmla="*/ 916908 h 2544763"/>
                <a:gd name="T50" fmla="*/ 1041836 w 2482850"/>
                <a:gd name="T51" fmla="*/ 497072 h 2544763"/>
                <a:gd name="T52" fmla="*/ 1122120 w 2482850"/>
                <a:gd name="T53" fmla="*/ 564600 h 2544763"/>
                <a:gd name="T54" fmla="*/ 1106537 w 2482850"/>
                <a:gd name="T55" fmla="*/ 695751 h 2544763"/>
                <a:gd name="T56" fmla="*/ 1008639 w 2482850"/>
                <a:gd name="T57" fmla="*/ 596666 h 2544763"/>
                <a:gd name="T58" fmla="*/ 789300 w 2482850"/>
                <a:gd name="T59" fmla="*/ 616178 h 2544763"/>
                <a:gd name="T60" fmla="*/ 727987 w 2482850"/>
                <a:gd name="T61" fmla="*/ 682008 h 2544763"/>
                <a:gd name="T62" fmla="*/ 807762 w 2482850"/>
                <a:gd name="T63" fmla="*/ 502672 h 2544763"/>
                <a:gd name="T64" fmla="*/ 315373 w 2482850"/>
                <a:gd name="T65" fmla="*/ 416928 h 2544763"/>
                <a:gd name="T66" fmla="*/ 338797 w 2482850"/>
                <a:gd name="T67" fmla="*/ 502278 h 2544763"/>
                <a:gd name="T68" fmla="*/ 51431 w 2482850"/>
                <a:gd name="T69" fmla="*/ 538518 h 2544763"/>
                <a:gd name="T70" fmla="*/ 340 w 2482850"/>
                <a:gd name="T71" fmla="*/ 466038 h 2544763"/>
                <a:gd name="T72" fmla="*/ 65010 w 2482850"/>
                <a:gd name="T73" fmla="*/ 405412 h 2544763"/>
                <a:gd name="T74" fmla="*/ 1857375 w 2482850"/>
                <a:gd name="T75" fmla="*/ 519685 h 2544763"/>
                <a:gd name="T76" fmla="*/ 343343 w 2482850"/>
                <a:gd name="T77" fmla="*/ 17148 h 2544763"/>
                <a:gd name="T78" fmla="*/ 191196 w 2482850"/>
                <a:gd name="T79" fmla="*/ 148054 h 2544763"/>
                <a:gd name="T80" fmla="*/ 371159 w 2482850"/>
                <a:gd name="T81" fmla="*/ 432954 h 2544763"/>
                <a:gd name="T82" fmla="*/ 329603 w 2482850"/>
                <a:gd name="T83" fmla="*/ 559954 h 2544763"/>
                <a:gd name="T84" fmla="*/ 345547 w 2482850"/>
                <a:gd name="T85" fmla="*/ 876945 h 2544763"/>
                <a:gd name="T86" fmla="*/ 361661 w 2482850"/>
                <a:gd name="T87" fmla="*/ 1009548 h 2544763"/>
                <a:gd name="T88" fmla="*/ 306875 w 2482850"/>
                <a:gd name="T89" fmla="*/ 1334859 h 2544763"/>
                <a:gd name="T90" fmla="*/ 377944 w 2482850"/>
                <a:gd name="T91" fmla="*/ 1447766 h 2544763"/>
                <a:gd name="T92" fmla="*/ 276513 w 2482850"/>
                <a:gd name="T93" fmla="*/ 1534357 h 2544763"/>
                <a:gd name="T94" fmla="*/ 305009 w 2482850"/>
                <a:gd name="T95" fmla="*/ 1883098 h 2544763"/>
                <a:gd name="T96" fmla="*/ 1657699 w 2482850"/>
                <a:gd name="T97" fmla="*/ 1800412 h 2544763"/>
                <a:gd name="T98" fmla="*/ 1610885 w 2482850"/>
                <a:gd name="T99" fmla="*/ 47879 h 2544763"/>
                <a:gd name="T100" fmla="*/ 1621063 w 2482850"/>
                <a:gd name="T101" fmla="*/ 34297 h 2544763"/>
                <a:gd name="T102" fmla="*/ 1672965 w 2482850"/>
                <a:gd name="T103" fmla="*/ 1807712 h 2544763"/>
                <a:gd name="T104" fmla="*/ 300769 w 2482850"/>
                <a:gd name="T105" fmla="*/ 1899567 h 2544763"/>
                <a:gd name="T106" fmla="*/ 276513 w 2482850"/>
                <a:gd name="T107" fmla="*/ 1517378 h 2544763"/>
                <a:gd name="T108" fmla="*/ 360982 w 2482850"/>
                <a:gd name="T109" fmla="*/ 1445389 h 2544763"/>
                <a:gd name="T110" fmla="*/ 301787 w 2482850"/>
                <a:gd name="T111" fmla="*/ 1351158 h 2544763"/>
                <a:gd name="T112" fmla="*/ 347413 w 2482850"/>
                <a:gd name="T113" fmla="*/ 1000040 h 2544763"/>
                <a:gd name="T114" fmla="*/ 333843 w 2482850"/>
                <a:gd name="T115" fmla="*/ 889679 h 2544763"/>
                <a:gd name="T116" fmla="*/ 320614 w 2482850"/>
                <a:gd name="T117" fmla="*/ 545353 h 2544763"/>
                <a:gd name="T118" fmla="*/ 355215 w 2482850"/>
                <a:gd name="T119" fmla="*/ 439746 h 2544763"/>
                <a:gd name="T120" fmla="*/ 174065 w 2482850"/>
                <a:gd name="T121" fmla="*/ 145506 h 2544763"/>
                <a:gd name="T122" fmla="*/ 343343 w 2482850"/>
                <a:gd name="T123" fmla="*/ 0 h 25447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82850" h="2544763">
                  <a:moveTo>
                    <a:pt x="86902" y="1822450"/>
                  </a:moveTo>
                  <a:lnTo>
                    <a:pt x="91667" y="1822450"/>
                  </a:lnTo>
                  <a:lnTo>
                    <a:pt x="370523" y="1822450"/>
                  </a:lnTo>
                  <a:lnTo>
                    <a:pt x="375061" y="1822450"/>
                  </a:lnTo>
                  <a:lnTo>
                    <a:pt x="379826" y="1822903"/>
                  </a:lnTo>
                  <a:lnTo>
                    <a:pt x="384137" y="1823583"/>
                  </a:lnTo>
                  <a:lnTo>
                    <a:pt x="388902" y="1824262"/>
                  </a:lnTo>
                  <a:lnTo>
                    <a:pt x="393213" y="1825395"/>
                  </a:lnTo>
                  <a:lnTo>
                    <a:pt x="397524" y="1826527"/>
                  </a:lnTo>
                  <a:lnTo>
                    <a:pt x="401835" y="1827886"/>
                  </a:lnTo>
                  <a:lnTo>
                    <a:pt x="405919" y="1829472"/>
                  </a:lnTo>
                  <a:lnTo>
                    <a:pt x="409777" y="1831284"/>
                  </a:lnTo>
                  <a:lnTo>
                    <a:pt x="414088" y="1833322"/>
                  </a:lnTo>
                  <a:lnTo>
                    <a:pt x="417718" y="1835587"/>
                  </a:lnTo>
                  <a:lnTo>
                    <a:pt x="421575" y="1838079"/>
                  </a:lnTo>
                  <a:lnTo>
                    <a:pt x="425206" y="1840344"/>
                  </a:lnTo>
                  <a:lnTo>
                    <a:pt x="428609" y="1843062"/>
                  </a:lnTo>
                  <a:lnTo>
                    <a:pt x="432013" y="1846006"/>
                  </a:lnTo>
                  <a:lnTo>
                    <a:pt x="434962" y="1848951"/>
                  </a:lnTo>
                  <a:lnTo>
                    <a:pt x="438139" y="1852122"/>
                  </a:lnTo>
                  <a:lnTo>
                    <a:pt x="441088" y="1855293"/>
                  </a:lnTo>
                  <a:lnTo>
                    <a:pt x="443584" y="1858691"/>
                  </a:lnTo>
                  <a:lnTo>
                    <a:pt x="446307" y="1862315"/>
                  </a:lnTo>
                  <a:lnTo>
                    <a:pt x="448803" y="1865939"/>
                  </a:lnTo>
                  <a:lnTo>
                    <a:pt x="450845" y="1869789"/>
                  </a:lnTo>
                  <a:lnTo>
                    <a:pt x="452887" y="1873640"/>
                  </a:lnTo>
                  <a:lnTo>
                    <a:pt x="454702" y="1877490"/>
                  </a:lnTo>
                  <a:lnTo>
                    <a:pt x="456291" y="1881794"/>
                  </a:lnTo>
                  <a:lnTo>
                    <a:pt x="457879" y="1885871"/>
                  </a:lnTo>
                  <a:lnTo>
                    <a:pt x="459240" y="1890401"/>
                  </a:lnTo>
                  <a:lnTo>
                    <a:pt x="460148" y="1894704"/>
                  </a:lnTo>
                  <a:lnTo>
                    <a:pt x="461055" y="1899008"/>
                  </a:lnTo>
                  <a:lnTo>
                    <a:pt x="461509" y="1903538"/>
                  </a:lnTo>
                  <a:lnTo>
                    <a:pt x="461736" y="1908068"/>
                  </a:lnTo>
                  <a:lnTo>
                    <a:pt x="461963" y="1912824"/>
                  </a:lnTo>
                  <a:lnTo>
                    <a:pt x="461736" y="1917581"/>
                  </a:lnTo>
                  <a:lnTo>
                    <a:pt x="461509" y="1922111"/>
                  </a:lnTo>
                  <a:lnTo>
                    <a:pt x="461055" y="1926641"/>
                  </a:lnTo>
                  <a:lnTo>
                    <a:pt x="460148" y="1930945"/>
                  </a:lnTo>
                  <a:lnTo>
                    <a:pt x="459240" y="1935248"/>
                  </a:lnTo>
                  <a:lnTo>
                    <a:pt x="457879" y="1939778"/>
                  </a:lnTo>
                  <a:lnTo>
                    <a:pt x="456291" y="1943855"/>
                  </a:lnTo>
                  <a:lnTo>
                    <a:pt x="454702" y="1947932"/>
                  </a:lnTo>
                  <a:lnTo>
                    <a:pt x="452887" y="1952009"/>
                  </a:lnTo>
                  <a:lnTo>
                    <a:pt x="450845" y="1955860"/>
                  </a:lnTo>
                  <a:lnTo>
                    <a:pt x="448803" y="1959710"/>
                  </a:lnTo>
                  <a:lnTo>
                    <a:pt x="446307" y="1963334"/>
                  </a:lnTo>
                  <a:lnTo>
                    <a:pt x="443584" y="1966958"/>
                  </a:lnTo>
                  <a:lnTo>
                    <a:pt x="441088" y="1970356"/>
                  </a:lnTo>
                  <a:lnTo>
                    <a:pt x="438139" y="1973753"/>
                  </a:lnTo>
                  <a:lnTo>
                    <a:pt x="434962" y="1976698"/>
                  </a:lnTo>
                  <a:lnTo>
                    <a:pt x="432013" y="1979643"/>
                  </a:lnTo>
                  <a:lnTo>
                    <a:pt x="428609" y="1982587"/>
                  </a:lnTo>
                  <a:lnTo>
                    <a:pt x="425206" y="1985305"/>
                  </a:lnTo>
                  <a:lnTo>
                    <a:pt x="421575" y="1988023"/>
                  </a:lnTo>
                  <a:lnTo>
                    <a:pt x="417718" y="1990288"/>
                  </a:lnTo>
                  <a:lnTo>
                    <a:pt x="414088" y="1992327"/>
                  </a:lnTo>
                  <a:lnTo>
                    <a:pt x="409777" y="1994365"/>
                  </a:lnTo>
                  <a:lnTo>
                    <a:pt x="405919" y="1996177"/>
                  </a:lnTo>
                  <a:lnTo>
                    <a:pt x="401835" y="1997763"/>
                  </a:lnTo>
                  <a:lnTo>
                    <a:pt x="397524" y="1999348"/>
                  </a:lnTo>
                  <a:lnTo>
                    <a:pt x="393213" y="2000254"/>
                  </a:lnTo>
                  <a:lnTo>
                    <a:pt x="388902" y="2001387"/>
                  </a:lnTo>
                  <a:lnTo>
                    <a:pt x="384137" y="2002066"/>
                  </a:lnTo>
                  <a:lnTo>
                    <a:pt x="379826" y="2002972"/>
                  </a:lnTo>
                  <a:lnTo>
                    <a:pt x="375061" y="2003199"/>
                  </a:lnTo>
                  <a:lnTo>
                    <a:pt x="370523" y="2003425"/>
                  </a:lnTo>
                  <a:lnTo>
                    <a:pt x="91667" y="2003425"/>
                  </a:lnTo>
                  <a:lnTo>
                    <a:pt x="86902" y="2003199"/>
                  </a:lnTo>
                  <a:lnTo>
                    <a:pt x="82364" y="2002972"/>
                  </a:lnTo>
                  <a:lnTo>
                    <a:pt x="77599" y="2002066"/>
                  </a:lnTo>
                  <a:lnTo>
                    <a:pt x="73288" y="2001387"/>
                  </a:lnTo>
                  <a:lnTo>
                    <a:pt x="68750" y="2000254"/>
                  </a:lnTo>
                  <a:lnTo>
                    <a:pt x="64439" y="1999348"/>
                  </a:lnTo>
                  <a:lnTo>
                    <a:pt x="60128" y="1997763"/>
                  </a:lnTo>
                  <a:lnTo>
                    <a:pt x="56044" y="1996177"/>
                  </a:lnTo>
                  <a:lnTo>
                    <a:pt x="51959" y="1994365"/>
                  </a:lnTo>
                  <a:lnTo>
                    <a:pt x="48102" y="1992327"/>
                  </a:lnTo>
                  <a:lnTo>
                    <a:pt x="44245" y="1990288"/>
                  </a:lnTo>
                  <a:lnTo>
                    <a:pt x="40615" y="1988023"/>
                  </a:lnTo>
                  <a:lnTo>
                    <a:pt x="36757" y="1985305"/>
                  </a:lnTo>
                  <a:lnTo>
                    <a:pt x="33581" y="1982587"/>
                  </a:lnTo>
                  <a:lnTo>
                    <a:pt x="30177" y="1979643"/>
                  </a:lnTo>
                  <a:lnTo>
                    <a:pt x="26774" y="1976698"/>
                  </a:lnTo>
                  <a:lnTo>
                    <a:pt x="23824" y="1973753"/>
                  </a:lnTo>
                  <a:lnTo>
                    <a:pt x="21101" y="1970356"/>
                  </a:lnTo>
                  <a:lnTo>
                    <a:pt x="18152" y="1966958"/>
                  </a:lnTo>
                  <a:lnTo>
                    <a:pt x="15656" y="1963334"/>
                  </a:lnTo>
                  <a:lnTo>
                    <a:pt x="13160" y="1959710"/>
                  </a:lnTo>
                  <a:lnTo>
                    <a:pt x="11118" y="1955860"/>
                  </a:lnTo>
                  <a:lnTo>
                    <a:pt x="9076" y="1952009"/>
                  </a:lnTo>
                  <a:lnTo>
                    <a:pt x="7261" y="1947932"/>
                  </a:lnTo>
                  <a:lnTo>
                    <a:pt x="5446" y="1943855"/>
                  </a:lnTo>
                  <a:lnTo>
                    <a:pt x="4084" y="1939778"/>
                  </a:lnTo>
                  <a:lnTo>
                    <a:pt x="2950" y="1935248"/>
                  </a:lnTo>
                  <a:lnTo>
                    <a:pt x="1815" y="1930945"/>
                  </a:lnTo>
                  <a:lnTo>
                    <a:pt x="1134" y="1926641"/>
                  </a:lnTo>
                  <a:lnTo>
                    <a:pt x="454" y="1922111"/>
                  </a:lnTo>
                  <a:lnTo>
                    <a:pt x="0" y="1917581"/>
                  </a:lnTo>
                  <a:lnTo>
                    <a:pt x="0" y="1912824"/>
                  </a:lnTo>
                  <a:lnTo>
                    <a:pt x="0" y="1908068"/>
                  </a:lnTo>
                  <a:lnTo>
                    <a:pt x="454" y="1903538"/>
                  </a:lnTo>
                  <a:lnTo>
                    <a:pt x="1134" y="1899008"/>
                  </a:lnTo>
                  <a:lnTo>
                    <a:pt x="1815" y="1894704"/>
                  </a:lnTo>
                  <a:lnTo>
                    <a:pt x="2950" y="1890401"/>
                  </a:lnTo>
                  <a:lnTo>
                    <a:pt x="4084" y="1885871"/>
                  </a:lnTo>
                  <a:lnTo>
                    <a:pt x="5446" y="1881794"/>
                  </a:lnTo>
                  <a:lnTo>
                    <a:pt x="7261" y="1877490"/>
                  </a:lnTo>
                  <a:lnTo>
                    <a:pt x="9076" y="1873640"/>
                  </a:lnTo>
                  <a:lnTo>
                    <a:pt x="11118" y="1869789"/>
                  </a:lnTo>
                  <a:lnTo>
                    <a:pt x="13160" y="1865939"/>
                  </a:lnTo>
                  <a:lnTo>
                    <a:pt x="15656" y="1862315"/>
                  </a:lnTo>
                  <a:lnTo>
                    <a:pt x="18152" y="1858691"/>
                  </a:lnTo>
                  <a:lnTo>
                    <a:pt x="21101" y="1855293"/>
                  </a:lnTo>
                  <a:lnTo>
                    <a:pt x="23824" y="1852122"/>
                  </a:lnTo>
                  <a:lnTo>
                    <a:pt x="26774" y="1848951"/>
                  </a:lnTo>
                  <a:lnTo>
                    <a:pt x="30177" y="1846006"/>
                  </a:lnTo>
                  <a:lnTo>
                    <a:pt x="33581" y="1843062"/>
                  </a:lnTo>
                  <a:lnTo>
                    <a:pt x="36757" y="1840344"/>
                  </a:lnTo>
                  <a:lnTo>
                    <a:pt x="40615" y="1838079"/>
                  </a:lnTo>
                  <a:lnTo>
                    <a:pt x="44245" y="1835587"/>
                  </a:lnTo>
                  <a:lnTo>
                    <a:pt x="48102" y="1833322"/>
                  </a:lnTo>
                  <a:lnTo>
                    <a:pt x="51959" y="1831284"/>
                  </a:lnTo>
                  <a:lnTo>
                    <a:pt x="56044" y="1829472"/>
                  </a:lnTo>
                  <a:lnTo>
                    <a:pt x="60128" y="1827886"/>
                  </a:lnTo>
                  <a:lnTo>
                    <a:pt x="64439" y="1826527"/>
                  </a:lnTo>
                  <a:lnTo>
                    <a:pt x="68750" y="1825395"/>
                  </a:lnTo>
                  <a:lnTo>
                    <a:pt x="73288" y="1824262"/>
                  </a:lnTo>
                  <a:lnTo>
                    <a:pt x="77599" y="1823583"/>
                  </a:lnTo>
                  <a:lnTo>
                    <a:pt x="82364" y="1822903"/>
                  </a:lnTo>
                  <a:lnTo>
                    <a:pt x="86902" y="1822450"/>
                  </a:lnTo>
                  <a:close/>
                  <a:moveTo>
                    <a:pt x="2282825" y="1685925"/>
                  </a:moveTo>
                  <a:lnTo>
                    <a:pt x="2412173" y="1745797"/>
                  </a:lnTo>
                  <a:lnTo>
                    <a:pt x="2422140" y="1750786"/>
                  </a:lnTo>
                  <a:lnTo>
                    <a:pt x="2426897" y="1753281"/>
                  </a:lnTo>
                  <a:lnTo>
                    <a:pt x="2431201" y="1756002"/>
                  </a:lnTo>
                  <a:lnTo>
                    <a:pt x="2435732" y="1758724"/>
                  </a:lnTo>
                  <a:lnTo>
                    <a:pt x="2439583" y="1761445"/>
                  </a:lnTo>
                  <a:lnTo>
                    <a:pt x="2443434" y="1764166"/>
                  </a:lnTo>
                  <a:lnTo>
                    <a:pt x="2447058" y="1767115"/>
                  </a:lnTo>
                  <a:lnTo>
                    <a:pt x="2450456" y="1769836"/>
                  </a:lnTo>
                  <a:lnTo>
                    <a:pt x="2453628" y="1773011"/>
                  </a:lnTo>
                  <a:lnTo>
                    <a:pt x="2456799" y="1775959"/>
                  </a:lnTo>
                  <a:lnTo>
                    <a:pt x="2459518" y="1778907"/>
                  </a:lnTo>
                  <a:lnTo>
                    <a:pt x="2462236" y="1782082"/>
                  </a:lnTo>
                  <a:lnTo>
                    <a:pt x="2464501" y="1785257"/>
                  </a:lnTo>
                  <a:lnTo>
                    <a:pt x="2466766" y="1788432"/>
                  </a:lnTo>
                  <a:lnTo>
                    <a:pt x="2468805" y="1791607"/>
                  </a:lnTo>
                  <a:lnTo>
                    <a:pt x="2470617" y="1794782"/>
                  </a:lnTo>
                  <a:lnTo>
                    <a:pt x="2472430" y="1798184"/>
                  </a:lnTo>
                  <a:lnTo>
                    <a:pt x="2474015" y="1801813"/>
                  </a:lnTo>
                  <a:lnTo>
                    <a:pt x="2475601" y="1805215"/>
                  </a:lnTo>
                  <a:lnTo>
                    <a:pt x="2477866" y="1812245"/>
                  </a:lnTo>
                  <a:lnTo>
                    <a:pt x="2479905" y="1819502"/>
                  </a:lnTo>
                  <a:lnTo>
                    <a:pt x="2481264" y="1826986"/>
                  </a:lnTo>
                  <a:lnTo>
                    <a:pt x="2482397" y="1834697"/>
                  </a:lnTo>
                  <a:lnTo>
                    <a:pt x="2482850" y="1842861"/>
                  </a:lnTo>
                  <a:lnTo>
                    <a:pt x="2482850" y="1851025"/>
                  </a:lnTo>
                  <a:lnTo>
                    <a:pt x="2482850" y="2068286"/>
                  </a:lnTo>
                  <a:lnTo>
                    <a:pt x="2482850" y="2076677"/>
                  </a:lnTo>
                  <a:lnTo>
                    <a:pt x="2482397" y="2084388"/>
                  </a:lnTo>
                  <a:lnTo>
                    <a:pt x="2481264" y="2092326"/>
                  </a:lnTo>
                  <a:lnTo>
                    <a:pt x="2479905" y="2099810"/>
                  </a:lnTo>
                  <a:lnTo>
                    <a:pt x="2477866" y="2107067"/>
                  </a:lnTo>
                  <a:lnTo>
                    <a:pt x="2475601" y="2114324"/>
                  </a:lnTo>
                  <a:lnTo>
                    <a:pt x="2474015" y="2117726"/>
                  </a:lnTo>
                  <a:lnTo>
                    <a:pt x="2472430" y="2121127"/>
                  </a:lnTo>
                  <a:lnTo>
                    <a:pt x="2470617" y="2124302"/>
                  </a:lnTo>
                  <a:lnTo>
                    <a:pt x="2468805" y="2127704"/>
                  </a:lnTo>
                  <a:lnTo>
                    <a:pt x="2466766" y="2130879"/>
                  </a:lnTo>
                  <a:lnTo>
                    <a:pt x="2464501" y="2134281"/>
                  </a:lnTo>
                  <a:lnTo>
                    <a:pt x="2462236" y="2137456"/>
                  </a:lnTo>
                  <a:lnTo>
                    <a:pt x="2459518" y="2140404"/>
                  </a:lnTo>
                  <a:lnTo>
                    <a:pt x="2456799" y="2143352"/>
                  </a:lnTo>
                  <a:lnTo>
                    <a:pt x="2453628" y="2146527"/>
                  </a:lnTo>
                  <a:lnTo>
                    <a:pt x="2450456" y="2149249"/>
                  </a:lnTo>
                  <a:lnTo>
                    <a:pt x="2447058" y="2152197"/>
                  </a:lnTo>
                  <a:lnTo>
                    <a:pt x="2443434" y="2154919"/>
                  </a:lnTo>
                  <a:lnTo>
                    <a:pt x="2439583" y="2157867"/>
                  </a:lnTo>
                  <a:lnTo>
                    <a:pt x="2435732" y="2160588"/>
                  </a:lnTo>
                  <a:lnTo>
                    <a:pt x="2431201" y="2163310"/>
                  </a:lnTo>
                  <a:lnTo>
                    <a:pt x="2426897" y="2165804"/>
                  </a:lnTo>
                  <a:lnTo>
                    <a:pt x="2422140" y="2168526"/>
                  </a:lnTo>
                  <a:lnTo>
                    <a:pt x="2412173" y="2173742"/>
                  </a:lnTo>
                  <a:lnTo>
                    <a:pt x="2282825" y="2233613"/>
                  </a:lnTo>
                  <a:lnTo>
                    <a:pt x="2282825" y="1685925"/>
                  </a:lnTo>
                  <a:close/>
                  <a:moveTo>
                    <a:pt x="1216535" y="1436687"/>
                  </a:moveTo>
                  <a:lnTo>
                    <a:pt x="1274253" y="1436687"/>
                  </a:lnTo>
                  <a:lnTo>
                    <a:pt x="1303338" y="1492629"/>
                  </a:lnTo>
                  <a:lnTo>
                    <a:pt x="1283046" y="1513778"/>
                  </a:lnTo>
                  <a:lnTo>
                    <a:pt x="1301534" y="1642262"/>
                  </a:lnTo>
                  <a:lnTo>
                    <a:pt x="1245394" y="1852612"/>
                  </a:lnTo>
                  <a:lnTo>
                    <a:pt x="1189254" y="1642262"/>
                  </a:lnTo>
                  <a:lnTo>
                    <a:pt x="1207516" y="1513778"/>
                  </a:lnTo>
                  <a:lnTo>
                    <a:pt x="1187450" y="1492629"/>
                  </a:lnTo>
                  <a:lnTo>
                    <a:pt x="1216535" y="1436687"/>
                  </a:lnTo>
                  <a:close/>
                  <a:moveTo>
                    <a:pt x="1389519" y="1379537"/>
                  </a:moveTo>
                  <a:lnTo>
                    <a:pt x="1401785" y="1384753"/>
                  </a:lnTo>
                  <a:lnTo>
                    <a:pt x="1434494" y="1399267"/>
                  </a:lnTo>
                  <a:lnTo>
                    <a:pt x="1456754" y="1409246"/>
                  </a:lnTo>
                  <a:lnTo>
                    <a:pt x="1481740" y="1420358"/>
                  </a:lnTo>
                  <a:lnTo>
                    <a:pt x="1508543" y="1432831"/>
                  </a:lnTo>
                  <a:lnTo>
                    <a:pt x="1536709" y="1446212"/>
                  </a:lnTo>
                  <a:lnTo>
                    <a:pt x="1565557" y="1460273"/>
                  </a:lnTo>
                  <a:lnTo>
                    <a:pt x="1593950" y="1474560"/>
                  </a:lnTo>
                  <a:lnTo>
                    <a:pt x="1607578" y="1481818"/>
                  </a:lnTo>
                  <a:lnTo>
                    <a:pt x="1621207" y="1489075"/>
                  </a:lnTo>
                  <a:lnTo>
                    <a:pt x="1634154" y="1496105"/>
                  </a:lnTo>
                  <a:lnTo>
                    <a:pt x="1646647" y="1503362"/>
                  </a:lnTo>
                  <a:lnTo>
                    <a:pt x="1658232" y="1509939"/>
                  </a:lnTo>
                  <a:lnTo>
                    <a:pt x="1669589" y="1516743"/>
                  </a:lnTo>
                  <a:lnTo>
                    <a:pt x="1679584" y="1523546"/>
                  </a:lnTo>
                  <a:lnTo>
                    <a:pt x="1688669" y="1529669"/>
                  </a:lnTo>
                  <a:lnTo>
                    <a:pt x="1697074" y="1536019"/>
                  </a:lnTo>
                  <a:lnTo>
                    <a:pt x="1704115" y="1541689"/>
                  </a:lnTo>
                  <a:lnTo>
                    <a:pt x="1707068" y="1544410"/>
                  </a:lnTo>
                  <a:lnTo>
                    <a:pt x="1709794" y="1547132"/>
                  </a:lnTo>
                  <a:lnTo>
                    <a:pt x="1712292" y="1549853"/>
                  </a:lnTo>
                  <a:lnTo>
                    <a:pt x="1714337" y="1552348"/>
                  </a:lnTo>
                  <a:lnTo>
                    <a:pt x="1716154" y="1554843"/>
                  </a:lnTo>
                  <a:lnTo>
                    <a:pt x="1717971" y="1558018"/>
                  </a:lnTo>
                  <a:lnTo>
                    <a:pt x="1721833" y="1565048"/>
                  </a:lnTo>
                  <a:lnTo>
                    <a:pt x="1726148" y="1573666"/>
                  </a:lnTo>
                  <a:lnTo>
                    <a:pt x="1730237" y="1583191"/>
                  </a:lnTo>
                  <a:lnTo>
                    <a:pt x="1734326" y="1593850"/>
                  </a:lnTo>
                  <a:lnTo>
                    <a:pt x="1738869" y="1605416"/>
                  </a:lnTo>
                  <a:lnTo>
                    <a:pt x="1742957" y="1618116"/>
                  </a:lnTo>
                  <a:lnTo>
                    <a:pt x="1747500" y="1631269"/>
                  </a:lnTo>
                  <a:lnTo>
                    <a:pt x="1751816" y="1645330"/>
                  </a:lnTo>
                  <a:lnTo>
                    <a:pt x="1755904" y="1659844"/>
                  </a:lnTo>
                  <a:lnTo>
                    <a:pt x="1764536" y="1690460"/>
                  </a:lnTo>
                  <a:lnTo>
                    <a:pt x="1773168" y="1722210"/>
                  </a:lnTo>
                  <a:lnTo>
                    <a:pt x="1781118" y="1753960"/>
                  </a:lnTo>
                  <a:lnTo>
                    <a:pt x="1788613" y="1785030"/>
                  </a:lnTo>
                  <a:lnTo>
                    <a:pt x="1795428" y="1814966"/>
                  </a:lnTo>
                  <a:lnTo>
                    <a:pt x="1801561" y="1842180"/>
                  </a:lnTo>
                  <a:lnTo>
                    <a:pt x="1807012" y="1866446"/>
                  </a:lnTo>
                  <a:lnTo>
                    <a:pt x="1814962" y="1902505"/>
                  </a:lnTo>
                  <a:lnTo>
                    <a:pt x="1817688" y="1916112"/>
                  </a:lnTo>
                  <a:lnTo>
                    <a:pt x="1244600" y="1916112"/>
                  </a:lnTo>
                  <a:lnTo>
                    <a:pt x="1389519" y="1379537"/>
                  </a:lnTo>
                  <a:close/>
                  <a:moveTo>
                    <a:pt x="1100083" y="1379537"/>
                  </a:moveTo>
                  <a:lnTo>
                    <a:pt x="1244600" y="1916112"/>
                  </a:lnTo>
                  <a:lnTo>
                    <a:pt x="673100" y="1916112"/>
                  </a:lnTo>
                  <a:lnTo>
                    <a:pt x="676045" y="1902505"/>
                  </a:lnTo>
                  <a:lnTo>
                    <a:pt x="683520" y="1866446"/>
                  </a:lnTo>
                  <a:lnTo>
                    <a:pt x="688956" y="1842180"/>
                  </a:lnTo>
                  <a:lnTo>
                    <a:pt x="695072" y="1814966"/>
                  </a:lnTo>
                  <a:lnTo>
                    <a:pt x="702094" y="1785030"/>
                  </a:lnTo>
                  <a:lnTo>
                    <a:pt x="709569" y="1753960"/>
                  </a:lnTo>
                  <a:lnTo>
                    <a:pt x="717724" y="1722210"/>
                  </a:lnTo>
                  <a:lnTo>
                    <a:pt x="725878" y="1690460"/>
                  </a:lnTo>
                  <a:lnTo>
                    <a:pt x="734486" y="1659844"/>
                  </a:lnTo>
                  <a:lnTo>
                    <a:pt x="739016" y="1645330"/>
                  </a:lnTo>
                  <a:lnTo>
                    <a:pt x="743320" y="1631269"/>
                  </a:lnTo>
                  <a:lnTo>
                    <a:pt x="747397" y="1618116"/>
                  </a:lnTo>
                  <a:lnTo>
                    <a:pt x="751928" y="1605416"/>
                  </a:lnTo>
                  <a:lnTo>
                    <a:pt x="756005" y="1593850"/>
                  </a:lnTo>
                  <a:lnTo>
                    <a:pt x="760082" y="1583191"/>
                  </a:lnTo>
                  <a:lnTo>
                    <a:pt x="764386" y="1573666"/>
                  </a:lnTo>
                  <a:lnTo>
                    <a:pt x="768463" y="1565048"/>
                  </a:lnTo>
                  <a:lnTo>
                    <a:pt x="772314" y="1558018"/>
                  </a:lnTo>
                  <a:lnTo>
                    <a:pt x="774353" y="1554843"/>
                  </a:lnTo>
                  <a:lnTo>
                    <a:pt x="776165" y="1552348"/>
                  </a:lnTo>
                  <a:lnTo>
                    <a:pt x="778203" y="1549853"/>
                  </a:lnTo>
                  <a:lnTo>
                    <a:pt x="780695" y="1547132"/>
                  </a:lnTo>
                  <a:lnTo>
                    <a:pt x="783413" y="1544410"/>
                  </a:lnTo>
                  <a:lnTo>
                    <a:pt x="786358" y="1541689"/>
                  </a:lnTo>
                  <a:lnTo>
                    <a:pt x="793607" y="1536019"/>
                  </a:lnTo>
                  <a:lnTo>
                    <a:pt x="801535" y="1529669"/>
                  </a:lnTo>
                  <a:lnTo>
                    <a:pt x="810822" y="1523546"/>
                  </a:lnTo>
                  <a:lnTo>
                    <a:pt x="821015" y="1516743"/>
                  </a:lnTo>
                  <a:lnTo>
                    <a:pt x="831888" y="1509939"/>
                  </a:lnTo>
                  <a:lnTo>
                    <a:pt x="843893" y="1503362"/>
                  </a:lnTo>
                  <a:lnTo>
                    <a:pt x="855898" y="1496105"/>
                  </a:lnTo>
                  <a:lnTo>
                    <a:pt x="869263" y="1489075"/>
                  </a:lnTo>
                  <a:lnTo>
                    <a:pt x="882401" y="1481818"/>
                  </a:lnTo>
                  <a:lnTo>
                    <a:pt x="896445" y="1474560"/>
                  </a:lnTo>
                  <a:lnTo>
                    <a:pt x="924533" y="1460273"/>
                  </a:lnTo>
                  <a:lnTo>
                    <a:pt x="953074" y="1446212"/>
                  </a:lnTo>
                  <a:lnTo>
                    <a:pt x="981388" y="1432831"/>
                  </a:lnTo>
                  <a:lnTo>
                    <a:pt x="1008117" y="1420358"/>
                  </a:lnTo>
                  <a:lnTo>
                    <a:pt x="1033034" y="1409246"/>
                  </a:lnTo>
                  <a:lnTo>
                    <a:pt x="1055006" y="1399267"/>
                  </a:lnTo>
                  <a:lnTo>
                    <a:pt x="1088077" y="1384753"/>
                  </a:lnTo>
                  <a:lnTo>
                    <a:pt x="1100083" y="1379537"/>
                  </a:lnTo>
                  <a:close/>
                  <a:moveTo>
                    <a:pt x="2282825" y="1227137"/>
                  </a:moveTo>
                  <a:lnTo>
                    <a:pt x="2412173" y="1287064"/>
                  </a:lnTo>
                  <a:lnTo>
                    <a:pt x="2422140" y="1292285"/>
                  </a:lnTo>
                  <a:lnTo>
                    <a:pt x="2426897" y="1294782"/>
                  </a:lnTo>
                  <a:lnTo>
                    <a:pt x="2431201" y="1297505"/>
                  </a:lnTo>
                  <a:lnTo>
                    <a:pt x="2435732" y="1300002"/>
                  </a:lnTo>
                  <a:lnTo>
                    <a:pt x="2439583" y="1302953"/>
                  </a:lnTo>
                  <a:lnTo>
                    <a:pt x="2443434" y="1305677"/>
                  </a:lnTo>
                  <a:lnTo>
                    <a:pt x="2447058" y="1308628"/>
                  </a:lnTo>
                  <a:lnTo>
                    <a:pt x="2450456" y="1311352"/>
                  </a:lnTo>
                  <a:lnTo>
                    <a:pt x="2453628" y="1314303"/>
                  </a:lnTo>
                  <a:lnTo>
                    <a:pt x="2456799" y="1317481"/>
                  </a:lnTo>
                  <a:lnTo>
                    <a:pt x="2459518" y="1320205"/>
                  </a:lnTo>
                  <a:lnTo>
                    <a:pt x="2462236" y="1323383"/>
                  </a:lnTo>
                  <a:lnTo>
                    <a:pt x="2464501" y="1326561"/>
                  </a:lnTo>
                  <a:lnTo>
                    <a:pt x="2466766" y="1329966"/>
                  </a:lnTo>
                  <a:lnTo>
                    <a:pt x="2468805" y="1332917"/>
                  </a:lnTo>
                  <a:lnTo>
                    <a:pt x="2470617" y="1336322"/>
                  </a:lnTo>
                  <a:lnTo>
                    <a:pt x="2472430" y="1339727"/>
                  </a:lnTo>
                  <a:lnTo>
                    <a:pt x="2474015" y="1343132"/>
                  </a:lnTo>
                  <a:lnTo>
                    <a:pt x="2475601" y="1346537"/>
                  </a:lnTo>
                  <a:lnTo>
                    <a:pt x="2477866" y="1353800"/>
                  </a:lnTo>
                  <a:lnTo>
                    <a:pt x="2479905" y="1361064"/>
                  </a:lnTo>
                  <a:lnTo>
                    <a:pt x="2481264" y="1368555"/>
                  </a:lnTo>
                  <a:lnTo>
                    <a:pt x="2482397" y="1376273"/>
                  </a:lnTo>
                  <a:lnTo>
                    <a:pt x="2482850" y="1384445"/>
                  </a:lnTo>
                  <a:lnTo>
                    <a:pt x="2482850" y="1392390"/>
                  </a:lnTo>
                  <a:lnTo>
                    <a:pt x="2482850" y="1609852"/>
                  </a:lnTo>
                  <a:lnTo>
                    <a:pt x="2482850" y="1618251"/>
                  </a:lnTo>
                  <a:lnTo>
                    <a:pt x="2482397" y="1626196"/>
                  </a:lnTo>
                  <a:lnTo>
                    <a:pt x="2481264" y="1634141"/>
                  </a:lnTo>
                  <a:lnTo>
                    <a:pt x="2479905" y="1641632"/>
                  </a:lnTo>
                  <a:lnTo>
                    <a:pt x="2477866" y="1648895"/>
                  </a:lnTo>
                  <a:lnTo>
                    <a:pt x="2475601" y="1655932"/>
                  </a:lnTo>
                  <a:lnTo>
                    <a:pt x="2474015" y="1659337"/>
                  </a:lnTo>
                  <a:lnTo>
                    <a:pt x="2472430" y="1662969"/>
                  </a:lnTo>
                  <a:lnTo>
                    <a:pt x="2470617" y="1666147"/>
                  </a:lnTo>
                  <a:lnTo>
                    <a:pt x="2468805" y="1669325"/>
                  </a:lnTo>
                  <a:lnTo>
                    <a:pt x="2466766" y="1672730"/>
                  </a:lnTo>
                  <a:lnTo>
                    <a:pt x="2464501" y="1675908"/>
                  </a:lnTo>
                  <a:lnTo>
                    <a:pt x="2462236" y="1678859"/>
                  </a:lnTo>
                  <a:lnTo>
                    <a:pt x="2459518" y="1682037"/>
                  </a:lnTo>
                  <a:lnTo>
                    <a:pt x="2456799" y="1685215"/>
                  </a:lnTo>
                  <a:lnTo>
                    <a:pt x="2453628" y="1687939"/>
                  </a:lnTo>
                  <a:lnTo>
                    <a:pt x="2450456" y="1691117"/>
                  </a:lnTo>
                  <a:lnTo>
                    <a:pt x="2447058" y="1694068"/>
                  </a:lnTo>
                  <a:lnTo>
                    <a:pt x="2443434" y="1696792"/>
                  </a:lnTo>
                  <a:lnTo>
                    <a:pt x="2439583" y="1699743"/>
                  </a:lnTo>
                  <a:lnTo>
                    <a:pt x="2435732" y="1702240"/>
                  </a:lnTo>
                  <a:lnTo>
                    <a:pt x="2431201" y="1705190"/>
                  </a:lnTo>
                  <a:lnTo>
                    <a:pt x="2426897" y="1707687"/>
                  </a:lnTo>
                  <a:lnTo>
                    <a:pt x="2422140" y="1710411"/>
                  </a:lnTo>
                  <a:lnTo>
                    <a:pt x="2412173" y="1715178"/>
                  </a:lnTo>
                  <a:lnTo>
                    <a:pt x="2406963" y="1717675"/>
                  </a:lnTo>
                  <a:lnTo>
                    <a:pt x="2282825" y="1660018"/>
                  </a:lnTo>
                  <a:lnTo>
                    <a:pt x="2282825" y="1227137"/>
                  </a:lnTo>
                  <a:close/>
                  <a:moveTo>
                    <a:pt x="91667" y="1182687"/>
                  </a:moveTo>
                  <a:lnTo>
                    <a:pt x="370523" y="1182687"/>
                  </a:lnTo>
                  <a:lnTo>
                    <a:pt x="375061" y="1182913"/>
                  </a:lnTo>
                  <a:lnTo>
                    <a:pt x="379826" y="1183140"/>
                  </a:lnTo>
                  <a:lnTo>
                    <a:pt x="384137" y="1183593"/>
                  </a:lnTo>
                  <a:lnTo>
                    <a:pt x="388902" y="1184499"/>
                  </a:lnTo>
                  <a:lnTo>
                    <a:pt x="393213" y="1185405"/>
                  </a:lnTo>
                  <a:lnTo>
                    <a:pt x="397524" y="1186764"/>
                  </a:lnTo>
                  <a:lnTo>
                    <a:pt x="401835" y="1188349"/>
                  </a:lnTo>
                  <a:lnTo>
                    <a:pt x="405919" y="1189935"/>
                  </a:lnTo>
                  <a:lnTo>
                    <a:pt x="409777" y="1191747"/>
                  </a:lnTo>
                  <a:lnTo>
                    <a:pt x="414088" y="1193785"/>
                  </a:lnTo>
                  <a:lnTo>
                    <a:pt x="417718" y="1195824"/>
                  </a:lnTo>
                  <a:lnTo>
                    <a:pt x="421575" y="1198089"/>
                  </a:lnTo>
                  <a:lnTo>
                    <a:pt x="425206" y="1200807"/>
                  </a:lnTo>
                  <a:lnTo>
                    <a:pt x="428609" y="1203298"/>
                  </a:lnTo>
                  <a:lnTo>
                    <a:pt x="432013" y="1206243"/>
                  </a:lnTo>
                  <a:lnTo>
                    <a:pt x="434962" y="1209187"/>
                  </a:lnTo>
                  <a:lnTo>
                    <a:pt x="438139" y="1212358"/>
                  </a:lnTo>
                  <a:lnTo>
                    <a:pt x="441088" y="1215756"/>
                  </a:lnTo>
                  <a:lnTo>
                    <a:pt x="443584" y="1219154"/>
                  </a:lnTo>
                  <a:lnTo>
                    <a:pt x="446307" y="1222778"/>
                  </a:lnTo>
                  <a:lnTo>
                    <a:pt x="448803" y="1226402"/>
                  </a:lnTo>
                  <a:lnTo>
                    <a:pt x="450845" y="1230026"/>
                  </a:lnTo>
                  <a:lnTo>
                    <a:pt x="452887" y="1233876"/>
                  </a:lnTo>
                  <a:lnTo>
                    <a:pt x="454702" y="1237953"/>
                  </a:lnTo>
                  <a:lnTo>
                    <a:pt x="456291" y="1242257"/>
                  </a:lnTo>
                  <a:lnTo>
                    <a:pt x="457879" y="1246334"/>
                  </a:lnTo>
                  <a:lnTo>
                    <a:pt x="459240" y="1250411"/>
                  </a:lnTo>
                  <a:lnTo>
                    <a:pt x="460148" y="1254941"/>
                  </a:lnTo>
                  <a:lnTo>
                    <a:pt x="461055" y="1259471"/>
                  </a:lnTo>
                  <a:lnTo>
                    <a:pt x="461509" y="1264001"/>
                  </a:lnTo>
                  <a:lnTo>
                    <a:pt x="461736" y="1268531"/>
                  </a:lnTo>
                  <a:lnTo>
                    <a:pt x="461963" y="1273061"/>
                  </a:lnTo>
                  <a:lnTo>
                    <a:pt x="461736" y="1277591"/>
                  </a:lnTo>
                  <a:lnTo>
                    <a:pt x="461509" y="1282348"/>
                  </a:lnTo>
                  <a:lnTo>
                    <a:pt x="461055" y="1286651"/>
                  </a:lnTo>
                  <a:lnTo>
                    <a:pt x="460148" y="1291408"/>
                  </a:lnTo>
                  <a:lnTo>
                    <a:pt x="459240" y="1295485"/>
                  </a:lnTo>
                  <a:lnTo>
                    <a:pt x="457879" y="1300015"/>
                  </a:lnTo>
                  <a:lnTo>
                    <a:pt x="456291" y="1304092"/>
                  </a:lnTo>
                  <a:lnTo>
                    <a:pt x="454702" y="1308169"/>
                  </a:lnTo>
                  <a:lnTo>
                    <a:pt x="452887" y="1312246"/>
                  </a:lnTo>
                  <a:lnTo>
                    <a:pt x="450845" y="1316323"/>
                  </a:lnTo>
                  <a:lnTo>
                    <a:pt x="448803" y="1319947"/>
                  </a:lnTo>
                  <a:lnTo>
                    <a:pt x="446307" y="1323571"/>
                  </a:lnTo>
                  <a:lnTo>
                    <a:pt x="443584" y="1327195"/>
                  </a:lnTo>
                  <a:lnTo>
                    <a:pt x="441088" y="1330366"/>
                  </a:lnTo>
                  <a:lnTo>
                    <a:pt x="438139" y="1333764"/>
                  </a:lnTo>
                  <a:lnTo>
                    <a:pt x="434962" y="1336935"/>
                  </a:lnTo>
                  <a:lnTo>
                    <a:pt x="432013" y="1340106"/>
                  </a:lnTo>
                  <a:lnTo>
                    <a:pt x="428609" y="1342824"/>
                  </a:lnTo>
                  <a:lnTo>
                    <a:pt x="425206" y="1345542"/>
                  </a:lnTo>
                  <a:lnTo>
                    <a:pt x="421575" y="1348033"/>
                  </a:lnTo>
                  <a:lnTo>
                    <a:pt x="417718" y="1350525"/>
                  </a:lnTo>
                  <a:lnTo>
                    <a:pt x="414088" y="1352563"/>
                  </a:lnTo>
                  <a:lnTo>
                    <a:pt x="409777" y="1354602"/>
                  </a:lnTo>
                  <a:lnTo>
                    <a:pt x="405919" y="1356414"/>
                  </a:lnTo>
                  <a:lnTo>
                    <a:pt x="401835" y="1357999"/>
                  </a:lnTo>
                  <a:lnTo>
                    <a:pt x="397524" y="1359585"/>
                  </a:lnTo>
                  <a:lnTo>
                    <a:pt x="393213" y="1360717"/>
                  </a:lnTo>
                  <a:lnTo>
                    <a:pt x="388902" y="1361850"/>
                  </a:lnTo>
                  <a:lnTo>
                    <a:pt x="384137" y="1362529"/>
                  </a:lnTo>
                  <a:lnTo>
                    <a:pt x="379826" y="1363209"/>
                  </a:lnTo>
                  <a:lnTo>
                    <a:pt x="375061" y="1363435"/>
                  </a:lnTo>
                  <a:lnTo>
                    <a:pt x="370523" y="1363662"/>
                  </a:lnTo>
                  <a:lnTo>
                    <a:pt x="91667" y="1363662"/>
                  </a:lnTo>
                  <a:lnTo>
                    <a:pt x="86902" y="1363435"/>
                  </a:lnTo>
                  <a:lnTo>
                    <a:pt x="82364" y="1363209"/>
                  </a:lnTo>
                  <a:lnTo>
                    <a:pt x="77599" y="1362529"/>
                  </a:lnTo>
                  <a:lnTo>
                    <a:pt x="73288" y="1361850"/>
                  </a:lnTo>
                  <a:lnTo>
                    <a:pt x="68750" y="1360717"/>
                  </a:lnTo>
                  <a:lnTo>
                    <a:pt x="64439" y="1359585"/>
                  </a:lnTo>
                  <a:lnTo>
                    <a:pt x="60128" y="1357999"/>
                  </a:lnTo>
                  <a:lnTo>
                    <a:pt x="56044" y="1356414"/>
                  </a:lnTo>
                  <a:lnTo>
                    <a:pt x="51959" y="1354602"/>
                  </a:lnTo>
                  <a:lnTo>
                    <a:pt x="48102" y="1352563"/>
                  </a:lnTo>
                  <a:lnTo>
                    <a:pt x="44245" y="1350525"/>
                  </a:lnTo>
                  <a:lnTo>
                    <a:pt x="40615" y="1348033"/>
                  </a:lnTo>
                  <a:lnTo>
                    <a:pt x="36757" y="1345542"/>
                  </a:lnTo>
                  <a:lnTo>
                    <a:pt x="33581" y="1342824"/>
                  </a:lnTo>
                  <a:lnTo>
                    <a:pt x="30177" y="1340106"/>
                  </a:lnTo>
                  <a:lnTo>
                    <a:pt x="26774" y="1336935"/>
                  </a:lnTo>
                  <a:lnTo>
                    <a:pt x="23824" y="1333764"/>
                  </a:lnTo>
                  <a:lnTo>
                    <a:pt x="21101" y="1330366"/>
                  </a:lnTo>
                  <a:lnTo>
                    <a:pt x="18152" y="1327195"/>
                  </a:lnTo>
                  <a:lnTo>
                    <a:pt x="15656" y="1323571"/>
                  </a:lnTo>
                  <a:lnTo>
                    <a:pt x="13160" y="1319947"/>
                  </a:lnTo>
                  <a:lnTo>
                    <a:pt x="11118" y="1316323"/>
                  </a:lnTo>
                  <a:lnTo>
                    <a:pt x="9076" y="1312246"/>
                  </a:lnTo>
                  <a:lnTo>
                    <a:pt x="7261" y="1308169"/>
                  </a:lnTo>
                  <a:lnTo>
                    <a:pt x="5446" y="1304092"/>
                  </a:lnTo>
                  <a:lnTo>
                    <a:pt x="4084" y="1300015"/>
                  </a:lnTo>
                  <a:lnTo>
                    <a:pt x="2950" y="1295485"/>
                  </a:lnTo>
                  <a:lnTo>
                    <a:pt x="1815" y="1291408"/>
                  </a:lnTo>
                  <a:lnTo>
                    <a:pt x="1134" y="1286651"/>
                  </a:lnTo>
                  <a:lnTo>
                    <a:pt x="454" y="1282348"/>
                  </a:lnTo>
                  <a:lnTo>
                    <a:pt x="0" y="1277591"/>
                  </a:lnTo>
                  <a:lnTo>
                    <a:pt x="0" y="1273061"/>
                  </a:lnTo>
                  <a:lnTo>
                    <a:pt x="0" y="1268531"/>
                  </a:lnTo>
                  <a:lnTo>
                    <a:pt x="454" y="1264001"/>
                  </a:lnTo>
                  <a:lnTo>
                    <a:pt x="1134" y="1259471"/>
                  </a:lnTo>
                  <a:lnTo>
                    <a:pt x="1815" y="1254941"/>
                  </a:lnTo>
                  <a:lnTo>
                    <a:pt x="2950" y="1250411"/>
                  </a:lnTo>
                  <a:lnTo>
                    <a:pt x="4084" y="1246334"/>
                  </a:lnTo>
                  <a:lnTo>
                    <a:pt x="5446" y="1242257"/>
                  </a:lnTo>
                  <a:lnTo>
                    <a:pt x="7261" y="1237953"/>
                  </a:lnTo>
                  <a:lnTo>
                    <a:pt x="9076" y="1233876"/>
                  </a:lnTo>
                  <a:lnTo>
                    <a:pt x="11118" y="1230026"/>
                  </a:lnTo>
                  <a:lnTo>
                    <a:pt x="13160" y="1226402"/>
                  </a:lnTo>
                  <a:lnTo>
                    <a:pt x="15656" y="1222778"/>
                  </a:lnTo>
                  <a:lnTo>
                    <a:pt x="18152" y="1219154"/>
                  </a:lnTo>
                  <a:lnTo>
                    <a:pt x="21101" y="1215756"/>
                  </a:lnTo>
                  <a:lnTo>
                    <a:pt x="23824" y="1212358"/>
                  </a:lnTo>
                  <a:lnTo>
                    <a:pt x="26774" y="1209187"/>
                  </a:lnTo>
                  <a:lnTo>
                    <a:pt x="30177" y="1206243"/>
                  </a:lnTo>
                  <a:lnTo>
                    <a:pt x="33581" y="1203298"/>
                  </a:lnTo>
                  <a:lnTo>
                    <a:pt x="36757" y="1200807"/>
                  </a:lnTo>
                  <a:lnTo>
                    <a:pt x="40615" y="1198089"/>
                  </a:lnTo>
                  <a:lnTo>
                    <a:pt x="44245" y="1195824"/>
                  </a:lnTo>
                  <a:lnTo>
                    <a:pt x="48102" y="1193785"/>
                  </a:lnTo>
                  <a:lnTo>
                    <a:pt x="51959" y="1191747"/>
                  </a:lnTo>
                  <a:lnTo>
                    <a:pt x="56044" y="1189935"/>
                  </a:lnTo>
                  <a:lnTo>
                    <a:pt x="60128" y="1188349"/>
                  </a:lnTo>
                  <a:lnTo>
                    <a:pt x="64439" y="1186764"/>
                  </a:lnTo>
                  <a:lnTo>
                    <a:pt x="68750" y="1185405"/>
                  </a:lnTo>
                  <a:lnTo>
                    <a:pt x="73288" y="1184499"/>
                  </a:lnTo>
                  <a:lnTo>
                    <a:pt x="77599" y="1183593"/>
                  </a:lnTo>
                  <a:lnTo>
                    <a:pt x="82364" y="1183140"/>
                  </a:lnTo>
                  <a:lnTo>
                    <a:pt x="86902" y="1182913"/>
                  </a:lnTo>
                  <a:lnTo>
                    <a:pt x="91667" y="1182687"/>
                  </a:lnTo>
                  <a:close/>
                  <a:moveTo>
                    <a:pt x="1390308" y="782637"/>
                  </a:moveTo>
                  <a:lnTo>
                    <a:pt x="1396663" y="786039"/>
                  </a:lnTo>
                  <a:lnTo>
                    <a:pt x="1402564" y="789894"/>
                  </a:lnTo>
                  <a:lnTo>
                    <a:pt x="1408238" y="793749"/>
                  </a:lnTo>
                  <a:lnTo>
                    <a:pt x="1413458" y="797831"/>
                  </a:lnTo>
                  <a:lnTo>
                    <a:pt x="1418225" y="802140"/>
                  </a:lnTo>
                  <a:lnTo>
                    <a:pt x="1422764" y="806449"/>
                  </a:lnTo>
                  <a:lnTo>
                    <a:pt x="1426849" y="811439"/>
                  </a:lnTo>
                  <a:lnTo>
                    <a:pt x="1430935" y="816428"/>
                  </a:lnTo>
                  <a:lnTo>
                    <a:pt x="1434112" y="821417"/>
                  </a:lnTo>
                  <a:lnTo>
                    <a:pt x="1437516" y="826860"/>
                  </a:lnTo>
                  <a:lnTo>
                    <a:pt x="1440694" y="832303"/>
                  </a:lnTo>
                  <a:lnTo>
                    <a:pt x="1443644" y="837973"/>
                  </a:lnTo>
                  <a:lnTo>
                    <a:pt x="1446141" y="843869"/>
                  </a:lnTo>
                  <a:lnTo>
                    <a:pt x="1448411" y="849765"/>
                  </a:lnTo>
                  <a:lnTo>
                    <a:pt x="1450907" y="856115"/>
                  </a:lnTo>
                  <a:lnTo>
                    <a:pt x="1452723" y="862465"/>
                  </a:lnTo>
                  <a:lnTo>
                    <a:pt x="1454766" y="869042"/>
                  </a:lnTo>
                  <a:lnTo>
                    <a:pt x="1456581" y="875846"/>
                  </a:lnTo>
                  <a:lnTo>
                    <a:pt x="1459759" y="889680"/>
                  </a:lnTo>
                  <a:lnTo>
                    <a:pt x="1462709" y="904648"/>
                  </a:lnTo>
                  <a:lnTo>
                    <a:pt x="1465433" y="919842"/>
                  </a:lnTo>
                  <a:lnTo>
                    <a:pt x="1471107" y="952499"/>
                  </a:lnTo>
                  <a:lnTo>
                    <a:pt x="1474284" y="969735"/>
                  </a:lnTo>
                  <a:lnTo>
                    <a:pt x="1477462" y="987424"/>
                  </a:lnTo>
                  <a:lnTo>
                    <a:pt x="1483363" y="988785"/>
                  </a:lnTo>
                  <a:lnTo>
                    <a:pt x="1489037" y="990146"/>
                  </a:lnTo>
                  <a:lnTo>
                    <a:pt x="1494484" y="992187"/>
                  </a:lnTo>
                  <a:lnTo>
                    <a:pt x="1499704" y="994228"/>
                  </a:lnTo>
                  <a:lnTo>
                    <a:pt x="1504470" y="996949"/>
                  </a:lnTo>
                  <a:lnTo>
                    <a:pt x="1509237" y="999671"/>
                  </a:lnTo>
                  <a:lnTo>
                    <a:pt x="1513549" y="1003073"/>
                  </a:lnTo>
                  <a:lnTo>
                    <a:pt x="1517407" y="1006474"/>
                  </a:lnTo>
                  <a:lnTo>
                    <a:pt x="1521493" y="1010330"/>
                  </a:lnTo>
                  <a:lnTo>
                    <a:pt x="1525124" y="1014185"/>
                  </a:lnTo>
                  <a:lnTo>
                    <a:pt x="1528075" y="1018721"/>
                  </a:lnTo>
                  <a:lnTo>
                    <a:pt x="1530798" y="1023030"/>
                  </a:lnTo>
                  <a:lnTo>
                    <a:pt x="1533068" y="1027792"/>
                  </a:lnTo>
                  <a:lnTo>
                    <a:pt x="1535110" y="1032555"/>
                  </a:lnTo>
                  <a:lnTo>
                    <a:pt x="1536472" y="1037771"/>
                  </a:lnTo>
                  <a:lnTo>
                    <a:pt x="1537607" y="1043214"/>
                  </a:lnTo>
                  <a:lnTo>
                    <a:pt x="1538288" y="1048657"/>
                  </a:lnTo>
                  <a:lnTo>
                    <a:pt x="1538288" y="1054326"/>
                  </a:lnTo>
                  <a:lnTo>
                    <a:pt x="1537834" y="1060223"/>
                  </a:lnTo>
                  <a:lnTo>
                    <a:pt x="1536699" y="1066119"/>
                  </a:lnTo>
                  <a:lnTo>
                    <a:pt x="1535110" y="1072016"/>
                  </a:lnTo>
                  <a:lnTo>
                    <a:pt x="1533068" y="1078366"/>
                  </a:lnTo>
                  <a:lnTo>
                    <a:pt x="1530117" y="1084489"/>
                  </a:lnTo>
                  <a:lnTo>
                    <a:pt x="1526940" y="1091066"/>
                  </a:lnTo>
                  <a:lnTo>
                    <a:pt x="1522854" y="1097416"/>
                  </a:lnTo>
                  <a:lnTo>
                    <a:pt x="1518315" y="1103766"/>
                  </a:lnTo>
                  <a:lnTo>
                    <a:pt x="1512868" y="1110342"/>
                  </a:lnTo>
                  <a:lnTo>
                    <a:pt x="1506967" y="1116919"/>
                  </a:lnTo>
                  <a:lnTo>
                    <a:pt x="1500158" y="1123496"/>
                  </a:lnTo>
                  <a:lnTo>
                    <a:pt x="1492668" y="1129846"/>
                  </a:lnTo>
                  <a:lnTo>
                    <a:pt x="1484271" y="1136650"/>
                  </a:lnTo>
                  <a:lnTo>
                    <a:pt x="1474965" y="1143000"/>
                  </a:lnTo>
                  <a:lnTo>
                    <a:pt x="1472696" y="1155019"/>
                  </a:lnTo>
                  <a:lnTo>
                    <a:pt x="1469745" y="1167266"/>
                  </a:lnTo>
                  <a:lnTo>
                    <a:pt x="1466568" y="1179059"/>
                  </a:lnTo>
                  <a:lnTo>
                    <a:pt x="1462936" y="1190851"/>
                  </a:lnTo>
                  <a:lnTo>
                    <a:pt x="1459078" y="1202417"/>
                  </a:lnTo>
                  <a:lnTo>
                    <a:pt x="1454993" y="1213984"/>
                  </a:lnTo>
                  <a:lnTo>
                    <a:pt x="1450680" y="1225323"/>
                  </a:lnTo>
                  <a:lnTo>
                    <a:pt x="1445687" y="1236435"/>
                  </a:lnTo>
                  <a:lnTo>
                    <a:pt x="1440467" y="1247321"/>
                  </a:lnTo>
                  <a:lnTo>
                    <a:pt x="1435020" y="1257980"/>
                  </a:lnTo>
                  <a:lnTo>
                    <a:pt x="1429346" y="1268412"/>
                  </a:lnTo>
                  <a:lnTo>
                    <a:pt x="1423218" y="1278391"/>
                  </a:lnTo>
                  <a:lnTo>
                    <a:pt x="1416863" y="1288369"/>
                  </a:lnTo>
                  <a:lnTo>
                    <a:pt x="1410281" y="1297894"/>
                  </a:lnTo>
                  <a:lnTo>
                    <a:pt x="1403245" y="1307193"/>
                  </a:lnTo>
                  <a:lnTo>
                    <a:pt x="1395982" y="1316037"/>
                  </a:lnTo>
                  <a:lnTo>
                    <a:pt x="1388719" y="1324655"/>
                  </a:lnTo>
                  <a:lnTo>
                    <a:pt x="1381003" y="1332593"/>
                  </a:lnTo>
                  <a:lnTo>
                    <a:pt x="1373059" y="1340077"/>
                  </a:lnTo>
                  <a:lnTo>
                    <a:pt x="1364661" y="1347334"/>
                  </a:lnTo>
                  <a:lnTo>
                    <a:pt x="1356037" y="1354364"/>
                  </a:lnTo>
                  <a:lnTo>
                    <a:pt x="1347639" y="1360714"/>
                  </a:lnTo>
                  <a:lnTo>
                    <a:pt x="1338561" y="1366610"/>
                  </a:lnTo>
                  <a:lnTo>
                    <a:pt x="1329028" y="1371827"/>
                  </a:lnTo>
                  <a:lnTo>
                    <a:pt x="1319723" y="1376816"/>
                  </a:lnTo>
                  <a:lnTo>
                    <a:pt x="1310190" y="1380898"/>
                  </a:lnTo>
                  <a:lnTo>
                    <a:pt x="1300431" y="1384527"/>
                  </a:lnTo>
                  <a:lnTo>
                    <a:pt x="1295211" y="1386341"/>
                  </a:lnTo>
                  <a:lnTo>
                    <a:pt x="1290218" y="1387702"/>
                  </a:lnTo>
                  <a:lnTo>
                    <a:pt x="1284997" y="1389062"/>
                  </a:lnTo>
                  <a:lnTo>
                    <a:pt x="1279777" y="1390196"/>
                  </a:lnTo>
                  <a:lnTo>
                    <a:pt x="1274557" y="1391330"/>
                  </a:lnTo>
                  <a:lnTo>
                    <a:pt x="1269110" y="1392010"/>
                  </a:lnTo>
                  <a:lnTo>
                    <a:pt x="1264117" y="1392691"/>
                  </a:lnTo>
                  <a:lnTo>
                    <a:pt x="1258670" y="1393371"/>
                  </a:lnTo>
                  <a:lnTo>
                    <a:pt x="1253223" y="1393825"/>
                  </a:lnTo>
                  <a:lnTo>
                    <a:pt x="1247776" y="1393825"/>
                  </a:lnTo>
                  <a:lnTo>
                    <a:pt x="1242328" y="1393825"/>
                  </a:lnTo>
                  <a:lnTo>
                    <a:pt x="1236881" y="1393371"/>
                  </a:lnTo>
                  <a:lnTo>
                    <a:pt x="1231661" y="1392691"/>
                  </a:lnTo>
                  <a:lnTo>
                    <a:pt x="1226214" y="1392010"/>
                  </a:lnTo>
                  <a:lnTo>
                    <a:pt x="1220994" y="1391330"/>
                  </a:lnTo>
                  <a:lnTo>
                    <a:pt x="1215774" y="1390196"/>
                  </a:lnTo>
                  <a:lnTo>
                    <a:pt x="1210554" y="1389062"/>
                  </a:lnTo>
                  <a:lnTo>
                    <a:pt x="1205333" y="1387702"/>
                  </a:lnTo>
                  <a:lnTo>
                    <a:pt x="1200113" y="1386341"/>
                  </a:lnTo>
                  <a:lnTo>
                    <a:pt x="1195347" y="1384527"/>
                  </a:lnTo>
                  <a:lnTo>
                    <a:pt x="1185361" y="1380898"/>
                  </a:lnTo>
                  <a:lnTo>
                    <a:pt x="1175828" y="1376816"/>
                  </a:lnTo>
                  <a:lnTo>
                    <a:pt x="1166296" y="1371827"/>
                  </a:lnTo>
                  <a:lnTo>
                    <a:pt x="1157217" y="1366610"/>
                  </a:lnTo>
                  <a:lnTo>
                    <a:pt x="1148139" y="1360714"/>
                  </a:lnTo>
                  <a:lnTo>
                    <a:pt x="1139514" y="1354364"/>
                  </a:lnTo>
                  <a:lnTo>
                    <a:pt x="1130890" y="1347334"/>
                  </a:lnTo>
                  <a:lnTo>
                    <a:pt x="1122492" y="1340077"/>
                  </a:lnTo>
                  <a:lnTo>
                    <a:pt x="1114548" y="1332593"/>
                  </a:lnTo>
                  <a:lnTo>
                    <a:pt x="1106832" y="1324655"/>
                  </a:lnTo>
                  <a:lnTo>
                    <a:pt x="1099569" y="1316037"/>
                  </a:lnTo>
                  <a:lnTo>
                    <a:pt x="1092306" y="1307193"/>
                  </a:lnTo>
                  <a:lnTo>
                    <a:pt x="1085270" y="1297894"/>
                  </a:lnTo>
                  <a:lnTo>
                    <a:pt x="1078688" y="1288369"/>
                  </a:lnTo>
                  <a:lnTo>
                    <a:pt x="1072333" y="1278391"/>
                  </a:lnTo>
                  <a:lnTo>
                    <a:pt x="1066205" y="1268412"/>
                  </a:lnTo>
                  <a:lnTo>
                    <a:pt x="1060531" y="1257980"/>
                  </a:lnTo>
                  <a:lnTo>
                    <a:pt x="1055084" y="1247321"/>
                  </a:lnTo>
                  <a:lnTo>
                    <a:pt x="1049864" y="1236435"/>
                  </a:lnTo>
                  <a:lnTo>
                    <a:pt x="1045098" y="1225323"/>
                  </a:lnTo>
                  <a:lnTo>
                    <a:pt x="1040558" y="1213984"/>
                  </a:lnTo>
                  <a:lnTo>
                    <a:pt x="1036473" y="1202417"/>
                  </a:lnTo>
                  <a:lnTo>
                    <a:pt x="1032615" y="1190851"/>
                  </a:lnTo>
                  <a:lnTo>
                    <a:pt x="1028983" y="1179059"/>
                  </a:lnTo>
                  <a:lnTo>
                    <a:pt x="1025806" y="1167266"/>
                  </a:lnTo>
                  <a:lnTo>
                    <a:pt x="1022855" y="1155019"/>
                  </a:lnTo>
                  <a:lnTo>
                    <a:pt x="1020586" y="1143000"/>
                  </a:lnTo>
                  <a:lnTo>
                    <a:pt x="1011507" y="1136650"/>
                  </a:lnTo>
                  <a:lnTo>
                    <a:pt x="1003336" y="1129846"/>
                  </a:lnTo>
                  <a:lnTo>
                    <a:pt x="995620" y="1123496"/>
                  </a:lnTo>
                  <a:lnTo>
                    <a:pt x="988811" y="1116919"/>
                  </a:lnTo>
                  <a:lnTo>
                    <a:pt x="982683" y="1110342"/>
                  </a:lnTo>
                  <a:lnTo>
                    <a:pt x="977236" y="1103766"/>
                  </a:lnTo>
                  <a:lnTo>
                    <a:pt x="972696" y="1097416"/>
                  </a:lnTo>
                  <a:lnTo>
                    <a:pt x="968838" y="1091066"/>
                  </a:lnTo>
                  <a:lnTo>
                    <a:pt x="965434" y="1084489"/>
                  </a:lnTo>
                  <a:lnTo>
                    <a:pt x="962483" y="1078366"/>
                  </a:lnTo>
                  <a:lnTo>
                    <a:pt x="960440" y="1072016"/>
                  </a:lnTo>
                  <a:lnTo>
                    <a:pt x="958852" y="1066119"/>
                  </a:lnTo>
                  <a:lnTo>
                    <a:pt x="957944" y="1060223"/>
                  </a:lnTo>
                  <a:lnTo>
                    <a:pt x="957263" y="1054326"/>
                  </a:lnTo>
                  <a:lnTo>
                    <a:pt x="957263" y="1048657"/>
                  </a:lnTo>
                  <a:lnTo>
                    <a:pt x="958171" y="1043214"/>
                  </a:lnTo>
                  <a:lnTo>
                    <a:pt x="959079" y="1037771"/>
                  </a:lnTo>
                  <a:lnTo>
                    <a:pt x="960440" y="1032555"/>
                  </a:lnTo>
                  <a:lnTo>
                    <a:pt x="962483" y="1027792"/>
                  </a:lnTo>
                  <a:lnTo>
                    <a:pt x="964753" y="1023030"/>
                  </a:lnTo>
                  <a:lnTo>
                    <a:pt x="967476" y="1018721"/>
                  </a:lnTo>
                  <a:lnTo>
                    <a:pt x="970654" y="1014185"/>
                  </a:lnTo>
                  <a:lnTo>
                    <a:pt x="974285" y="1010330"/>
                  </a:lnTo>
                  <a:lnTo>
                    <a:pt x="978144" y="1006474"/>
                  </a:lnTo>
                  <a:lnTo>
                    <a:pt x="982002" y="1003073"/>
                  </a:lnTo>
                  <a:lnTo>
                    <a:pt x="986541" y="999671"/>
                  </a:lnTo>
                  <a:lnTo>
                    <a:pt x="991307" y="996949"/>
                  </a:lnTo>
                  <a:lnTo>
                    <a:pt x="996301" y="994228"/>
                  </a:lnTo>
                  <a:lnTo>
                    <a:pt x="1001521" y="992187"/>
                  </a:lnTo>
                  <a:lnTo>
                    <a:pt x="1006514" y="990146"/>
                  </a:lnTo>
                  <a:lnTo>
                    <a:pt x="1012415" y="988785"/>
                  </a:lnTo>
                  <a:lnTo>
                    <a:pt x="1018089" y="987424"/>
                  </a:lnTo>
                  <a:lnTo>
                    <a:pt x="1022401" y="964292"/>
                  </a:lnTo>
                  <a:lnTo>
                    <a:pt x="1026260" y="941840"/>
                  </a:lnTo>
                  <a:lnTo>
                    <a:pt x="1029891" y="920523"/>
                  </a:lnTo>
                  <a:lnTo>
                    <a:pt x="1033749" y="900339"/>
                  </a:lnTo>
                  <a:lnTo>
                    <a:pt x="1035792" y="890587"/>
                  </a:lnTo>
                  <a:lnTo>
                    <a:pt x="1037835" y="881289"/>
                  </a:lnTo>
                  <a:lnTo>
                    <a:pt x="1040104" y="872217"/>
                  </a:lnTo>
                  <a:lnTo>
                    <a:pt x="1042374" y="863373"/>
                  </a:lnTo>
                  <a:lnTo>
                    <a:pt x="1045325" y="854981"/>
                  </a:lnTo>
                  <a:lnTo>
                    <a:pt x="1048048" y="846817"/>
                  </a:lnTo>
                  <a:lnTo>
                    <a:pt x="1051453" y="838880"/>
                  </a:lnTo>
                  <a:lnTo>
                    <a:pt x="1055311" y="831396"/>
                  </a:lnTo>
                  <a:lnTo>
                    <a:pt x="1062574" y="834117"/>
                  </a:lnTo>
                  <a:lnTo>
                    <a:pt x="1072787" y="837065"/>
                  </a:lnTo>
                  <a:lnTo>
                    <a:pt x="1085270" y="840467"/>
                  </a:lnTo>
                  <a:lnTo>
                    <a:pt x="1092306" y="842281"/>
                  </a:lnTo>
                  <a:lnTo>
                    <a:pt x="1100023" y="843869"/>
                  </a:lnTo>
                  <a:lnTo>
                    <a:pt x="1108420" y="845456"/>
                  </a:lnTo>
                  <a:lnTo>
                    <a:pt x="1116818" y="847044"/>
                  </a:lnTo>
                  <a:lnTo>
                    <a:pt x="1126123" y="848178"/>
                  </a:lnTo>
                  <a:lnTo>
                    <a:pt x="1135883" y="849539"/>
                  </a:lnTo>
                  <a:lnTo>
                    <a:pt x="1145869" y="850673"/>
                  </a:lnTo>
                  <a:lnTo>
                    <a:pt x="1156309" y="851126"/>
                  </a:lnTo>
                  <a:lnTo>
                    <a:pt x="1167204" y="851580"/>
                  </a:lnTo>
                  <a:lnTo>
                    <a:pt x="1178552" y="851806"/>
                  </a:lnTo>
                  <a:lnTo>
                    <a:pt x="1190354" y="851580"/>
                  </a:lnTo>
                  <a:lnTo>
                    <a:pt x="1202156" y="851126"/>
                  </a:lnTo>
                  <a:lnTo>
                    <a:pt x="1214412" y="849992"/>
                  </a:lnTo>
                  <a:lnTo>
                    <a:pt x="1226895" y="848631"/>
                  </a:lnTo>
                  <a:lnTo>
                    <a:pt x="1239605" y="846364"/>
                  </a:lnTo>
                  <a:lnTo>
                    <a:pt x="1252542" y="844096"/>
                  </a:lnTo>
                  <a:lnTo>
                    <a:pt x="1265933" y="840921"/>
                  </a:lnTo>
                  <a:lnTo>
                    <a:pt x="1279323" y="837292"/>
                  </a:lnTo>
                  <a:lnTo>
                    <a:pt x="1292714" y="832983"/>
                  </a:lnTo>
                  <a:lnTo>
                    <a:pt x="1306559" y="827994"/>
                  </a:lnTo>
                  <a:lnTo>
                    <a:pt x="1313368" y="825499"/>
                  </a:lnTo>
                  <a:lnTo>
                    <a:pt x="1320404" y="822551"/>
                  </a:lnTo>
                  <a:lnTo>
                    <a:pt x="1327212" y="819603"/>
                  </a:lnTo>
                  <a:lnTo>
                    <a:pt x="1334248" y="816201"/>
                  </a:lnTo>
                  <a:lnTo>
                    <a:pt x="1341057" y="812799"/>
                  </a:lnTo>
                  <a:lnTo>
                    <a:pt x="1348093" y="809171"/>
                  </a:lnTo>
                  <a:lnTo>
                    <a:pt x="1355129" y="805315"/>
                  </a:lnTo>
                  <a:lnTo>
                    <a:pt x="1362165" y="801006"/>
                  </a:lnTo>
                  <a:lnTo>
                    <a:pt x="1369201" y="796924"/>
                  </a:lnTo>
                  <a:lnTo>
                    <a:pt x="1376463" y="792389"/>
                  </a:lnTo>
                  <a:lnTo>
                    <a:pt x="1383272" y="787626"/>
                  </a:lnTo>
                  <a:lnTo>
                    <a:pt x="1390308" y="782637"/>
                  </a:lnTo>
                  <a:close/>
                  <a:moveTo>
                    <a:pt x="2282825" y="769937"/>
                  </a:moveTo>
                  <a:lnTo>
                    <a:pt x="2412173" y="829864"/>
                  </a:lnTo>
                  <a:lnTo>
                    <a:pt x="2422140" y="834858"/>
                  </a:lnTo>
                  <a:lnTo>
                    <a:pt x="2426897" y="837355"/>
                  </a:lnTo>
                  <a:lnTo>
                    <a:pt x="2431201" y="840078"/>
                  </a:lnTo>
                  <a:lnTo>
                    <a:pt x="2435732" y="842802"/>
                  </a:lnTo>
                  <a:lnTo>
                    <a:pt x="2439583" y="845526"/>
                  </a:lnTo>
                  <a:lnTo>
                    <a:pt x="2443434" y="848250"/>
                  </a:lnTo>
                  <a:lnTo>
                    <a:pt x="2447058" y="851201"/>
                  </a:lnTo>
                  <a:lnTo>
                    <a:pt x="2450456" y="853925"/>
                  </a:lnTo>
                  <a:lnTo>
                    <a:pt x="2453628" y="857103"/>
                  </a:lnTo>
                  <a:lnTo>
                    <a:pt x="2456799" y="860054"/>
                  </a:lnTo>
                  <a:lnTo>
                    <a:pt x="2459518" y="863005"/>
                  </a:lnTo>
                  <a:lnTo>
                    <a:pt x="2462236" y="866183"/>
                  </a:lnTo>
                  <a:lnTo>
                    <a:pt x="2464501" y="869361"/>
                  </a:lnTo>
                  <a:lnTo>
                    <a:pt x="2466766" y="872539"/>
                  </a:lnTo>
                  <a:lnTo>
                    <a:pt x="2468805" y="875717"/>
                  </a:lnTo>
                  <a:lnTo>
                    <a:pt x="2470617" y="878895"/>
                  </a:lnTo>
                  <a:lnTo>
                    <a:pt x="2472430" y="882300"/>
                  </a:lnTo>
                  <a:lnTo>
                    <a:pt x="2474015" y="885932"/>
                  </a:lnTo>
                  <a:lnTo>
                    <a:pt x="2475601" y="889337"/>
                  </a:lnTo>
                  <a:lnTo>
                    <a:pt x="2477866" y="896373"/>
                  </a:lnTo>
                  <a:lnTo>
                    <a:pt x="2479905" y="903637"/>
                  </a:lnTo>
                  <a:lnTo>
                    <a:pt x="2481264" y="911128"/>
                  </a:lnTo>
                  <a:lnTo>
                    <a:pt x="2482397" y="918846"/>
                  </a:lnTo>
                  <a:lnTo>
                    <a:pt x="2482850" y="927018"/>
                  </a:lnTo>
                  <a:lnTo>
                    <a:pt x="2482850" y="935190"/>
                  </a:lnTo>
                  <a:lnTo>
                    <a:pt x="2482850" y="1152652"/>
                  </a:lnTo>
                  <a:lnTo>
                    <a:pt x="2482850" y="1160824"/>
                  </a:lnTo>
                  <a:lnTo>
                    <a:pt x="2482397" y="1168768"/>
                  </a:lnTo>
                  <a:lnTo>
                    <a:pt x="2481264" y="1176486"/>
                  </a:lnTo>
                  <a:lnTo>
                    <a:pt x="2479905" y="1184204"/>
                  </a:lnTo>
                  <a:lnTo>
                    <a:pt x="2477866" y="1191468"/>
                  </a:lnTo>
                  <a:lnTo>
                    <a:pt x="2475601" y="1198732"/>
                  </a:lnTo>
                  <a:lnTo>
                    <a:pt x="2474015" y="1202137"/>
                  </a:lnTo>
                  <a:lnTo>
                    <a:pt x="2472430" y="1205315"/>
                  </a:lnTo>
                  <a:lnTo>
                    <a:pt x="2470617" y="1208720"/>
                  </a:lnTo>
                  <a:lnTo>
                    <a:pt x="2468805" y="1212125"/>
                  </a:lnTo>
                  <a:lnTo>
                    <a:pt x="2466766" y="1215303"/>
                  </a:lnTo>
                  <a:lnTo>
                    <a:pt x="2464501" y="1218708"/>
                  </a:lnTo>
                  <a:lnTo>
                    <a:pt x="2462236" y="1221658"/>
                  </a:lnTo>
                  <a:lnTo>
                    <a:pt x="2459518" y="1224836"/>
                  </a:lnTo>
                  <a:lnTo>
                    <a:pt x="2456799" y="1227787"/>
                  </a:lnTo>
                  <a:lnTo>
                    <a:pt x="2453628" y="1230738"/>
                  </a:lnTo>
                  <a:lnTo>
                    <a:pt x="2450456" y="1233689"/>
                  </a:lnTo>
                  <a:lnTo>
                    <a:pt x="2447058" y="1236640"/>
                  </a:lnTo>
                  <a:lnTo>
                    <a:pt x="2443434" y="1239364"/>
                  </a:lnTo>
                  <a:lnTo>
                    <a:pt x="2439583" y="1242315"/>
                  </a:lnTo>
                  <a:lnTo>
                    <a:pt x="2435732" y="1245039"/>
                  </a:lnTo>
                  <a:lnTo>
                    <a:pt x="2431201" y="1247763"/>
                  </a:lnTo>
                  <a:lnTo>
                    <a:pt x="2426897" y="1250260"/>
                  </a:lnTo>
                  <a:lnTo>
                    <a:pt x="2422140" y="1252984"/>
                  </a:lnTo>
                  <a:lnTo>
                    <a:pt x="2412173" y="1257978"/>
                  </a:lnTo>
                  <a:lnTo>
                    <a:pt x="2406963" y="1260475"/>
                  </a:lnTo>
                  <a:lnTo>
                    <a:pt x="2282825" y="1202818"/>
                  </a:lnTo>
                  <a:lnTo>
                    <a:pt x="2282825" y="769937"/>
                  </a:lnTo>
                  <a:close/>
                  <a:moveTo>
                    <a:pt x="1247774" y="628650"/>
                  </a:moveTo>
                  <a:lnTo>
                    <a:pt x="1262265" y="628876"/>
                  </a:lnTo>
                  <a:lnTo>
                    <a:pt x="1276302" y="629556"/>
                  </a:lnTo>
                  <a:lnTo>
                    <a:pt x="1290113" y="631143"/>
                  </a:lnTo>
                  <a:lnTo>
                    <a:pt x="1303472" y="632956"/>
                  </a:lnTo>
                  <a:lnTo>
                    <a:pt x="1316830" y="635222"/>
                  </a:lnTo>
                  <a:lnTo>
                    <a:pt x="1329282" y="638169"/>
                  </a:lnTo>
                  <a:lnTo>
                    <a:pt x="1341282" y="641569"/>
                  </a:lnTo>
                  <a:lnTo>
                    <a:pt x="1353056" y="645195"/>
                  </a:lnTo>
                  <a:lnTo>
                    <a:pt x="1363923" y="649274"/>
                  </a:lnTo>
                  <a:lnTo>
                    <a:pt x="1374338" y="654034"/>
                  </a:lnTo>
                  <a:lnTo>
                    <a:pt x="1378866" y="656300"/>
                  </a:lnTo>
                  <a:lnTo>
                    <a:pt x="1383847" y="658794"/>
                  </a:lnTo>
                  <a:lnTo>
                    <a:pt x="1388149" y="661513"/>
                  </a:lnTo>
                  <a:lnTo>
                    <a:pt x="1392677" y="664006"/>
                  </a:lnTo>
                  <a:lnTo>
                    <a:pt x="1396753" y="666953"/>
                  </a:lnTo>
                  <a:lnTo>
                    <a:pt x="1400602" y="669672"/>
                  </a:lnTo>
                  <a:lnTo>
                    <a:pt x="1404451" y="672619"/>
                  </a:lnTo>
                  <a:lnTo>
                    <a:pt x="1407847" y="675565"/>
                  </a:lnTo>
                  <a:lnTo>
                    <a:pt x="1411243" y="678512"/>
                  </a:lnTo>
                  <a:lnTo>
                    <a:pt x="1414413" y="681685"/>
                  </a:lnTo>
                  <a:lnTo>
                    <a:pt x="1417130" y="685084"/>
                  </a:lnTo>
                  <a:lnTo>
                    <a:pt x="1419847" y="688257"/>
                  </a:lnTo>
                  <a:lnTo>
                    <a:pt x="1425507" y="688484"/>
                  </a:lnTo>
                  <a:lnTo>
                    <a:pt x="1430941" y="689164"/>
                  </a:lnTo>
                  <a:lnTo>
                    <a:pt x="1436148" y="690297"/>
                  </a:lnTo>
                  <a:lnTo>
                    <a:pt x="1441356" y="691430"/>
                  </a:lnTo>
                  <a:lnTo>
                    <a:pt x="1446110" y="693017"/>
                  </a:lnTo>
                  <a:lnTo>
                    <a:pt x="1450865" y="694830"/>
                  </a:lnTo>
                  <a:lnTo>
                    <a:pt x="1455167" y="697323"/>
                  </a:lnTo>
                  <a:lnTo>
                    <a:pt x="1459695" y="699816"/>
                  </a:lnTo>
                  <a:lnTo>
                    <a:pt x="1463544" y="702763"/>
                  </a:lnTo>
                  <a:lnTo>
                    <a:pt x="1467619" y="705709"/>
                  </a:lnTo>
                  <a:lnTo>
                    <a:pt x="1471242" y="708882"/>
                  </a:lnTo>
                  <a:lnTo>
                    <a:pt x="1474865" y="712508"/>
                  </a:lnTo>
                  <a:lnTo>
                    <a:pt x="1478261" y="716361"/>
                  </a:lnTo>
                  <a:lnTo>
                    <a:pt x="1481657" y="720668"/>
                  </a:lnTo>
                  <a:lnTo>
                    <a:pt x="1484827" y="724747"/>
                  </a:lnTo>
                  <a:lnTo>
                    <a:pt x="1487544" y="729053"/>
                  </a:lnTo>
                  <a:lnTo>
                    <a:pt x="1490487" y="733813"/>
                  </a:lnTo>
                  <a:lnTo>
                    <a:pt x="1492977" y="738799"/>
                  </a:lnTo>
                  <a:lnTo>
                    <a:pt x="1495468" y="743785"/>
                  </a:lnTo>
                  <a:lnTo>
                    <a:pt x="1497732" y="748998"/>
                  </a:lnTo>
                  <a:lnTo>
                    <a:pt x="1499996" y="754211"/>
                  </a:lnTo>
                  <a:lnTo>
                    <a:pt x="1502034" y="759877"/>
                  </a:lnTo>
                  <a:lnTo>
                    <a:pt x="1503845" y="765543"/>
                  </a:lnTo>
                  <a:lnTo>
                    <a:pt x="1505656" y="771436"/>
                  </a:lnTo>
                  <a:lnTo>
                    <a:pt x="1509053" y="783222"/>
                  </a:lnTo>
                  <a:lnTo>
                    <a:pt x="1511996" y="795460"/>
                  </a:lnTo>
                  <a:lnTo>
                    <a:pt x="1514260" y="808153"/>
                  </a:lnTo>
                  <a:lnTo>
                    <a:pt x="1516071" y="821071"/>
                  </a:lnTo>
                  <a:lnTo>
                    <a:pt x="1517656" y="833990"/>
                  </a:lnTo>
                  <a:lnTo>
                    <a:pt x="1519015" y="846909"/>
                  </a:lnTo>
                  <a:lnTo>
                    <a:pt x="1519694" y="860281"/>
                  </a:lnTo>
                  <a:lnTo>
                    <a:pt x="1520147" y="873200"/>
                  </a:lnTo>
                  <a:lnTo>
                    <a:pt x="1520826" y="886118"/>
                  </a:lnTo>
                  <a:lnTo>
                    <a:pt x="1520826" y="898584"/>
                  </a:lnTo>
                  <a:lnTo>
                    <a:pt x="1520373" y="910823"/>
                  </a:lnTo>
                  <a:lnTo>
                    <a:pt x="1520147" y="922608"/>
                  </a:lnTo>
                  <a:lnTo>
                    <a:pt x="1519241" y="945046"/>
                  </a:lnTo>
                  <a:lnTo>
                    <a:pt x="1517883" y="964311"/>
                  </a:lnTo>
                  <a:lnTo>
                    <a:pt x="1516524" y="981083"/>
                  </a:lnTo>
                  <a:lnTo>
                    <a:pt x="1514939" y="993321"/>
                  </a:lnTo>
                  <a:lnTo>
                    <a:pt x="1511996" y="991508"/>
                  </a:lnTo>
                  <a:lnTo>
                    <a:pt x="1508600" y="990148"/>
                  </a:lnTo>
                  <a:lnTo>
                    <a:pt x="1505204" y="988562"/>
                  </a:lnTo>
                  <a:lnTo>
                    <a:pt x="1501808" y="987202"/>
                  </a:lnTo>
                  <a:lnTo>
                    <a:pt x="1498185" y="985842"/>
                  </a:lnTo>
                  <a:lnTo>
                    <a:pt x="1494562" y="984936"/>
                  </a:lnTo>
                  <a:lnTo>
                    <a:pt x="1490713" y="983802"/>
                  </a:lnTo>
                  <a:lnTo>
                    <a:pt x="1487091" y="983349"/>
                  </a:lnTo>
                  <a:lnTo>
                    <a:pt x="1481657" y="946859"/>
                  </a:lnTo>
                  <a:lnTo>
                    <a:pt x="1479166" y="929408"/>
                  </a:lnTo>
                  <a:lnTo>
                    <a:pt x="1476223" y="912636"/>
                  </a:lnTo>
                  <a:lnTo>
                    <a:pt x="1473280" y="896544"/>
                  </a:lnTo>
                  <a:lnTo>
                    <a:pt x="1469657" y="881132"/>
                  </a:lnTo>
                  <a:lnTo>
                    <a:pt x="1467846" y="873653"/>
                  </a:lnTo>
                  <a:lnTo>
                    <a:pt x="1465808" y="866400"/>
                  </a:lnTo>
                  <a:lnTo>
                    <a:pt x="1463770" y="859374"/>
                  </a:lnTo>
                  <a:lnTo>
                    <a:pt x="1461506" y="852802"/>
                  </a:lnTo>
                  <a:lnTo>
                    <a:pt x="1459242" y="846002"/>
                  </a:lnTo>
                  <a:lnTo>
                    <a:pt x="1456299" y="839430"/>
                  </a:lnTo>
                  <a:lnTo>
                    <a:pt x="1453356" y="833310"/>
                  </a:lnTo>
                  <a:lnTo>
                    <a:pt x="1450412" y="826964"/>
                  </a:lnTo>
                  <a:lnTo>
                    <a:pt x="1447242" y="821071"/>
                  </a:lnTo>
                  <a:lnTo>
                    <a:pt x="1443620" y="815405"/>
                  </a:lnTo>
                  <a:lnTo>
                    <a:pt x="1439771" y="809966"/>
                  </a:lnTo>
                  <a:lnTo>
                    <a:pt x="1435922" y="804526"/>
                  </a:lnTo>
                  <a:lnTo>
                    <a:pt x="1431394" y="799313"/>
                  </a:lnTo>
                  <a:lnTo>
                    <a:pt x="1426865" y="794780"/>
                  </a:lnTo>
                  <a:lnTo>
                    <a:pt x="1421884" y="789794"/>
                  </a:lnTo>
                  <a:lnTo>
                    <a:pt x="1416677" y="785261"/>
                  </a:lnTo>
                  <a:lnTo>
                    <a:pt x="1411017" y="781182"/>
                  </a:lnTo>
                  <a:lnTo>
                    <a:pt x="1405130" y="777102"/>
                  </a:lnTo>
                  <a:lnTo>
                    <a:pt x="1398791" y="773249"/>
                  </a:lnTo>
                  <a:lnTo>
                    <a:pt x="1391998" y="769623"/>
                  </a:lnTo>
                  <a:lnTo>
                    <a:pt x="1384753" y="774609"/>
                  </a:lnTo>
                  <a:lnTo>
                    <a:pt x="1377508" y="779595"/>
                  </a:lnTo>
                  <a:lnTo>
                    <a:pt x="1370263" y="784355"/>
                  </a:lnTo>
                  <a:lnTo>
                    <a:pt x="1363018" y="788661"/>
                  </a:lnTo>
                  <a:lnTo>
                    <a:pt x="1355772" y="793194"/>
                  </a:lnTo>
                  <a:lnTo>
                    <a:pt x="1348301" y="797047"/>
                  </a:lnTo>
                  <a:lnTo>
                    <a:pt x="1341056" y="800900"/>
                  </a:lnTo>
                  <a:lnTo>
                    <a:pt x="1334037" y="804526"/>
                  </a:lnTo>
                  <a:lnTo>
                    <a:pt x="1326792" y="807926"/>
                  </a:lnTo>
                  <a:lnTo>
                    <a:pt x="1319547" y="811326"/>
                  </a:lnTo>
                  <a:lnTo>
                    <a:pt x="1312302" y="814045"/>
                  </a:lnTo>
                  <a:lnTo>
                    <a:pt x="1305283" y="816992"/>
                  </a:lnTo>
                  <a:lnTo>
                    <a:pt x="1298038" y="819711"/>
                  </a:lnTo>
                  <a:lnTo>
                    <a:pt x="1291245" y="822205"/>
                  </a:lnTo>
                  <a:lnTo>
                    <a:pt x="1277208" y="826511"/>
                  </a:lnTo>
                  <a:lnTo>
                    <a:pt x="1263397" y="830364"/>
                  </a:lnTo>
                  <a:lnTo>
                    <a:pt x="1249812" y="833537"/>
                  </a:lnTo>
                  <a:lnTo>
                    <a:pt x="1236454" y="836030"/>
                  </a:lnTo>
                  <a:lnTo>
                    <a:pt x="1223322" y="838296"/>
                  </a:lnTo>
                  <a:lnTo>
                    <a:pt x="1210417" y="839656"/>
                  </a:lnTo>
                  <a:lnTo>
                    <a:pt x="1197964" y="840789"/>
                  </a:lnTo>
                  <a:lnTo>
                    <a:pt x="1185511" y="841469"/>
                  </a:lnTo>
                  <a:lnTo>
                    <a:pt x="1173738" y="841469"/>
                  </a:lnTo>
                  <a:lnTo>
                    <a:pt x="1162191" y="841469"/>
                  </a:lnTo>
                  <a:lnTo>
                    <a:pt x="1151097" y="841016"/>
                  </a:lnTo>
                  <a:lnTo>
                    <a:pt x="1140229" y="840336"/>
                  </a:lnTo>
                  <a:lnTo>
                    <a:pt x="1129814" y="839203"/>
                  </a:lnTo>
                  <a:lnTo>
                    <a:pt x="1120079" y="837843"/>
                  </a:lnTo>
                  <a:lnTo>
                    <a:pt x="1110796" y="836710"/>
                  </a:lnTo>
                  <a:lnTo>
                    <a:pt x="1101739" y="835123"/>
                  </a:lnTo>
                  <a:lnTo>
                    <a:pt x="1093362" y="833310"/>
                  </a:lnTo>
                  <a:lnTo>
                    <a:pt x="1085438" y="831724"/>
                  </a:lnTo>
                  <a:lnTo>
                    <a:pt x="1078193" y="829910"/>
                  </a:lnTo>
                  <a:lnTo>
                    <a:pt x="1065514" y="826284"/>
                  </a:lnTo>
                  <a:lnTo>
                    <a:pt x="1055099" y="823111"/>
                  </a:lnTo>
                  <a:lnTo>
                    <a:pt x="1047401" y="820391"/>
                  </a:lnTo>
                  <a:lnTo>
                    <a:pt x="1043552" y="828097"/>
                  </a:lnTo>
                  <a:lnTo>
                    <a:pt x="1040156" y="836483"/>
                  </a:lnTo>
                  <a:lnTo>
                    <a:pt x="1036986" y="844869"/>
                  </a:lnTo>
                  <a:lnTo>
                    <a:pt x="1034043" y="853708"/>
                  </a:lnTo>
                  <a:lnTo>
                    <a:pt x="1031552" y="862774"/>
                  </a:lnTo>
                  <a:lnTo>
                    <a:pt x="1029288" y="872520"/>
                  </a:lnTo>
                  <a:lnTo>
                    <a:pt x="1027024" y="882265"/>
                  </a:lnTo>
                  <a:lnTo>
                    <a:pt x="1024986" y="892464"/>
                  </a:lnTo>
                  <a:lnTo>
                    <a:pt x="1021137" y="913316"/>
                  </a:lnTo>
                  <a:lnTo>
                    <a:pt x="1017288" y="935527"/>
                  </a:lnTo>
                  <a:lnTo>
                    <a:pt x="1013213" y="958871"/>
                  </a:lnTo>
                  <a:lnTo>
                    <a:pt x="1011175" y="970884"/>
                  </a:lnTo>
                  <a:lnTo>
                    <a:pt x="1008458" y="983349"/>
                  </a:lnTo>
                  <a:lnTo>
                    <a:pt x="1004609" y="984029"/>
                  </a:lnTo>
                  <a:lnTo>
                    <a:pt x="1000760" y="984936"/>
                  </a:lnTo>
                  <a:lnTo>
                    <a:pt x="997138" y="985842"/>
                  </a:lnTo>
                  <a:lnTo>
                    <a:pt x="993515" y="987202"/>
                  </a:lnTo>
                  <a:lnTo>
                    <a:pt x="989892" y="988789"/>
                  </a:lnTo>
                  <a:lnTo>
                    <a:pt x="986496" y="990375"/>
                  </a:lnTo>
                  <a:lnTo>
                    <a:pt x="983100" y="991962"/>
                  </a:lnTo>
                  <a:lnTo>
                    <a:pt x="979704" y="993775"/>
                  </a:lnTo>
                  <a:lnTo>
                    <a:pt x="977666" y="979723"/>
                  </a:lnTo>
                  <a:lnTo>
                    <a:pt x="976761" y="970657"/>
                  </a:lnTo>
                  <a:lnTo>
                    <a:pt x="975402" y="960458"/>
                  </a:lnTo>
                  <a:lnTo>
                    <a:pt x="974496" y="949352"/>
                  </a:lnTo>
                  <a:lnTo>
                    <a:pt x="973817" y="937340"/>
                  </a:lnTo>
                  <a:lnTo>
                    <a:pt x="973364" y="924421"/>
                  </a:lnTo>
                  <a:lnTo>
                    <a:pt x="973138" y="911049"/>
                  </a:lnTo>
                  <a:lnTo>
                    <a:pt x="973364" y="896771"/>
                  </a:lnTo>
                  <a:lnTo>
                    <a:pt x="974044" y="882039"/>
                  </a:lnTo>
                  <a:lnTo>
                    <a:pt x="975402" y="866854"/>
                  </a:lnTo>
                  <a:lnTo>
                    <a:pt x="977213" y="851442"/>
                  </a:lnTo>
                  <a:lnTo>
                    <a:pt x="978119" y="843736"/>
                  </a:lnTo>
                  <a:lnTo>
                    <a:pt x="979704" y="835577"/>
                  </a:lnTo>
                  <a:lnTo>
                    <a:pt x="981062" y="827871"/>
                  </a:lnTo>
                  <a:lnTo>
                    <a:pt x="982874" y="819711"/>
                  </a:lnTo>
                  <a:lnTo>
                    <a:pt x="984911" y="812006"/>
                  </a:lnTo>
                  <a:lnTo>
                    <a:pt x="986949" y="804073"/>
                  </a:lnTo>
                  <a:lnTo>
                    <a:pt x="989440" y="796140"/>
                  </a:lnTo>
                  <a:lnTo>
                    <a:pt x="991930" y="788208"/>
                  </a:lnTo>
                  <a:lnTo>
                    <a:pt x="994873" y="780502"/>
                  </a:lnTo>
                  <a:lnTo>
                    <a:pt x="997817" y="772569"/>
                  </a:lnTo>
                  <a:lnTo>
                    <a:pt x="1001213" y="765090"/>
                  </a:lnTo>
                  <a:lnTo>
                    <a:pt x="1004836" y="757384"/>
                  </a:lnTo>
                  <a:lnTo>
                    <a:pt x="1008685" y="749905"/>
                  </a:lnTo>
                  <a:lnTo>
                    <a:pt x="1012986" y="742652"/>
                  </a:lnTo>
                  <a:lnTo>
                    <a:pt x="1017288" y="735400"/>
                  </a:lnTo>
                  <a:lnTo>
                    <a:pt x="1022043" y="728147"/>
                  </a:lnTo>
                  <a:lnTo>
                    <a:pt x="1027024" y="721121"/>
                  </a:lnTo>
                  <a:lnTo>
                    <a:pt x="1032458" y="714095"/>
                  </a:lnTo>
                  <a:lnTo>
                    <a:pt x="1038118" y="707522"/>
                  </a:lnTo>
                  <a:lnTo>
                    <a:pt x="1044231" y="701176"/>
                  </a:lnTo>
                  <a:lnTo>
                    <a:pt x="1050344" y="694603"/>
                  </a:lnTo>
                  <a:lnTo>
                    <a:pt x="1057136" y="688711"/>
                  </a:lnTo>
                  <a:lnTo>
                    <a:pt x="1064382" y="682818"/>
                  </a:lnTo>
                  <a:lnTo>
                    <a:pt x="1071627" y="676925"/>
                  </a:lnTo>
                  <a:lnTo>
                    <a:pt x="1079778" y="671486"/>
                  </a:lnTo>
                  <a:lnTo>
                    <a:pt x="1087702" y="666726"/>
                  </a:lnTo>
                  <a:lnTo>
                    <a:pt x="1096306" y="661740"/>
                  </a:lnTo>
                  <a:lnTo>
                    <a:pt x="1105362" y="656980"/>
                  </a:lnTo>
                  <a:lnTo>
                    <a:pt x="1114645" y="652674"/>
                  </a:lnTo>
                  <a:lnTo>
                    <a:pt x="1124380" y="648821"/>
                  </a:lnTo>
                  <a:lnTo>
                    <a:pt x="1134795" y="645195"/>
                  </a:lnTo>
                  <a:lnTo>
                    <a:pt x="1145437" y="641795"/>
                  </a:lnTo>
                  <a:lnTo>
                    <a:pt x="1156531" y="638622"/>
                  </a:lnTo>
                  <a:lnTo>
                    <a:pt x="1168304" y="636129"/>
                  </a:lnTo>
                  <a:lnTo>
                    <a:pt x="1180304" y="634089"/>
                  </a:lnTo>
                  <a:lnTo>
                    <a:pt x="1192757" y="631823"/>
                  </a:lnTo>
                  <a:lnTo>
                    <a:pt x="1205662" y="630690"/>
                  </a:lnTo>
                  <a:lnTo>
                    <a:pt x="1219247" y="629330"/>
                  </a:lnTo>
                  <a:lnTo>
                    <a:pt x="1233058" y="628876"/>
                  </a:lnTo>
                  <a:lnTo>
                    <a:pt x="1247774" y="628650"/>
                  </a:lnTo>
                  <a:close/>
                  <a:moveTo>
                    <a:pt x="91667" y="541337"/>
                  </a:moveTo>
                  <a:lnTo>
                    <a:pt x="370523" y="541337"/>
                  </a:lnTo>
                  <a:lnTo>
                    <a:pt x="375061" y="541563"/>
                  </a:lnTo>
                  <a:lnTo>
                    <a:pt x="379826" y="542015"/>
                  </a:lnTo>
                  <a:lnTo>
                    <a:pt x="384137" y="542468"/>
                  </a:lnTo>
                  <a:lnTo>
                    <a:pt x="388902" y="543373"/>
                  </a:lnTo>
                  <a:lnTo>
                    <a:pt x="393213" y="544278"/>
                  </a:lnTo>
                  <a:lnTo>
                    <a:pt x="397524" y="545635"/>
                  </a:lnTo>
                  <a:lnTo>
                    <a:pt x="401835" y="546992"/>
                  </a:lnTo>
                  <a:lnTo>
                    <a:pt x="405919" y="548576"/>
                  </a:lnTo>
                  <a:lnTo>
                    <a:pt x="409777" y="550386"/>
                  </a:lnTo>
                  <a:lnTo>
                    <a:pt x="414088" y="552421"/>
                  </a:lnTo>
                  <a:lnTo>
                    <a:pt x="417718" y="554684"/>
                  </a:lnTo>
                  <a:lnTo>
                    <a:pt x="421575" y="556946"/>
                  </a:lnTo>
                  <a:lnTo>
                    <a:pt x="425206" y="559434"/>
                  </a:lnTo>
                  <a:lnTo>
                    <a:pt x="428609" y="562149"/>
                  </a:lnTo>
                  <a:lnTo>
                    <a:pt x="432013" y="564864"/>
                  </a:lnTo>
                  <a:lnTo>
                    <a:pt x="434962" y="568031"/>
                  </a:lnTo>
                  <a:lnTo>
                    <a:pt x="438139" y="571198"/>
                  </a:lnTo>
                  <a:lnTo>
                    <a:pt x="441088" y="574591"/>
                  </a:lnTo>
                  <a:lnTo>
                    <a:pt x="443584" y="577984"/>
                  </a:lnTo>
                  <a:lnTo>
                    <a:pt x="446307" y="581604"/>
                  </a:lnTo>
                  <a:lnTo>
                    <a:pt x="448803" y="585223"/>
                  </a:lnTo>
                  <a:lnTo>
                    <a:pt x="450845" y="589069"/>
                  </a:lnTo>
                  <a:lnTo>
                    <a:pt x="452887" y="592915"/>
                  </a:lnTo>
                  <a:lnTo>
                    <a:pt x="454702" y="596760"/>
                  </a:lnTo>
                  <a:lnTo>
                    <a:pt x="456291" y="600832"/>
                  </a:lnTo>
                  <a:lnTo>
                    <a:pt x="457879" y="605130"/>
                  </a:lnTo>
                  <a:lnTo>
                    <a:pt x="459240" y="609429"/>
                  </a:lnTo>
                  <a:lnTo>
                    <a:pt x="460148" y="613727"/>
                  </a:lnTo>
                  <a:lnTo>
                    <a:pt x="461055" y="618251"/>
                  </a:lnTo>
                  <a:lnTo>
                    <a:pt x="461509" y="622549"/>
                  </a:lnTo>
                  <a:lnTo>
                    <a:pt x="461736" y="627300"/>
                  </a:lnTo>
                  <a:lnTo>
                    <a:pt x="461963" y="631824"/>
                  </a:lnTo>
                  <a:lnTo>
                    <a:pt x="461736" y="636575"/>
                  </a:lnTo>
                  <a:lnTo>
                    <a:pt x="461509" y="641099"/>
                  </a:lnTo>
                  <a:lnTo>
                    <a:pt x="461055" y="645624"/>
                  </a:lnTo>
                  <a:lnTo>
                    <a:pt x="460148" y="650148"/>
                  </a:lnTo>
                  <a:lnTo>
                    <a:pt x="459240" y="654446"/>
                  </a:lnTo>
                  <a:lnTo>
                    <a:pt x="457879" y="658518"/>
                  </a:lnTo>
                  <a:lnTo>
                    <a:pt x="456291" y="662816"/>
                  </a:lnTo>
                  <a:lnTo>
                    <a:pt x="454702" y="666888"/>
                  </a:lnTo>
                  <a:lnTo>
                    <a:pt x="452887" y="670960"/>
                  </a:lnTo>
                  <a:lnTo>
                    <a:pt x="450845" y="674806"/>
                  </a:lnTo>
                  <a:lnTo>
                    <a:pt x="448803" y="678652"/>
                  </a:lnTo>
                  <a:lnTo>
                    <a:pt x="446307" y="682271"/>
                  </a:lnTo>
                  <a:lnTo>
                    <a:pt x="443584" y="685664"/>
                  </a:lnTo>
                  <a:lnTo>
                    <a:pt x="441088" y="689284"/>
                  </a:lnTo>
                  <a:lnTo>
                    <a:pt x="438139" y="692451"/>
                  </a:lnTo>
                  <a:lnTo>
                    <a:pt x="434962" y="695618"/>
                  </a:lnTo>
                  <a:lnTo>
                    <a:pt x="432013" y="698559"/>
                  </a:lnTo>
                  <a:lnTo>
                    <a:pt x="428609" y="701500"/>
                  </a:lnTo>
                  <a:lnTo>
                    <a:pt x="425206" y="703988"/>
                  </a:lnTo>
                  <a:lnTo>
                    <a:pt x="421575" y="706703"/>
                  </a:lnTo>
                  <a:lnTo>
                    <a:pt x="417718" y="708965"/>
                  </a:lnTo>
                  <a:lnTo>
                    <a:pt x="414088" y="711227"/>
                  </a:lnTo>
                  <a:lnTo>
                    <a:pt x="409777" y="713489"/>
                  </a:lnTo>
                  <a:lnTo>
                    <a:pt x="405919" y="715299"/>
                  </a:lnTo>
                  <a:lnTo>
                    <a:pt x="401835" y="716883"/>
                  </a:lnTo>
                  <a:lnTo>
                    <a:pt x="397524" y="718014"/>
                  </a:lnTo>
                  <a:lnTo>
                    <a:pt x="393213" y="719371"/>
                  </a:lnTo>
                  <a:lnTo>
                    <a:pt x="388902" y="720502"/>
                  </a:lnTo>
                  <a:lnTo>
                    <a:pt x="384137" y="721181"/>
                  </a:lnTo>
                  <a:lnTo>
                    <a:pt x="379826" y="721633"/>
                  </a:lnTo>
                  <a:lnTo>
                    <a:pt x="375061" y="722312"/>
                  </a:lnTo>
                  <a:lnTo>
                    <a:pt x="370523" y="722312"/>
                  </a:lnTo>
                  <a:lnTo>
                    <a:pt x="91667" y="722312"/>
                  </a:lnTo>
                  <a:lnTo>
                    <a:pt x="86902" y="722312"/>
                  </a:lnTo>
                  <a:lnTo>
                    <a:pt x="82364" y="721633"/>
                  </a:lnTo>
                  <a:lnTo>
                    <a:pt x="77599" y="721181"/>
                  </a:lnTo>
                  <a:lnTo>
                    <a:pt x="73288" y="720502"/>
                  </a:lnTo>
                  <a:lnTo>
                    <a:pt x="68750" y="719371"/>
                  </a:lnTo>
                  <a:lnTo>
                    <a:pt x="64439" y="718014"/>
                  </a:lnTo>
                  <a:lnTo>
                    <a:pt x="60128" y="716883"/>
                  </a:lnTo>
                  <a:lnTo>
                    <a:pt x="56044" y="715299"/>
                  </a:lnTo>
                  <a:lnTo>
                    <a:pt x="51959" y="713489"/>
                  </a:lnTo>
                  <a:lnTo>
                    <a:pt x="48102" y="711227"/>
                  </a:lnTo>
                  <a:lnTo>
                    <a:pt x="44245" y="708965"/>
                  </a:lnTo>
                  <a:lnTo>
                    <a:pt x="40615" y="706703"/>
                  </a:lnTo>
                  <a:lnTo>
                    <a:pt x="36757" y="703988"/>
                  </a:lnTo>
                  <a:lnTo>
                    <a:pt x="33581" y="701500"/>
                  </a:lnTo>
                  <a:lnTo>
                    <a:pt x="30177" y="698559"/>
                  </a:lnTo>
                  <a:lnTo>
                    <a:pt x="26774" y="695618"/>
                  </a:lnTo>
                  <a:lnTo>
                    <a:pt x="23824" y="692451"/>
                  </a:lnTo>
                  <a:lnTo>
                    <a:pt x="21101" y="689284"/>
                  </a:lnTo>
                  <a:lnTo>
                    <a:pt x="18152" y="685664"/>
                  </a:lnTo>
                  <a:lnTo>
                    <a:pt x="15656" y="682271"/>
                  </a:lnTo>
                  <a:lnTo>
                    <a:pt x="13160" y="678652"/>
                  </a:lnTo>
                  <a:lnTo>
                    <a:pt x="11118" y="674806"/>
                  </a:lnTo>
                  <a:lnTo>
                    <a:pt x="9076" y="670960"/>
                  </a:lnTo>
                  <a:lnTo>
                    <a:pt x="7261" y="666888"/>
                  </a:lnTo>
                  <a:lnTo>
                    <a:pt x="5446" y="662816"/>
                  </a:lnTo>
                  <a:lnTo>
                    <a:pt x="4084" y="658518"/>
                  </a:lnTo>
                  <a:lnTo>
                    <a:pt x="2950" y="654446"/>
                  </a:lnTo>
                  <a:lnTo>
                    <a:pt x="1815" y="650148"/>
                  </a:lnTo>
                  <a:lnTo>
                    <a:pt x="1134" y="645624"/>
                  </a:lnTo>
                  <a:lnTo>
                    <a:pt x="454" y="641099"/>
                  </a:lnTo>
                  <a:lnTo>
                    <a:pt x="0" y="636575"/>
                  </a:lnTo>
                  <a:lnTo>
                    <a:pt x="0" y="631824"/>
                  </a:lnTo>
                  <a:lnTo>
                    <a:pt x="0" y="627300"/>
                  </a:lnTo>
                  <a:lnTo>
                    <a:pt x="454" y="622549"/>
                  </a:lnTo>
                  <a:lnTo>
                    <a:pt x="1134" y="618251"/>
                  </a:lnTo>
                  <a:lnTo>
                    <a:pt x="1815" y="613727"/>
                  </a:lnTo>
                  <a:lnTo>
                    <a:pt x="2950" y="609429"/>
                  </a:lnTo>
                  <a:lnTo>
                    <a:pt x="4084" y="605130"/>
                  </a:lnTo>
                  <a:lnTo>
                    <a:pt x="5446" y="600832"/>
                  </a:lnTo>
                  <a:lnTo>
                    <a:pt x="7261" y="596760"/>
                  </a:lnTo>
                  <a:lnTo>
                    <a:pt x="9076" y="592915"/>
                  </a:lnTo>
                  <a:lnTo>
                    <a:pt x="11118" y="589069"/>
                  </a:lnTo>
                  <a:lnTo>
                    <a:pt x="13160" y="585223"/>
                  </a:lnTo>
                  <a:lnTo>
                    <a:pt x="15656" y="581604"/>
                  </a:lnTo>
                  <a:lnTo>
                    <a:pt x="18152" y="577984"/>
                  </a:lnTo>
                  <a:lnTo>
                    <a:pt x="21101" y="574591"/>
                  </a:lnTo>
                  <a:lnTo>
                    <a:pt x="23824" y="571198"/>
                  </a:lnTo>
                  <a:lnTo>
                    <a:pt x="26774" y="568031"/>
                  </a:lnTo>
                  <a:lnTo>
                    <a:pt x="30177" y="564864"/>
                  </a:lnTo>
                  <a:lnTo>
                    <a:pt x="33581" y="562149"/>
                  </a:lnTo>
                  <a:lnTo>
                    <a:pt x="36757" y="559434"/>
                  </a:lnTo>
                  <a:lnTo>
                    <a:pt x="40615" y="556946"/>
                  </a:lnTo>
                  <a:lnTo>
                    <a:pt x="44245" y="554684"/>
                  </a:lnTo>
                  <a:lnTo>
                    <a:pt x="48102" y="552421"/>
                  </a:lnTo>
                  <a:lnTo>
                    <a:pt x="51959" y="550386"/>
                  </a:lnTo>
                  <a:lnTo>
                    <a:pt x="56044" y="548576"/>
                  </a:lnTo>
                  <a:lnTo>
                    <a:pt x="60128" y="546992"/>
                  </a:lnTo>
                  <a:lnTo>
                    <a:pt x="64439" y="545635"/>
                  </a:lnTo>
                  <a:lnTo>
                    <a:pt x="68750" y="544278"/>
                  </a:lnTo>
                  <a:lnTo>
                    <a:pt x="73288" y="543373"/>
                  </a:lnTo>
                  <a:lnTo>
                    <a:pt x="77599" y="542468"/>
                  </a:lnTo>
                  <a:lnTo>
                    <a:pt x="82364" y="542015"/>
                  </a:lnTo>
                  <a:lnTo>
                    <a:pt x="86902" y="541563"/>
                  </a:lnTo>
                  <a:lnTo>
                    <a:pt x="91667" y="541337"/>
                  </a:lnTo>
                  <a:close/>
                  <a:moveTo>
                    <a:pt x="2282825" y="312737"/>
                  </a:moveTo>
                  <a:lnTo>
                    <a:pt x="2412173" y="372470"/>
                  </a:lnTo>
                  <a:lnTo>
                    <a:pt x="2422140" y="377674"/>
                  </a:lnTo>
                  <a:lnTo>
                    <a:pt x="2426897" y="380163"/>
                  </a:lnTo>
                  <a:lnTo>
                    <a:pt x="2431201" y="382878"/>
                  </a:lnTo>
                  <a:lnTo>
                    <a:pt x="2435732" y="385367"/>
                  </a:lnTo>
                  <a:lnTo>
                    <a:pt x="2439583" y="388308"/>
                  </a:lnTo>
                  <a:lnTo>
                    <a:pt x="2443434" y="391023"/>
                  </a:lnTo>
                  <a:lnTo>
                    <a:pt x="2447058" y="393964"/>
                  </a:lnTo>
                  <a:lnTo>
                    <a:pt x="2450456" y="396680"/>
                  </a:lnTo>
                  <a:lnTo>
                    <a:pt x="2453628" y="399621"/>
                  </a:lnTo>
                  <a:lnTo>
                    <a:pt x="2456799" y="402562"/>
                  </a:lnTo>
                  <a:lnTo>
                    <a:pt x="2459518" y="405504"/>
                  </a:lnTo>
                  <a:lnTo>
                    <a:pt x="2462236" y="408671"/>
                  </a:lnTo>
                  <a:lnTo>
                    <a:pt x="2464501" y="411839"/>
                  </a:lnTo>
                  <a:lnTo>
                    <a:pt x="2466766" y="415233"/>
                  </a:lnTo>
                  <a:lnTo>
                    <a:pt x="2468805" y="418174"/>
                  </a:lnTo>
                  <a:lnTo>
                    <a:pt x="2470617" y="421568"/>
                  </a:lnTo>
                  <a:lnTo>
                    <a:pt x="2472430" y="424962"/>
                  </a:lnTo>
                  <a:lnTo>
                    <a:pt x="2474015" y="428356"/>
                  </a:lnTo>
                  <a:lnTo>
                    <a:pt x="2475601" y="431750"/>
                  </a:lnTo>
                  <a:lnTo>
                    <a:pt x="2477866" y="438990"/>
                  </a:lnTo>
                  <a:lnTo>
                    <a:pt x="2479905" y="446231"/>
                  </a:lnTo>
                  <a:lnTo>
                    <a:pt x="2481264" y="453697"/>
                  </a:lnTo>
                  <a:lnTo>
                    <a:pt x="2482397" y="461390"/>
                  </a:lnTo>
                  <a:lnTo>
                    <a:pt x="2482850" y="469536"/>
                  </a:lnTo>
                  <a:lnTo>
                    <a:pt x="2482850" y="477455"/>
                  </a:lnTo>
                  <a:lnTo>
                    <a:pt x="2482850" y="694213"/>
                  </a:lnTo>
                  <a:lnTo>
                    <a:pt x="2482850" y="702584"/>
                  </a:lnTo>
                  <a:lnTo>
                    <a:pt x="2482397" y="710504"/>
                  </a:lnTo>
                  <a:lnTo>
                    <a:pt x="2481264" y="718423"/>
                  </a:lnTo>
                  <a:lnTo>
                    <a:pt x="2479905" y="725889"/>
                  </a:lnTo>
                  <a:lnTo>
                    <a:pt x="2477866" y="733130"/>
                  </a:lnTo>
                  <a:lnTo>
                    <a:pt x="2475601" y="740144"/>
                  </a:lnTo>
                  <a:lnTo>
                    <a:pt x="2474015" y="743311"/>
                  </a:lnTo>
                  <a:lnTo>
                    <a:pt x="2472430" y="746932"/>
                  </a:lnTo>
                  <a:lnTo>
                    <a:pt x="2470617" y="750326"/>
                  </a:lnTo>
                  <a:lnTo>
                    <a:pt x="2468805" y="753493"/>
                  </a:lnTo>
                  <a:lnTo>
                    <a:pt x="2466766" y="756887"/>
                  </a:lnTo>
                  <a:lnTo>
                    <a:pt x="2464501" y="760055"/>
                  </a:lnTo>
                  <a:lnTo>
                    <a:pt x="2462236" y="762996"/>
                  </a:lnTo>
                  <a:lnTo>
                    <a:pt x="2459518" y="766164"/>
                  </a:lnTo>
                  <a:lnTo>
                    <a:pt x="2456799" y="769331"/>
                  </a:lnTo>
                  <a:lnTo>
                    <a:pt x="2453628" y="772047"/>
                  </a:lnTo>
                  <a:lnTo>
                    <a:pt x="2450456" y="775214"/>
                  </a:lnTo>
                  <a:lnTo>
                    <a:pt x="2447058" y="778156"/>
                  </a:lnTo>
                  <a:lnTo>
                    <a:pt x="2443434" y="780871"/>
                  </a:lnTo>
                  <a:lnTo>
                    <a:pt x="2439583" y="783812"/>
                  </a:lnTo>
                  <a:lnTo>
                    <a:pt x="2435732" y="786301"/>
                  </a:lnTo>
                  <a:lnTo>
                    <a:pt x="2431201" y="789242"/>
                  </a:lnTo>
                  <a:lnTo>
                    <a:pt x="2426897" y="791731"/>
                  </a:lnTo>
                  <a:lnTo>
                    <a:pt x="2422140" y="794446"/>
                  </a:lnTo>
                  <a:lnTo>
                    <a:pt x="2412173" y="799198"/>
                  </a:lnTo>
                  <a:lnTo>
                    <a:pt x="2406963" y="801687"/>
                  </a:lnTo>
                  <a:lnTo>
                    <a:pt x="2282825" y="744216"/>
                  </a:lnTo>
                  <a:lnTo>
                    <a:pt x="2282825" y="312737"/>
                  </a:lnTo>
                  <a:close/>
                  <a:moveTo>
                    <a:pt x="458964" y="22907"/>
                  </a:moveTo>
                  <a:lnTo>
                    <a:pt x="448307" y="23134"/>
                  </a:lnTo>
                  <a:lnTo>
                    <a:pt x="438104" y="24041"/>
                  </a:lnTo>
                  <a:lnTo>
                    <a:pt x="427674" y="25175"/>
                  </a:lnTo>
                  <a:lnTo>
                    <a:pt x="417471" y="26990"/>
                  </a:lnTo>
                  <a:lnTo>
                    <a:pt x="407722" y="29485"/>
                  </a:lnTo>
                  <a:lnTo>
                    <a:pt x="397745" y="32206"/>
                  </a:lnTo>
                  <a:lnTo>
                    <a:pt x="388222" y="35382"/>
                  </a:lnTo>
                  <a:lnTo>
                    <a:pt x="378926" y="39237"/>
                  </a:lnTo>
                  <a:lnTo>
                    <a:pt x="369857" y="43320"/>
                  </a:lnTo>
                  <a:lnTo>
                    <a:pt x="361014" y="47856"/>
                  </a:lnTo>
                  <a:lnTo>
                    <a:pt x="352171" y="52846"/>
                  </a:lnTo>
                  <a:lnTo>
                    <a:pt x="344009" y="58289"/>
                  </a:lnTo>
                  <a:lnTo>
                    <a:pt x="335847" y="63959"/>
                  </a:lnTo>
                  <a:lnTo>
                    <a:pt x="328138" y="70083"/>
                  </a:lnTo>
                  <a:lnTo>
                    <a:pt x="320655" y="76660"/>
                  </a:lnTo>
                  <a:lnTo>
                    <a:pt x="313626" y="83238"/>
                  </a:lnTo>
                  <a:lnTo>
                    <a:pt x="306598" y="90722"/>
                  </a:lnTo>
                  <a:lnTo>
                    <a:pt x="300022" y="98207"/>
                  </a:lnTo>
                  <a:lnTo>
                    <a:pt x="294127" y="105918"/>
                  </a:lnTo>
                  <a:lnTo>
                    <a:pt x="288232" y="113856"/>
                  </a:lnTo>
                  <a:lnTo>
                    <a:pt x="283017" y="122248"/>
                  </a:lnTo>
                  <a:lnTo>
                    <a:pt x="278029" y="130867"/>
                  </a:lnTo>
                  <a:lnTo>
                    <a:pt x="273494" y="139939"/>
                  </a:lnTo>
                  <a:lnTo>
                    <a:pt x="269186" y="149011"/>
                  </a:lnTo>
                  <a:lnTo>
                    <a:pt x="265559" y="158310"/>
                  </a:lnTo>
                  <a:lnTo>
                    <a:pt x="262158" y="167836"/>
                  </a:lnTo>
                  <a:lnTo>
                    <a:pt x="259664" y="177589"/>
                  </a:lnTo>
                  <a:lnTo>
                    <a:pt x="257396" y="187568"/>
                  </a:lnTo>
                  <a:lnTo>
                    <a:pt x="255582" y="197775"/>
                  </a:lnTo>
                  <a:lnTo>
                    <a:pt x="254222" y="207754"/>
                  </a:lnTo>
                  <a:lnTo>
                    <a:pt x="253542" y="218414"/>
                  </a:lnTo>
                  <a:lnTo>
                    <a:pt x="253088" y="229074"/>
                  </a:lnTo>
                  <a:lnTo>
                    <a:pt x="253088" y="495117"/>
                  </a:lnTo>
                  <a:lnTo>
                    <a:pt x="369630" y="495117"/>
                  </a:lnTo>
                  <a:lnTo>
                    <a:pt x="376659" y="495344"/>
                  </a:lnTo>
                  <a:lnTo>
                    <a:pt x="383461" y="496024"/>
                  </a:lnTo>
                  <a:lnTo>
                    <a:pt x="390263" y="496705"/>
                  </a:lnTo>
                  <a:lnTo>
                    <a:pt x="397065" y="498066"/>
                  </a:lnTo>
                  <a:lnTo>
                    <a:pt x="403867" y="499653"/>
                  </a:lnTo>
                  <a:lnTo>
                    <a:pt x="410216" y="501468"/>
                  </a:lnTo>
                  <a:lnTo>
                    <a:pt x="416791" y="503509"/>
                  </a:lnTo>
                  <a:lnTo>
                    <a:pt x="422913" y="505777"/>
                  </a:lnTo>
                  <a:lnTo>
                    <a:pt x="428808" y="508726"/>
                  </a:lnTo>
                  <a:lnTo>
                    <a:pt x="434930" y="511674"/>
                  </a:lnTo>
                  <a:lnTo>
                    <a:pt x="440598" y="514849"/>
                  </a:lnTo>
                  <a:lnTo>
                    <a:pt x="446266" y="518478"/>
                  </a:lnTo>
                  <a:lnTo>
                    <a:pt x="451481" y="522334"/>
                  </a:lnTo>
                  <a:lnTo>
                    <a:pt x="456923" y="526190"/>
                  </a:lnTo>
                  <a:lnTo>
                    <a:pt x="461911" y="530726"/>
                  </a:lnTo>
                  <a:lnTo>
                    <a:pt x="466446" y="535035"/>
                  </a:lnTo>
                  <a:lnTo>
                    <a:pt x="471207" y="539798"/>
                  </a:lnTo>
                  <a:lnTo>
                    <a:pt x="475289" y="545015"/>
                  </a:lnTo>
                  <a:lnTo>
                    <a:pt x="479370" y="549777"/>
                  </a:lnTo>
                  <a:lnTo>
                    <a:pt x="483451" y="555221"/>
                  </a:lnTo>
                  <a:lnTo>
                    <a:pt x="487079" y="560664"/>
                  </a:lnTo>
                  <a:lnTo>
                    <a:pt x="490026" y="566561"/>
                  </a:lnTo>
                  <a:lnTo>
                    <a:pt x="493201" y="572458"/>
                  </a:lnTo>
                  <a:lnTo>
                    <a:pt x="496148" y="578355"/>
                  </a:lnTo>
                  <a:lnTo>
                    <a:pt x="498416" y="584706"/>
                  </a:lnTo>
                  <a:lnTo>
                    <a:pt x="500683" y="591056"/>
                  </a:lnTo>
                  <a:lnTo>
                    <a:pt x="502497" y="597407"/>
                  </a:lnTo>
                  <a:lnTo>
                    <a:pt x="504084" y="603984"/>
                  </a:lnTo>
                  <a:lnTo>
                    <a:pt x="505218" y="610788"/>
                  </a:lnTo>
                  <a:lnTo>
                    <a:pt x="506125" y="617592"/>
                  </a:lnTo>
                  <a:lnTo>
                    <a:pt x="506578" y="624623"/>
                  </a:lnTo>
                  <a:lnTo>
                    <a:pt x="506578" y="631428"/>
                  </a:lnTo>
                  <a:lnTo>
                    <a:pt x="506578" y="638459"/>
                  </a:lnTo>
                  <a:lnTo>
                    <a:pt x="506125" y="645263"/>
                  </a:lnTo>
                  <a:lnTo>
                    <a:pt x="505218" y="652294"/>
                  </a:lnTo>
                  <a:lnTo>
                    <a:pt x="504084" y="659098"/>
                  </a:lnTo>
                  <a:lnTo>
                    <a:pt x="502497" y="665449"/>
                  </a:lnTo>
                  <a:lnTo>
                    <a:pt x="500683" y="672026"/>
                  </a:lnTo>
                  <a:lnTo>
                    <a:pt x="498416" y="678150"/>
                  </a:lnTo>
                  <a:lnTo>
                    <a:pt x="496148" y="684500"/>
                  </a:lnTo>
                  <a:lnTo>
                    <a:pt x="493201" y="690397"/>
                  </a:lnTo>
                  <a:lnTo>
                    <a:pt x="490026" y="696294"/>
                  </a:lnTo>
                  <a:lnTo>
                    <a:pt x="487079" y="701964"/>
                  </a:lnTo>
                  <a:lnTo>
                    <a:pt x="483451" y="707861"/>
                  </a:lnTo>
                  <a:lnTo>
                    <a:pt x="479370" y="712851"/>
                  </a:lnTo>
                  <a:lnTo>
                    <a:pt x="475289" y="718067"/>
                  </a:lnTo>
                  <a:lnTo>
                    <a:pt x="471207" y="723057"/>
                  </a:lnTo>
                  <a:lnTo>
                    <a:pt x="466446" y="727820"/>
                  </a:lnTo>
                  <a:lnTo>
                    <a:pt x="461911" y="732356"/>
                  </a:lnTo>
                  <a:lnTo>
                    <a:pt x="456923" y="736666"/>
                  </a:lnTo>
                  <a:lnTo>
                    <a:pt x="451481" y="740748"/>
                  </a:lnTo>
                  <a:lnTo>
                    <a:pt x="446266" y="744604"/>
                  </a:lnTo>
                  <a:lnTo>
                    <a:pt x="440598" y="748006"/>
                  </a:lnTo>
                  <a:lnTo>
                    <a:pt x="434930" y="751408"/>
                  </a:lnTo>
                  <a:lnTo>
                    <a:pt x="428808" y="754356"/>
                  </a:lnTo>
                  <a:lnTo>
                    <a:pt x="422913" y="757078"/>
                  </a:lnTo>
                  <a:lnTo>
                    <a:pt x="416791" y="759573"/>
                  </a:lnTo>
                  <a:lnTo>
                    <a:pt x="410216" y="761614"/>
                  </a:lnTo>
                  <a:lnTo>
                    <a:pt x="403867" y="763429"/>
                  </a:lnTo>
                  <a:lnTo>
                    <a:pt x="397065" y="765016"/>
                  </a:lnTo>
                  <a:lnTo>
                    <a:pt x="390263" y="766377"/>
                  </a:lnTo>
                  <a:lnTo>
                    <a:pt x="383461" y="767058"/>
                  </a:lnTo>
                  <a:lnTo>
                    <a:pt x="376659" y="767738"/>
                  </a:lnTo>
                  <a:lnTo>
                    <a:pt x="369630" y="767965"/>
                  </a:lnTo>
                  <a:lnTo>
                    <a:pt x="253088" y="767965"/>
                  </a:lnTo>
                  <a:lnTo>
                    <a:pt x="253088" y="1135844"/>
                  </a:lnTo>
                  <a:lnTo>
                    <a:pt x="369630" y="1135844"/>
                  </a:lnTo>
                  <a:lnTo>
                    <a:pt x="376659" y="1136071"/>
                  </a:lnTo>
                  <a:lnTo>
                    <a:pt x="383461" y="1136751"/>
                  </a:lnTo>
                  <a:lnTo>
                    <a:pt x="390263" y="1137659"/>
                  </a:lnTo>
                  <a:lnTo>
                    <a:pt x="397065" y="1138793"/>
                  </a:lnTo>
                  <a:lnTo>
                    <a:pt x="403867" y="1140380"/>
                  </a:lnTo>
                  <a:lnTo>
                    <a:pt x="410216" y="1142195"/>
                  </a:lnTo>
                  <a:lnTo>
                    <a:pt x="416791" y="1144236"/>
                  </a:lnTo>
                  <a:lnTo>
                    <a:pt x="422913" y="1146731"/>
                  </a:lnTo>
                  <a:lnTo>
                    <a:pt x="428808" y="1149452"/>
                  </a:lnTo>
                  <a:lnTo>
                    <a:pt x="434930" y="1152401"/>
                  </a:lnTo>
                  <a:lnTo>
                    <a:pt x="440598" y="1155803"/>
                  </a:lnTo>
                  <a:lnTo>
                    <a:pt x="446266" y="1159205"/>
                  </a:lnTo>
                  <a:lnTo>
                    <a:pt x="451481" y="1163061"/>
                  </a:lnTo>
                  <a:lnTo>
                    <a:pt x="456923" y="1167370"/>
                  </a:lnTo>
                  <a:lnTo>
                    <a:pt x="461911" y="1171453"/>
                  </a:lnTo>
                  <a:lnTo>
                    <a:pt x="466446" y="1175989"/>
                  </a:lnTo>
                  <a:lnTo>
                    <a:pt x="471207" y="1180752"/>
                  </a:lnTo>
                  <a:lnTo>
                    <a:pt x="475289" y="1185741"/>
                  </a:lnTo>
                  <a:lnTo>
                    <a:pt x="479370" y="1190958"/>
                  </a:lnTo>
                  <a:lnTo>
                    <a:pt x="483451" y="1196401"/>
                  </a:lnTo>
                  <a:lnTo>
                    <a:pt x="487079" y="1201845"/>
                  </a:lnTo>
                  <a:lnTo>
                    <a:pt x="490026" y="1207515"/>
                  </a:lnTo>
                  <a:lnTo>
                    <a:pt x="493201" y="1213412"/>
                  </a:lnTo>
                  <a:lnTo>
                    <a:pt x="496148" y="1219309"/>
                  </a:lnTo>
                  <a:lnTo>
                    <a:pt x="498416" y="1225659"/>
                  </a:lnTo>
                  <a:lnTo>
                    <a:pt x="500683" y="1231783"/>
                  </a:lnTo>
                  <a:lnTo>
                    <a:pt x="502497" y="1238360"/>
                  </a:lnTo>
                  <a:lnTo>
                    <a:pt x="504084" y="1245165"/>
                  </a:lnTo>
                  <a:lnTo>
                    <a:pt x="505218" y="1251742"/>
                  </a:lnTo>
                  <a:lnTo>
                    <a:pt x="506125" y="1258546"/>
                  </a:lnTo>
                  <a:lnTo>
                    <a:pt x="506578" y="1265350"/>
                  </a:lnTo>
                  <a:lnTo>
                    <a:pt x="506578" y="1272381"/>
                  </a:lnTo>
                  <a:lnTo>
                    <a:pt x="506578" y="1279639"/>
                  </a:lnTo>
                  <a:lnTo>
                    <a:pt x="506125" y="1286216"/>
                  </a:lnTo>
                  <a:lnTo>
                    <a:pt x="505218" y="1293021"/>
                  </a:lnTo>
                  <a:lnTo>
                    <a:pt x="504084" y="1299825"/>
                  </a:lnTo>
                  <a:lnTo>
                    <a:pt x="502497" y="1306629"/>
                  </a:lnTo>
                  <a:lnTo>
                    <a:pt x="500683" y="1312980"/>
                  </a:lnTo>
                  <a:lnTo>
                    <a:pt x="498416" y="1319330"/>
                  </a:lnTo>
                  <a:lnTo>
                    <a:pt x="496148" y="1325454"/>
                  </a:lnTo>
                  <a:lnTo>
                    <a:pt x="493201" y="1331351"/>
                  </a:lnTo>
                  <a:lnTo>
                    <a:pt x="490026" y="1337475"/>
                  </a:lnTo>
                  <a:lnTo>
                    <a:pt x="487079" y="1343145"/>
                  </a:lnTo>
                  <a:lnTo>
                    <a:pt x="483451" y="1348588"/>
                  </a:lnTo>
                  <a:lnTo>
                    <a:pt x="479370" y="1354031"/>
                  </a:lnTo>
                  <a:lnTo>
                    <a:pt x="475289" y="1359248"/>
                  </a:lnTo>
                  <a:lnTo>
                    <a:pt x="471207" y="1364011"/>
                  </a:lnTo>
                  <a:lnTo>
                    <a:pt x="466446" y="1368774"/>
                  </a:lnTo>
                  <a:lnTo>
                    <a:pt x="461911" y="1373537"/>
                  </a:lnTo>
                  <a:lnTo>
                    <a:pt x="456923" y="1377619"/>
                  </a:lnTo>
                  <a:lnTo>
                    <a:pt x="451481" y="1381702"/>
                  </a:lnTo>
                  <a:lnTo>
                    <a:pt x="446266" y="1385557"/>
                  </a:lnTo>
                  <a:lnTo>
                    <a:pt x="440598" y="1388960"/>
                  </a:lnTo>
                  <a:lnTo>
                    <a:pt x="434930" y="1392362"/>
                  </a:lnTo>
                  <a:lnTo>
                    <a:pt x="428808" y="1395537"/>
                  </a:lnTo>
                  <a:lnTo>
                    <a:pt x="422913" y="1398032"/>
                  </a:lnTo>
                  <a:lnTo>
                    <a:pt x="416791" y="1400300"/>
                  </a:lnTo>
                  <a:lnTo>
                    <a:pt x="410216" y="1402795"/>
                  </a:lnTo>
                  <a:lnTo>
                    <a:pt x="403867" y="1404609"/>
                  </a:lnTo>
                  <a:lnTo>
                    <a:pt x="397065" y="1406197"/>
                  </a:lnTo>
                  <a:lnTo>
                    <a:pt x="390263" y="1407104"/>
                  </a:lnTo>
                  <a:lnTo>
                    <a:pt x="383461" y="1408238"/>
                  </a:lnTo>
                  <a:lnTo>
                    <a:pt x="376659" y="1408692"/>
                  </a:lnTo>
                  <a:lnTo>
                    <a:pt x="369630" y="1408692"/>
                  </a:lnTo>
                  <a:lnTo>
                    <a:pt x="253088" y="1408692"/>
                  </a:lnTo>
                  <a:lnTo>
                    <a:pt x="253088" y="1777025"/>
                  </a:lnTo>
                  <a:lnTo>
                    <a:pt x="369630" y="1777025"/>
                  </a:lnTo>
                  <a:lnTo>
                    <a:pt x="376659" y="1777252"/>
                  </a:lnTo>
                  <a:lnTo>
                    <a:pt x="383461" y="1777705"/>
                  </a:lnTo>
                  <a:lnTo>
                    <a:pt x="390263" y="1778386"/>
                  </a:lnTo>
                  <a:lnTo>
                    <a:pt x="397065" y="1779747"/>
                  </a:lnTo>
                  <a:lnTo>
                    <a:pt x="403867" y="1781334"/>
                  </a:lnTo>
                  <a:lnTo>
                    <a:pt x="410216" y="1783149"/>
                  </a:lnTo>
                  <a:lnTo>
                    <a:pt x="416791" y="1785190"/>
                  </a:lnTo>
                  <a:lnTo>
                    <a:pt x="422913" y="1787912"/>
                  </a:lnTo>
                  <a:lnTo>
                    <a:pt x="428808" y="1790407"/>
                  </a:lnTo>
                  <a:lnTo>
                    <a:pt x="434930" y="1793582"/>
                  </a:lnTo>
                  <a:lnTo>
                    <a:pt x="440598" y="1796984"/>
                  </a:lnTo>
                  <a:lnTo>
                    <a:pt x="446266" y="1800159"/>
                  </a:lnTo>
                  <a:lnTo>
                    <a:pt x="451481" y="1804242"/>
                  </a:lnTo>
                  <a:lnTo>
                    <a:pt x="456923" y="1808324"/>
                  </a:lnTo>
                  <a:lnTo>
                    <a:pt x="461911" y="1812407"/>
                  </a:lnTo>
                  <a:lnTo>
                    <a:pt x="466446" y="1817170"/>
                  </a:lnTo>
                  <a:lnTo>
                    <a:pt x="471207" y="1821706"/>
                  </a:lnTo>
                  <a:lnTo>
                    <a:pt x="475289" y="1826695"/>
                  </a:lnTo>
                  <a:lnTo>
                    <a:pt x="479370" y="1831912"/>
                  </a:lnTo>
                  <a:lnTo>
                    <a:pt x="483451" y="1837129"/>
                  </a:lnTo>
                  <a:lnTo>
                    <a:pt x="487079" y="1842799"/>
                  </a:lnTo>
                  <a:lnTo>
                    <a:pt x="490026" y="1848469"/>
                  </a:lnTo>
                  <a:lnTo>
                    <a:pt x="493201" y="1854139"/>
                  </a:lnTo>
                  <a:lnTo>
                    <a:pt x="496148" y="1860490"/>
                  </a:lnTo>
                  <a:lnTo>
                    <a:pt x="498416" y="1866613"/>
                  </a:lnTo>
                  <a:lnTo>
                    <a:pt x="500683" y="1872964"/>
                  </a:lnTo>
                  <a:lnTo>
                    <a:pt x="502497" y="1879314"/>
                  </a:lnTo>
                  <a:lnTo>
                    <a:pt x="504084" y="1885892"/>
                  </a:lnTo>
                  <a:lnTo>
                    <a:pt x="505218" y="1892696"/>
                  </a:lnTo>
                  <a:lnTo>
                    <a:pt x="506125" y="1899273"/>
                  </a:lnTo>
                  <a:lnTo>
                    <a:pt x="506578" y="1906304"/>
                  </a:lnTo>
                  <a:lnTo>
                    <a:pt x="506578" y="1913335"/>
                  </a:lnTo>
                  <a:lnTo>
                    <a:pt x="506578" y="1920366"/>
                  </a:lnTo>
                  <a:lnTo>
                    <a:pt x="506125" y="1927397"/>
                  </a:lnTo>
                  <a:lnTo>
                    <a:pt x="505218" y="1933975"/>
                  </a:lnTo>
                  <a:lnTo>
                    <a:pt x="504084" y="1940779"/>
                  </a:lnTo>
                  <a:lnTo>
                    <a:pt x="502497" y="1947356"/>
                  </a:lnTo>
                  <a:lnTo>
                    <a:pt x="500683" y="1953707"/>
                  </a:lnTo>
                  <a:lnTo>
                    <a:pt x="498416" y="1960284"/>
                  </a:lnTo>
                  <a:lnTo>
                    <a:pt x="496148" y="1966408"/>
                  </a:lnTo>
                  <a:lnTo>
                    <a:pt x="493201" y="1972532"/>
                  </a:lnTo>
                  <a:lnTo>
                    <a:pt x="490026" y="1978429"/>
                  </a:lnTo>
                  <a:lnTo>
                    <a:pt x="487079" y="1984099"/>
                  </a:lnTo>
                  <a:lnTo>
                    <a:pt x="483451" y="1989542"/>
                  </a:lnTo>
                  <a:lnTo>
                    <a:pt x="479370" y="1994986"/>
                  </a:lnTo>
                  <a:lnTo>
                    <a:pt x="475289" y="1999975"/>
                  </a:lnTo>
                  <a:lnTo>
                    <a:pt x="471207" y="2004965"/>
                  </a:lnTo>
                  <a:lnTo>
                    <a:pt x="466446" y="2009728"/>
                  </a:lnTo>
                  <a:lnTo>
                    <a:pt x="461911" y="2014264"/>
                  </a:lnTo>
                  <a:lnTo>
                    <a:pt x="456923" y="2018573"/>
                  </a:lnTo>
                  <a:lnTo>
                    <a:pt x="451481" y="2022429"/>
                  </a:lnTo>
                  <a:lnTo>
                    <a:pt x="446266" y="2026285"/>
                  </a:lnTo>
                  <a:lnTo>
                    <a:pt x="440598" y="2029914"/>
                  </a:lnTo>
                  <a:lnTo>
                    <a:pt x="434930" y="2033089"/>
                  </a:lnTo>
                  <a:lnTo>
                    <a:pt x="428808" y="2036264"/>
                  </a:lnTo>
                  <a:lnTo>
                    <a:pt x="422913" y="2038759"/>
                  </a:lnTo>
                  <a:lnTo>
                    <a:pt x="416791" y="2041481"/>
                  </a:lnTo>
                  <a:lnTo>
                    <a:pt x="410216" y="2043522"/>
                  </a:lnTo>
                  <a:lnTo>
                    <a:pt x="403867" y="2045336"/>
                  </a:lnTo>
                  <a:lnTo>
                    <a:pt x="397065" y="2046924"/>
                  </a:lnTo>
                  <a:lnTo>
                    <a:pt x="390263" y="2048285"/>
                  </a:lnTo>
                  <a:lnTo>
                    <a:pt x="383461" y="2048965"/>
                  </a:lnTo>
                  <a:lnTo>
                    <a:pt x="376659" y="2049419"/>
                  </a:lnTo>
                  <a:lnTo>
                    <a:pt x="369630" y="2049646"/>
                  </a:lnTo>
                  <a:lnTo>
                    <a:pt x="253088" y="2049646"/>
                  </a:lnTo>
                  <a:lnTo>
                    <a:pt x="253088" y="2315689"/>
                  </a:lnTo>
                  <a:lnTo>
                    <a:pt x="253542" y="2326349"/>
                  </a:lnTo>
                  <a:lnTo>
                    <a:pt x="254222" y="2336782"/>
                  </a:lnTo>
                  <a:lnTo>
                    <a:pt x="255582" y="2347215"/>
                  </a:lnTo>
                  <a:lnTo>
                    <a:pt x="257396" y="2357195"/>
                  </a:lnTo>
                  <a:lnTo>
                    <a:pt x="259664" y="2367401"/>
                  </a:lnTo>
                  <a:lnTo>
                    <a:pt x="262158" y="2376927"/>
                  </a:lnTo>
                  <a:lnTo>
                    <a:pt x="265559" y="2386679"/>
                  </a:lnTo>
                  <a:lnTo>
                    <a:pt x="269186" y="2395978"/>
                  </a:lnTo>
                  <a:lnTo>
                    <a:pt x="273494" y="2405051"/>
                  </a:lnTo>
                  <a:lnTo>
                    <a:pt x="278029" y="2414123"/>
                  </a:lnTo>
                  <a:lnTo>
                    <a:pt x="283017" y="2422515"/>
                  </a:lnTo>
                  <a:lnTo>
                    <a:pt x="288232" y="2430907"/>
                  </a:lnTo>
                  <a:lnTo>
                    <a:pt x="294127" y="2439072"/>
                  </a:lnTo>
                  <a:lnTo>
                    <a:pt x="300022" y="2446783"/>
                  </a:lnTo>
                  <a:lnTo>
                    <a:pt x="306598" y="2454268"/>
                  </a:lnTo>
                  <a:lnTo>
                    <a:pt x="313626" y="2461525"/>
                  </a:lnTo>
                  <a:lnTo>
                    <a:pt x="320655" y="2468330"/>
                  </a:lnTo>
                  <a:lnTo>
                    <a:pt x="328138" y="2474680"/>
                  </a:lnTo>
                  <a:lnTo>
                    <a:pt x="335847" y="2481031"/>
                  </a:lnTo>
                  <a:lnTo>
                    <a:pt x="344009" y="2486701"/>
                  </a:lnTo>
                  <a:lnTo>
                    <a:pt x="352171" y="2492144"/>
                  </a:lnTo>
                  <a:lnTo>
                    <a:pt x="361014" y="2497134"/>
                  </a:lnTo>
                  <a:lnTo>
                    <a:pt x="369857" y="2501443"/>
                  </a:lnTo>
                  <a:lnTo>
                    <a:pt x="378926" y="2505526"/>
                  </a:lnTo>
                  <a:lnTo>
                    <a:pt x="388222" y="2509608"/>
                  </a:lnTo>
                  <a:lnTo>
                    <a:pt x="397745" y="2512557"/>
                  </a:lnTo>
                  <a:lnTo>
                    <a:pt x="407722" y="2515505"/>
                  </a:lnTo>
                  <a:lnTo>
                    <a:pt x="417471" y="2517773"/>
                  </a:lnTo>
                  <a:lnTo>
                    <a:pt x="427674" y="2519588"/>
                  </a:lnTo>
                  <a:lnTo>
                    <a:pt x="438104" y="2520948"/>
                  </a:lnTo>
                  <a:lnTo>
                    <a:pt x="448307" y="2521629"/>
                  </a:lnTo>
                  <a:lnTo>
                    <a:pt x="458964" y="2521856"/>
                  </a:lnTo>
                  <a:lnTo>
                    <a:pt x="2030011" y="2521856"/>
                  </a:lnTo>
                  <a:lnTo>
                    <a:pt x="2040667" y="2521629"/>
                  </a:lnTo>
                  <a:lnTo>
                    <a:pt x="2051324" y="2520948"/>
                  </a:lnTo>
                  <a:lnTo>
                    <a:pt x="2061527" y="2519588"/>
                  </a:lnTo>
                  <a:lnTo>
                    <a:pt x="2071503" y="2517773"/>
                  </a:lnTo>
                  <a:lnTo>
                    <a:pt x="2081706" y="2515505"/>
                  </a:lnTo>
                  <a:lnTo>
                    <a:pt x="2091456" y="2512557"/>
                  </a:lnTo>
                  <a:lnTo>
                    <a:pt x="2100752" y="2509608"/>
                  </a:lnTo>
                  <a:lnTo>
                    <a:pt x="2110502" y="2505526"/>
                  </a:lnTo>
                  <a:lnTo>
                    <a:pt x="2119571" y="2501443"/>
                  </a:lnTo>
                  <a:lnTo>
                    <a:pt x="2128187" y="2497134"/>
                  </a:lnTo>
                  <a:lnTo>
                    <a:pt x="2136803" y="2492144"/>
                  </a:lnTo>
                  <a:lnTo>
                    <a:pt x="2145192" y="2486701"/>
                  </a:lnTo>
                  <a:lnTo>
                    <a:pt x="2153354" y="2481031"/>
                  </a:lnTo>
                  <a:lnTo>
                    <a:pt x="2161290" y="2474680"/>
                  </a:lnTo>
                  <a:lnTo>
                    <a:pt x="2168546" y="2468330"/>
                  </a:lnTo>
                  <a:lnTo>
                    <a:pt x="2175801" y="2461525"/>
                  </a:lnTo>
                  <a:lnTo>
                    <a:pt x="2182376" y="2454268"/>
                  </a:lnTo>
                  <a:lnTo>
                    <a:pt x="2188952" y="2446783"/>
                  </a:lnTo>
                  <a:lnTo>
                    <a:pt x="2195074" y="2439072"/>
                  </a:lnTo>
                  <a:lnTo>
                    <a:pt x="2200969" y="2430907"/>
                  </a:lnTo>
                  <a:lnTo>
                    <a:pt x="2206410" y="2422515"/>
                  </a:lnTo>
                  <a:lnTo>
                    <a:pt x="2211172" y="2414123"/>
                  </a:lnTo>
                  <a:lnTo>
                    <a:pt x="2215933" y="2405051"/>
                  </a:lnTo>
                  <a:lnTo>
                    <a:pt x="2219788" y="2395978"/>
                  </a:lnTo>
                  <a:lnTo>
                    <a:pt x="2223642" y="2386679"/>
                  </a:lnTo>
                  <a:lnTo>
                    <a:pt x="2226817" y="2376927"/>
                  </a:lnTo>
                  <a:lnTo>
                    <a:pt x="2229538" y="2367401"/>
                  </a:lnTo>
                  <a:lnTo>
                    <a:pt x="2232032" y="2357195"/>
                  </a:lnTo>
                  <a:lnTo>
                    <a:pt x="2233845" y="2347215"/>
                  </a:lnTo>
                  <a:lnTo>
                    <a:pt x="2235206" y="2336782"/>
                  </a:lnTo>
                  <a:lnTo>
                    <a:pt x="2235886" y="2326349"/>
                  </a:lnTo>
                  <a:lnTo>
                    <a:pt x="2236113" y="2315689"/>
                  </a:lnTo>
                  <a:lnTo>
                    <a:pt x="2236113" y="229074"/>
                  </a:lnTo>
                  <a:lnTo>
                    <a:pt x="2235886" y="218414"/>
                  </a:lnTo>
                  <a:lnTo>
                    <a:pt x="2235206" y="207754"/>
                  </a:lnTo>
                  <a:lnTo>
                    <a:pt x="2233845" y="197775"/>
                  </a:lnTo>
                  <a:lnTo>
                    <a:pt x="2232032" y="187568"/>
                  </a:lnTo>
                  <a:lnTo>
                    <a:pt x="2229538" y="177589"/>
                  </a:lnTo>
                  <a:lnTo>
                    <a:pt x="2226817" y="167836"/>
                  </a:lnTo>
                  <a:lnTo>
                    <a:pt x="2223642" y="158310"/>
                  </a:lnTo>
                  <a:lnTo>
                    <a:pt x="2219788" y="149011"/>
                  </a:lnTo>
                  <a:lnTo>
                    <a:pt x="2215933" y="139939"/>
                  </a:lnTo>
                  <a:lnTo>
                    <a:pt x="2211172" y="130867"/>
                  </a:lnTo>
                  <a:lnTo>
                    <a:pt x="2206410" y="122248"/>
                  </a:lnTo>
                  <a:lnTo>
                    <a:pt x="2200969" y="113856"/>
                  </a:lnTo>
                  <a:lnTo>
                    <a:pt x="2195074" y="105918"/>
                  </a:lnTo>
                  <a:lnTo>
                    <a:pt x="2188952" y="98207"/>
                  </a:lnTo>
                  <a:lnTo>
                    <a:pt x="2182376" y="90722"/>
                  </a:lnTo>
                  <a:lnTo>
                    <a:pt x="2175801" y="83238"/>
                  </a:lnTo>
                  <a:lnTo>
                    <a:pt x="2168546" y="76660"/>
                  </a:lnTo>
                  <a:lnTo>
                    <a:pt x="2161290" y="70083"/>
                  </a:lnTo>
                  <a:lnTo>
                    <a:pt x="2153354" y="63959"/>
                  </a:lnTo>
                  <a:lnTo>
                    <a:pt x="2145192" y="58289"/>
                  </a:lnTo>
                  <a:lnTo>
                    <a:pt x="2136803" y="52846"/>
                  </a:lnTo>
                  <a:lnTo>
                    <a:pt x="2128187" y="47856"/>
                  </a:lnTo>
                  <a:lnTo>
                    <a:pt x="2119571" y="43320"/>
                  </a:lnTo>
                  <a:lnTo>
                    <a:pt x="2110502" y="39237"/>
                  </a:lnTo>
                  <a:lnTo>
                    <a:pt x="2100752" y="35382"/>
                  </a:lnTo>
                  <a:lnTo>
                    <a:pt x="2091456" y="32206"/>
                  </a:lnTo>
                  <a:lnTo>
                    <a:pt x="2081706" y="29485"/>
                  </a:lnTo>
                  <a:lnTo>
                    <a:pt x="2071503" y="26990"/>
                  </a:lnTo>
                  <a:lnTo>
                    <a:pt x="2061527" y="25175"/>
                  </a:lnTo>
                  <a:lnTo>
                    <a:pt x="2051324" y="24041"/>
                  </a:lnTo>
                  <a:lnTo>
                    <a:pt x="2040667" y="23134"/>
                  </a:lnTo>
                  <a:lnTo>
                    <a:pt x="2030011" y="22907"/>
                  </a:lnTo>
                  <a:lnTo>
                    <a:pt x="458964" y="22907"/>
                  </a:lnTo>
                  <a:close/>
                  <a:moveTo>
                    <a:pt x="458964" y="0"/>
                  </a:moveTo>
                  <a:lnTo>
                    <a:pt x="2030011" y="0"/>
                  </a:lnTo>
                  <a:lnTo>
                    <a:pt x="2042028" y="453"/>
                  </a:lnTo>
                  <a:lnTo>
                    <a:pt x="2053364" y="1134"/>
                  </a:lnTo>
                  <a:lnTo>
                    <a:pt x="2064701" y="2722"/>
                  </a:lnTo>
                  <a:lnTo>
                    <a:pt x="2076265" y="4763"/>
                  </a:lnTo>
                  <a:lnTo>
                    <a:pt x="2087148" y="7258"/>
                  </a:lnTo>
                  <a:lnTo>
                    <a:pt x="2098031" y="10433"/>
                  </a:lnTo>
                  <a:lnTo>
                    <a:pt x="2108688" y="14062"/>
                  </a:lnTo>
                  <a:lnTo>
                    <a:pt x="2118891" y="18371"/>
                  </a:lnTo>
                  <a:lnTo>
                    <a:pt x="2129094" y="22680"/>
                  </a:lnTo>
                  <a:lnTo>
                    <a:pt x="2138843" y="27897"/>
                  </a:lnTo>
                  <a:lnTo>
                    <a:pt x="2148593" y="33340"/>
                  </a:lnTo>
                  <a:lnTo>
                    <a:pt x="2157889" y="39237"/>
                  </a:lnTo>
                  <a:lnTo>
                    <a:pt x="2166959" y="45815"/>
                  </a:lnTo>
                  <a:lnTo>
                    <a:pt x="2175574" y="52392"/>
                  </a:lnTo>
                  <a:lnTo>
                    <a:pt x="2183737" y="59650"/>
                  </a:lnTo>
                  <a:lnTo>
                    <a:pt x="2191899" y="67361"/>
                  </a:lnTo>
                  <a:lnTo>
                    <a:pt x="2199382" y="75299"/>
                  </a:lnTo>
                  <a:lnTo>
                    <a:pt x="2206637" y="83691"/>
                  </a:lnTo>
                  <a:lnTo>
                    <a:pt x="2213212" y="92083"/>
                  </a:lnTo>
                  <a:lnTo>
                    <a:pt x="2219788" y="101155"/>
                  </a:lnTo>
                  <a:lnTo>
                    <a:pt x="2225683" y="110681"/>
                  </a:lnTo>
                  <a:lnTo>
                    <a:pt x="2231125" y="120207"/>
                  </a:lnTo>
                  <a:lnTo>
                    <a:pt x="2236340" y="129960"/>
                  </a:lnTo>
                  <a:lnTo>
                    <a:pt x="2241101" y="140166"/>
                  </a:lnTo>
                  <a:lnTo>
                    <a:pt x="2244955" y="150599"/>
                  </a:lnTo>
                  <a:lnTo>
                    <a:pt x="2248583" y="161032"/>
                  </a:lnTo>
                  <a:lnTo>
                    <a:pt x="2251758" y="172145"/>
                  </a:lnTo>
                  <a:lnTo>
                    <a:pt x="2254252" y="183032"/>
                  </a:lnTo>
                  <a:lnTo>
                    <a:pt x="2256292" y="194372"/>
                  </a:lnTo>
                  <a:lnTo>
                    <a:pt x="2257879" y="205713"/>
                  </a:lnTo>
                  <a:lnTo>
                    <a:pt x="2258786" y="217053"/>
                  </a:lnTo>
                  <a:lnTo>
                    <a:pt x="2259013" y="229074"/>
                  </a:lnTo>
                  <a:lnTo>
                    <a:pt x="2259013" y="2315689"/>
                  </a:lnTo>
                  <a:lnTo>
                    <a:pt x="2258786" y="2327483"/>
                  </a:lnTo>
                  <a:lnTo>
                    <a:pt x="2257879" y="2339050"/>
                  </a:lnTo>
                  <a:lnTo>
                    <a:pt x="2256292" y="2350617"/>
                  </a:lnTo>
                  <a:lnTo>
                    <a:pt x="2254252" y="2361958"/>
                  </a:lnTo>
                  <a:lnTo>
                    <a:pt x="2251758" y="2372844"/>
                  </a:lnTo>
                  <a:lnTo>
                    <a:pt x="2248583" y="2383731"/>
                  </a:lnTo>
                  <a:lnTo>
                    <a:pt x="2244955" y="2394391"/>
                  </a:lnTo>
                  <a:lnTo>
                    <a:pt x="2241101" y="2404824"/>
                  </a:lnTo>
                  <a:lnTo>
                    <a:pt x="2236340" y="2414803"/>
                  </a:lnTo>
                  <a:lnTo>
                    <a:pt x="2231125" y="2424783"/>
                  </a:lnTo>
                  <a:lnTo>
                    <a:pt x="2225683" y="2434309"/>
                  </a:lnTo>
                  <a:lnTo>
                    <a:pt x="2219788" y="2443608"/>
                  </a:lnTo>
                  <a:lnTo>
                    <a:pt x="2213212" y="2452680"/>
                  </a:lnTo>
                  <a:lnTo>
                    <a:pt x="2206637" y="2461299"/>
                  </a:lnTo>
                  <a:lnTo>
                    <a:pt x="2199382" y="2469464"/>
                  </a:lnTo>
                  <a:lnTo>
                    <a:pt x="2191899" y="2477629"/>
                  </a:lnTo>
                  <a:lnTo>
                    <a:pt x="2183737" y="2485113"/>
                  </a:lnTo>
                  <a:lnTo>
                    <a:pt x="2175574" y="2492371"/>
                  </a:lnTo>
                  <a:lnTo>
                    <a:pt x="2166959" y="2499175"/>
                  </a:lnTo>
                  <a:lnTo>
                    <a:pt x="2157889" y="2505526"/>
                  </a:lnTo>
                  <a:lnTo>
                    <a:pt x="2148593" y="2511649"/>
                  </a:lnTo>
                  <a:lnTo>
                    <a:pt x="2138843" y="2517093"/>
                  </a:lnTo>
                  <a:lnTo>
                    <a:pt x="2129094" y="2522309"/>
                  </a:lnTo>
                  <a:lnTo>
                    <a:pt x="2118891" y="2526619"/>
                  </a:lnTo>
                  <a:lnTo>
                    <a:pt x="2108688" y="2530701"/>
                  </a:lnTo>
                  <a:lnTo>
                    <a:pt x="2098031" y="2534330"/>
                  </a:lnTo>
                  <a:lnTo>
                    <a:pt x="2087148" y="2537505"/>
                  </a:lnTo>
                  <a:lnTo>
                    <a:pt x="2076265" y="2540000"/>
                  </a:lnTo>
                  <a:lnTo>
                    <a:pt x="2064701" y="2542268"/>
                  </a:lnTo>
                  <a:lnTo>
                    <a:pt x="2053364" y="2543402"/>
                  </a:lnTo>
                  <a:lnTo>
                    <a:pt x="2042028" y="2544536"/>
                  </a:lnTo>
                  <a:lnTo>
                    <a:pt x="2030011" y="2544763"/>
                  </a:lnTo>
                  <a:lnTo>
                    <a:pt x="458964" y="2544763"/>
                  </a:lnTo>
                  <a:lnTo>
                    <a:pt x="447400" y="2544536"/>
                  </a:lnTo>
                  <a:lnTo>
                    <a:pt x="435610" y="2543402"/>
                  </a:lnTo>
                  <a:lnTo>
                    <a:pt x="424273" y="2542268"/>
                  </a:lnTo>
                  <a:lnTo>
                    <a:pt x="413163" y="2540000"/>
                  </a:lnTo>
                  <a:lnTo>
                    <a:pt x="402053" y="2537505"/>
                  </a:lnTo>
                  <a:lnTo>
                    <a:pt x="391170" y="2534330"/>
                  </a:lnTo>
                  <a:lnTo>
                    <a:pt x="380513" y="2530701"/>
                  </a:lnTo>
                  <a:lnTo>
                    <a:pt x="370084" y="2526619"/>
                  </a:lnTo>
                  <a:lnTo>
                    <a:pt x="359880" y="2522309"/>
                  </a:lnTo>
                  <a:lnTo>
                    <a:pt x="350131" y="2517093"/>
                  </a:lnTo>
                  <a:lnTo>
                    <a:pt x="340608" y="2511649"/>
                  </a:lnTo>
                  <a:lnTo>
                    <a:pt x="331085" y="2505526"/>
                  </a:lnTo>
                  <a:lnTo>
                    <a:pt x="322469" y="2499175"/>
                  </a:lnTo>
                  <a:lnTo>
                    <a:pt x="313626" y="2492371"/>
                  </a:lnTo>
                  <a:lnTo>
                    <a:pt x="305237" y="2485113"/>
                  </a:lnTo>
                  <a:lnTo>
                    <a:pt x="297528" y="2477629"/>
                  </a:lnTo>
                  <a:lnTo>
                    <a:pt x="289819" y="2469464"/>
                  </a:lnTo>
                  <a:lnTo>
                    <a:pt x="282564" y="2461299"/>
                  </a:lnTo>
                  <a:lnTo>
                    <a:pt x="275762" y="2452680"/>
                  </a:lnTo>
                  <a:lnTo>
                    <a:pt x="269413" y="2443608"/>
                  </a:lnTo>
                  <a:lnTo>
                    <a:pt x="263518" y="2434309"/>
                  </a:lnTo>
                  <a:lnTo>
                    <a:pt x="257850" y="2424783"/>
                  </a:lnTo>
                  <a:lnTo>
                    <a:pt x="252862" y="2414803"/>
                  </a:lnTo>
                  <a:lnTo>
                    <a:pt x="248327" y="2404824"/>
                  </a:lnTo>
                  <a:lnTo>
                    <a:pt x="244019" y="2394391"/>
                  </a:lnTo>
                  <a:lnTo>
                    <a:pt x="240391" y="2383731"/>
                  </a:lnTo>
                  <a:lnTo>
                    <a:pt x="237444" y="2372844"/>
                  </a:lnTo>
                  <a:lnTo>
                    <a:pt x="234723" y="2361958"/>
                  </a:lnTo>
                  <a:lnTo>
                    <a:pt x="232682" y="2350617"/>
                  </a:lnTo>
                  <a:lnTo>
                    <a:pt x="231322" y="2339050"/>
                  </a:lnTo>
                  <a:lnTo>
                    <a:pt x="230415" y="2327483"/>
                  </a:lnTo>
                  <a:lnTo>
                    <a:pt x="230188" y="2315689"/>
                  </a:lnTo>
                  <a:lnTo>
                    <a:pt x="230188" y="2026965"/>
                  </a:lnTo>
                  <a:lnTo>
                    <a:pt x="369630" y="2026965"/>
                  </a:lnTo>
                  <a:lnTo>
                    <a:pt x="375298" y="2026738"/>
                  </a:lnTo>
                  <a:lnTo>
                    <a:pt x="381194" y="2026285"/>
                  </a:lnTo>
                  <a:lnTo>
                    <a:pt x="386862" y="2025604"/>
                  </a:lnTo>
                  <a:lnTo>
                    <a:pt x="392530" y="2024470"/>
                  </a:lnTo>
                  <a:lnTo>
                    <a:pt x="397972" y="2023336"/>
                  </a:lnTo>
                  <a:lnTo>
                    <a:pt x="403414" y="2021749"/>
                  </a:lnTo>
                  <a:lnTo>
                    <a:pt x="408628" y="2019934"/>
                  </a:lnTo>
                  <a:lnTo>
                    <a:pt x="413843" y="2017893"/>
                  </a:lnTo>
                  <a:lnTo>
                    <a:pt x="419058" y="2015852"/>
                  </a:lnTo>
                  <a:lnTo>
                    <a:pt x="424046" y="2013130"/>
                  </a:lnTo>
                  <a:lnTo>
                    <a:pt x="428581" y="2010408"/>
                  </a:lnTo>
                  <a:lnTo>
                    <a:pt x="433343" y="2007460"/>
                  </a:lnTo>
                  <a:lnTo>
                    <a:pt x="438104" y="2004285"/>
                  </a:lnTo>
                  <a:lnTo>
                    <a:pt x="442185" y="2000882"/>
                  </a:lnTo>
                  <a:lnTo>
                    <a:pt x="446266" y="1997254"/>
                  </a:lnTo>
                  <a:lnTo>
                    <a:pt x="450348" y="1993398"/>
                  </a:lnTo>
                  <a:lnTo>
                    <a:pt x="453975" y="1989542"/>
                  </a:lnTo>
                  <a:lnTo>
                    <a:pt x="457603" y="1985460"/>
                  </a:lnTo>
                  <a:lnTo>
                    <a:pt x="461004" y="1981377"/>
                  </a:lnTo>
                  <a:lnTo>
                    <a:pt x="464405" y="1976841"/>
                  </a:lnTo>
                  <a:lnTo>
                    <a:pt x="467353" y="1972305"/>
                  </a:lnTo>
                  <a:lnTo>
                    <a:pt x="470074" y="1967315"/>
                  </a:lnTo>
                  <a:lnTo>
                    <a:pt x="472794" y="1962552"/>
                  </a:lnTo>
                  <a:lnTo>
                    <a:pt x="474835" y="1957336"/>
                  </a:lnTo>
                  <a:lnTo>
                    <a:pt x="476876" y="1952119"/>
                  </a:lnTo>
                  <a:lnTo>
                    <a:pt x="478690" y="1947129"/>
                  </a:lnTo>
                  <a:lnTo>
                    <a:pt x="480277" y="1941686"/>
                  </a:lnTo>
                  <a:lnTo>
                    <a:pt x="481637" y="1936243"/>
                  </a:lnTo>
                  <a:lnTo>
                    <a:pt x="482544" y="1930799"/>
                  </a:lnTo>
                  <a:lnTo>
                    <a:pt x="483451" y="1924902"/>
                  </a:lnTo>
                  <a:lnTo>
                    <a:pt x="483904" y="1919232"/>
                  </a:lnTo>
                  <a:lnTo>
                    <a:pt x="483904" y="1913335"/>
                  </a:lnTo>
                  <a:lnTo>
                    <a:pt x="483904" y="1907665"/>
                  </a:lnTo>
                  <a:lnTo>
                    <a:pt x="483451" y="1901768"/>
                  </a:lnTo>
                  <a:lnTo>
                    <a:pt x="482544" y="1896325"/>
                  </a:lnTo>
                  <a:lnTo>
                    <a:pt x="481637" y="1890428"/>
                  </a:lnTo>
                  <a:lnTo>
                    <a:pt x="480277" y="1884985"/>
                  </a:lnTo>
                  <a:lnTo>
                    <a:pt x="478690" y="1879541"/>
                  </a:lnTo>
                  <a:lnTo>
                    <a:pt x="476876" y="1874325"/>
                  </a:lnTo>
                  <a:lnTo>
                    <a:pt x="474835" y="1869335"/>
                  </a:lnTo>
                  <a:lnTo>
                    <a:pt x="472794" y="1864345"/>
                  </a:lnTo>
                  <a:lnTo>
                    <a:pt x="470074" y="1859356"/>
                  </a:lnTo>
                  <a:lnTo>
                    <a:pt x="467353" y="1854366"/>
                  </a:lnTo>
                  <a:lnTo>
                    <a:pt x="464405" y="1850056"/>
                  </a:lnTo>
                  <a:lnTo>
                    <a:pt x="461004" y="1845747"/>
                  </a:lnTo>
                  <a:lnTo>
                    <a:pt x="457603" y="1841211"/>
                  </a:lnTo>
                  <a:lnTo>
                    <a:pt x="453975" y="1837129"/>
                  </a:lnTo>
                  <a:lnTo>
                    <a:pt x="450348" y="1833273"/>
                  </a:lnTo>
                  <a:lnTo>
                    <a:pt x="446266" y="1829417"/>
                  </a:lnTo>
                  <a:lnTo>
                    <a:pt x="442185" y="1826015"/>
                  </a:lnTo>
                  <a:lnTo>
                    <a:pt x="438104" y="1822613"/>
                  </a:lnTo>
                  <a:lnTo>
                    <a:pt x="433343" y="1819211"/>
                  </a:lnTo>
                  <a:lnTo>
                    <a:pt x="428581" y="1816262"/>
                  </a:lnTo>
                  <a:lnTo>
                    <a:pt x="424046" y="1813541"/>
                  </a:lnTo>
                  <a:lnTo>
                    <a:pt x="419058" y="1811273"/>
                  </a:lnTo>
                  <a:lnTo>
                    <a:pt x="413843" y="1808778"/>
                  </a:lnTo>
                  <a:lnTo>
                    <a:pt x="408628" y="1806737"/>
                  </a:lnTo>
                  <a:lnTo>
                    <a:pt x="403414" y="1804922"/>
                  </a:lnTo>
                  <a:lnTo>
                    <a:pt x="397972" y="1803334"/>
                  </a:lnTo>
                  <a:lnTo>
                    <a:pt x="392530" y="1801974"/>
                  </a:lnTo>
                  <a:lnTo>
                    <a:pt x="386862" y="1801293"/>
                  </a:lnTo>
                  <a:lnTo>
                    <a:pt x="381194" y="1800613"/>
                  </a:lnTo>
                  <a:lnTo>
                    <a:pt x="375298" y="1799932"/>
                  </a:lnTo>
                  <a:lnTo>
                    <a:pt x="369630" y="1799932"/>
                  </a:lnTo>
                  <a:lnTo>
                    <a:pt x="230188" y="1799932"/>
                  </a:lnTo>
                  <a:lnTo>
                    <a:pt x="230188" y="1385784"/>
                  </a:lnTo>
                  <a:lnTo>
                    <a:pt x="369630" y="1385784"/>
                  </a:lnTo>
                  <a:lnTo>
                    <a:pt x="375298" y="1385557"/>
                  </a:lnTo>
                  <a:lnTo>
                    <a:pt x="381194" y="1385331"/>
                  </a:lnTo>
                  <a:lnTo>
                    <a:pt x="386862" y="1384650"/>
                  </a:lnTo>
                  <a:lnTo>
                    <a:pt x="392530" y="1383516"/>
                  </a:lnTo>
                  <a:lnTo>
                    <a:pt x="397972" y="1382155"/>
                  </a:lnTo>
                  <a:lnTo>
                    <a:pt x="403414" y="1380795"/>
                  </a:lnTo>
                  <a:lnTo>
                    <a:pt x="408628" y="1378980"/>
                  </a:lnTo>
                  <a:lnTo>
                    <a:pt x="413843" y="1376712"/>
                  </a:lnTo>
                  <a:lnTo>
                    <a:pt x="419058" y="1374671"/>
                  </a:lnTo>
                  <a:lnTo>
                    <a:pt x="424046" y="1372176"/>
                  </a:lnTo>
                  <a:lnTo>
                    <a:pt x="428581" y="1369227"/>
                  </a:lnTo>
                  <a:lnTo>
                    <a:pt x="433343" y="1366506"/>
                  </a:lnTo>
                  <a:lnTo>
                    <a:pt x="438104" y="1363331"/>
                  </a:lnTo>
                  <a:lnTo>
                    <a:pt x="442185" y="1359928"/>
                  </a:lnTo>
                  <a:lnTo>
                    <a:pt x="446266" y="1356300"/>
                  </a:lnTo>
                  <a:lnTo>
                    <a:pt x="450348" y="1352671"/>
                  </a:lnTo>
                  <a:lnTo>
                    <a:pt x="453975" y="1348588"/>
                  </a:lnTo>
                  <a:lnTo>
                    <a:pt x="457603" y="1344732"/>
                  </a:lnTo>
                  <a:lnTo>
                    <a:pt x="461004" y="1340196"/>
                  </a:lnTo>
                  <a:lnTo>
                    <a:pt x="464405" y="1335887"/>
                  </a:lnTo>
                  <a:lnTo>
                    <a:pt x="467353" y="1331124"/>
                  </a:lnTo>
                  <a:lnTo>
                    <a:pt x="470074" y="1326588"/>
                  </a:lnTo>
                  <a:lnTo>
                    <a:pt x="472794" y="1321598"/>
                  </a:lnTo>
                  <a:lnTo>
                    <a:pt x="474835" y="1316608"/>
                  </a:lnTo>
                  <a:lnTo>
                    <a:pt x="476876" y="1311392"/>
                  </a:lnTo>
                  <a:lnTo>
                    <a:pt x="478690" y="1305949"/>
                  </a:lnTo>
                  <a:lnTo>
                    <a:pt x="480277" y="1300732"/>
                  </a:lnTo>
                  <a:lnTo>
                    <a:pt x="481637" y="1295289"/>
                  </a:lnTo>
                  <a:lnTo>
                    <a:pt x="482544" y="1289619"/>
                  </a:lnTo>
                  <a:lnTo>
                    <a:pt x="483451" y="1283948"/>
                  </a:lnTo>
                  <a:lnTo>
                    <a:pt x="483904" y="1278278"/>
                  </a:lnTo>
                  <a:lnTo>
                    <a:pt x="483904" y="1272381"/>
                  </a:lnTo>
                  <a:lnTo>
                    <a:pt x="483904" y="1266711"/>
                  </a:lnTo>
                  <a:lnTo>
                    <a:pt x="483451" y="1260814"/>
                  </a:lnTo>
                  <a:lnTo>
                    <a:pt x="482544" y="1255144"/>
                  </a:lnTo>
                  <a:lnTo>
                    <a:pt x="481637" y="1249474"/>
                  </a:lnTo>
                  <a:lnTo>
                    <a:pt x="480277" y="1244031"/>
                  </a:lnTo>
                  <a:lnTo>
                    <a:pt x="478690" y="1238814"/>
                  </a:lnTo>
                  <a:lnTo>
                    <a:pt x="476876" y="1233371"/>
                  </a:lnTo>
                  <a:lnTo>
                    <a:pt x="474835" y="1228154"/>
                  </a:lnTo>
                  <a:lnTo>
                    <a:pt x="472794" y="1223391"/>
                  </a:lnTo>
                  <a:lnTo>
                    <a:pt x="470074" y="1218401"/>
                  </a:lnTo>
                  <a:lnTo>
                    <a:pt x="467353" y="1213639"/>
                  </a:lnTo>
                  <a:lnTo>
                    <a:pt x="464405" y="1209102"/>
                  </a:lnTo>
                  <a:lnTo>
                    <a:pt x="461004" y="1204566"/>
                  </a:lnTo>
                  <a:lnTo>
                    <a:pt x="457603" y="1200257"/>
                  </a:lnTo>
                  <a:lnTo>
                    <a:pt x="453975" y="1196175"/>
                  </a:lnTo>
                  <a:lnTo>
                    <a:pt x="450348" y="1192092"/>
                  </a:lnTo>
                  <a:lnTo>
                    <a:pt x="446266" y="1188463"/>
                  </a:lnTo>
                  <a:lnTo>
                    <a:pt x="442185" y="1184834"/>
                  </a:lnTo>
                  <a:lnTo>
                    <a:pt x="438104" y="1181659"/>
                  </a:lnTo>
                  <a:lnTo>
                    <a:pt x="433343" y="1178484"/>
                  </a:lnTo>
                  <a:lnTo>
                    <a:pt x="428581" y="1175308"/>
                  </a:lnTo>
                  <a:lnTo>
                    <a:pt x="424046" y="1172813"/>
                  </a:lnTo>
                  <a:lnTo>
                    <a:pt x="419058" y="1170092"/>
                  </a:lnTo>
                  <a:lnTo>
                    <a:pt x="413843" y="1167824"/>
                  </a:lnTo>
                  <a:lnTo>
                    <a:pt x="408628" y="1165783"/>
                  </a:lnTo>
                  <a:lnTo>
                    <a:pt x="403414" y="1164195"/>
                  </a:lnTo>
                  <a:lnTo>
                    <a:pt x="397972" y="1162607"/>
                  </a:lnTo>
                  <a:lnTo>
                    <a:pt x="392530" y="1161246"/>
                  </a:lnTo>
                  <a:lnTo>
                    <a:pt x="386862" y="1160339"/>
                  </a:lnTo>
                  <a:lnTo>
                    <a:pt x="381194" y="1159432"/>
                  </a:lnTo>
                  <a:lnTo>
                    <a:pt x="375298" y="1158978"/>
                  </a:lnTo>
                  <a:lnTo>
                    <a:pt x="369630" y="1158978"/>
                  </a:lnTo>
                  <a:lnTo>
                    <a:pt x="230188" y="1158978"/>
                  </a:lnTo>
                  <a:lnTo>
                    <a:pt x="230188" y="744831"/>
                  </a:lnTo>
                  <a:lnTo>
                    <a:pt x="369630" y="744831"/>
                  </a:lnTo>
                  <a:lnTo>
                    <a:pt x="375298" y="744831"/>
                  </a:lnTo>
                  <a:lnTo>
                    <a:pt x="381194" y="744377"/>
                  </a:lnTo>
                  <a:lnTo>
                    <a:pt x="386862" y="743470"/>
                  </a:lnTo>
                  <a:lnTo>
                    <a:pt x="392530" y="742563"/>
                  </a:lnTo>
                  <a:lnTo>
                    <a:pt x="397972" y="741429"/>
                  </a:lnTo>
                  <a:lnTo>
                    <a:pt x="403414" y="739841"/>
                  </a:lnTo>
                  <a:lnTo>
                    <a:pt x="408628" y="738026"/>
                  </a:lnTo>
                  <a:lnTo>
                    <a:pt x="413843" y="735985"/>
                  </a:lnTo>
                  <a:lnTo>
                    <a:pt x="419058" y="733717"/>
                  </a:lnTo>
                  <a:lnTo>
                    <a:pt x="424046" y="731222"/>
                  </a:lnTo>
                  <a:lnTo>
                    <a:pt x="428581" y="728501"/>
                  </a:lnTo>
                  <a:lnTo>
                    <a:pt x="433343" y="725325"/>
                  </a:lnTo>
                  <a:lnTo>
                    <a:pt x="438104" y="722377"/>
                  </a:lnTo>
                  <a:lnTo>
                    <a:pt x="442185" y="718975"/>
                  </a:lnTo>
                  <a:lnTo>
                    <a:pt x="446266" y="715573"/>
                  </a:lnTo>
                  <a:lnTo>
                    <a:pt x="450348" y="711717"/>
                  </a:lnTo>
                  <a:lnTo>
                    <a:pt x="453975" y="707861"/>
                  </a:lnTo>
                  <a:lnTo>
                    <a:pt x="457603" y="703552"/>
                  </a:lnTo>
                  <a:lnTo>
                    <a:pt x="461004" y="699243"/>
                  </a:lnTo>
                  <a:lnTo>
                    <a:pt x="464405" y="694706"/>
                  </a:lnTo>
                  <a:lnTo>
                    <a:pt x="467353" y="690170"/>
                  </a:lnTo>
                  <a:lnTo>
                    <a:pt x="470074" y="685407"/>
                  </a:lnTo>
                  <a:lnTo>
                    <a:pt x="472794" y="680645"/>
                  </a:lnTo>
                  <a:lnTo>
                    <a:pt x="474835" y="675655"/>
                  </a:lnTo>
                  <a:lnTo>
                    <a:pt x="476876" y="670438"/>
                  </a:lnTo>
                  <a:lnTo>
                    <a:pt x="478690" y="665222"/>
                  </a:lnTo>
                  <a:lnTo>
                    <a:pt x="480277" y="659778"/>
                  </a:lnTo>
                  <a:lnTo>
                    <a:pt x="481637" y="654335"/>
                  </a:lnTo>
                  <a:lnTo>
                    <a:pt x="482544" y="648665"/>
                  </a:lnTo>
                  <a:lnTo>
                    <a:pt x="483451" y="642995"/>
                  </a:lnTo>
                  <a:lnTo>
                    <a:pt x="483904" y="637325"/>
                  </a:lnTo>
                  <a:lnTo>
                    <a:pt x="483904" y="631428"/>
                  </a:lnTo>
                  <a:lnTo>
                    <a:pt x="483904" y="625531"/>
                  </a:lnTo>
                  <a:lnTo>
                    <a:pt x="483451" y="619861"/>
                  </a:lnTo>
                  <a:lnTo>
                    <a:pt x="482544" y="614190"/>
                  </a:lnTo>
                  <a:lnTo>
                    <a:pt x="481637" y="608747"/>
                  </a:lnTo>
                  <a:lnTo>
                    <a:pt x="480277" y="603077"/>
                  </a:lnTo>
                  <a:lnTo>
                    <a:pt x="478690" y="597860"/>
                  </a:lnTo>
                  <a:lnTo>
                    <a:pt x="476876" y="592417"/>
                  </a:lnTo>
                  <a:lnTo>
                    <a:pt x="474835" y="587427"/>
                  </a:lnTo>
                  <a:lnTo>
                    <a:pt x="472794" y="582211"/>
                  </a:lnTo>
                  <a:lnTo>
                    <a:pt x="470074" y="577448"/>
                  </a:lnTo>
                  <a:lnTo>
                    <a:pt x="467353" y="572685"/>
                  </a:lnTo>
                  <a:lnTo>
                    <a:pt x="464405" y="567922"/>
                  </a:lnTo>
                  <a:lnTo>
                    <a:pt x="461004" y="563613"/>
                  </a:lnTo>
                  <a:lnTo>
                    <a:pt x="457603" y="559530"/>
                  </a:lnTo>
                  <a:lnTo>
                    <a:pt x="453975" y="555221"/>
                  </a:lnTo>
                  <a:lnTo>
                    <a:pt x="450348" y="551138"/>
                  </a:lnTo>
                  <a:lnTo>
                    <a:pt x="446266" y="547509"/>
                  </a:lnTo>
                  <a:lnTo>
                    <a:pt x="442185" y="543881"/>
                  </a:lnTo>
                  <a:lnTo>
                    <a:pt x="438104" y="540478"/>
                  </a:lnTo>
                  <a:lnTo>
                    <a:pt x="433343" y="537303"/>
                  </a:lnTo>
                  <a:lnTo>
                    <a:pt x="428581" y="534581"/>
                  </a:lnTo>
                  <a:lnTo>
                    <a:pt x="424046" y="531633"/>
                  </a:lnTo>
                  <a:lnTo>
                    <a:pt x="419058" y="529138"/>
                  </a:lnTo>
                  <a:lnTo>
                    <a:pt x="413843" y="527097"/>
                  </a:lnTo>
                  <a:lnTo>
                    <a:pt x="408628" y="525056"/>
                  </a:lnTo>
                  <a:lnTo>
                    <a:pt x="403414" y="523241"/>
                  </a:lnTo>
                  <a:lnTo>
                    <a:pt x="397972" y="521654"/>
                  </a:lnTo>
                  <a:lnTo>
                    <a:pt x="392530" y="520293"/>
                  </a:lnTo>
                  <a:lnTo>
                    <a:pt x="386862" y="519159"/>
                  </a:lnTo>
                  <a:lnTo>
                    <a:pt x="381194" y="518478"/>
                  </a:lnTo>
                  <a:lnTo>
                    <a:pt x="375298" y="518251"/>
                  </a:lnTo>
                  <a:lnTo>
                    <a:pt x="369630" y="518025"/>
                  </a:lnTo>
                  <a:lnTo>
                    <a:pt x="230188" y="518025"/>
                  </a:lnTo>
                  <a:lnTo>
                    <a:pt x="230188" y="229074"/>
                  </a:lnTo>
                  <a:lnTo>
                    <a:pt x="230415" y="217053"/>
                  </a:lnTo>
                  <a:lnTo>
                    <a:pt x="231322" y="205713"/>
                  </a:lnTo>
                  <a:lnTo>
                    <a:pt x="232682" y="194372"/>
                  </a:lnTo>
                  <a:lnTo>
                    <a:pt x="234723" y="183032"/>
                  </a:lnTo>
                  <a:lnTo>
                    <a:pt x="237444" y="172145"/>
                  </a:lnTo>
                  <a:lnTo>
                    <a:pt x="240391" y="161032"/>
                  </a:lnTo>
                  <a:lnTo>
                    <a:pt x="244019" y="150599"/>
                  </a:lnTo>
                  <a:lnTo>
                    <a:pt x="248327" y="140166"/>
                  </a:lnTo>
                  <a:lnTo>
                    <a:pt x="252862" y="129960"/>
                  </a:lnTo>
                  <a:lnTo>
                    <a:pt x="257850" y="120207"/>
                  </a:lnTo>
                  <a:lnTo>
                    <a:pt x="263518" y="110681"/>
                  </a:lnTo>
                  <a:lnTo>
                    <a:pt x="269413" y="101155"/>
                  </a:lnTo>
                  <a:lnTo>
                    <a:pt x="275762" y="92083"/>
                  </a:lnTo>
                  <a:lnTo>
                    <a:pt x="282564" y="83691"/>
                  </a:lnTo>
                  <a:lnTo>
                    <a:pt x="289819" y="75299"/>
                  </a:lnTo>
                  <a:lnTo>
                    <a:pt x="297528" y="67361"/>
                  </a:lnTo>
                  <a:lnTo>
                    <a:pt x="305237" y="59650"/>
                  </a:lnTo>
                  <a:lnTo>
                    <a:pt x="313626" y="52392"/>
                  </a:lnTo>
                  <a:lnTo>
                    <a:pt x="322469" y="45815"/>
                  </a:lnTo>
                  <a:lnTo>
                    <a:pt x="331085" y="39237"/>
                  </a:lnTo>
                  <a:lnTo>
                    <a:pt x="340608" y="33340"/>
                  </a:lnTo>
                  <a:lnTo>
                    <a:pt x="350131" y="27897"/>
                  </a:lnTo>
                  <a:lnTo>
                    <a:pt x="359880" y="22680"/>
                  </a:lnTo>
                  <a:lnTo>
                    <a:pt x="370084" y="18371"/>
                  </a:lnTo>
                  <a:lnTo>
                    <a:pt x="380513" y="14062"/>
                  </a:lnTo>
                  <a:lnTo>
                    <a:pt x="391170" y="10433"/>
                  </a:lnTo>
                  <a:lnTo>
                    <a:pt x="402053" y="7258"/>
                  </a:lnTo>
                  <a:lnTo>
                    <a:pt x="413163" y="4763"/>
                  </a:lnTo>
                  <a:lnTo>
                    <a:pt x="424273" y="2722"/>
                  </a:lnTo>
                  <a:lnTo>
                    <a:pt x="435610" y="1134"/>
                  </a:lnTo>
                  <a:lnTo>
                    <a:pt x="447400" y="453"/>
                  </a:lnTo>
                  <a:lnTo>
                    <a:pt x="458964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B901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4348" y="188640"/>
            <a:ext cx="2614705" cy="698130"/>
            <a:chOff x="364348" y="188640"/>
            <a:chExt cx="2614705" cy="698130"/>
          </a:xfrm>
        </p:grpSpPr>
        <p:sp>
          <p:nvSpPr>
            <p:cNvPr id="28" name="文本框 27"/>
            <p:cNvSpPr txBox="1"/>
            <p:nvPr/>
          </p:nvSpPr>
          <p:spPr>
            <a:xfrm>
              <a:off x="1210915" y="315905"/>
              <a:ext cx="1768138" cy="57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2400" b="1" spc="300" dirty="0">
                  <a:solidFill>
                    <a:srgbClr val="26354C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基本情况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364348" y="188640"/>
              <a:ext cx="413302" cy="413654"/>
            </a:xfrm>
            <a:prstGeom prst="rect">
              <a:avLst/>
            </a:prstGeom>
            <a:noFill/>
            <a:ln w="28575"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18303" y="312740"/>
              <a:ext cx="542290" cy="531986"/>
              <a:chOff x="518303" y="312740"/>
              <a:chExt cx="542290" cy="531986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523454" y="312740"/>
                <a:ext cx="531986" cy="531986"/>
              </a:xfrm>
              <a:prstGeom prst="rect">
                <a:avLst/>
              </a:prstGeom>
              <a:solidFill>
                <a:srgbClr val="FFB9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518303" y="347901"/>
                <a:ext cx="542290" cy="460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阿里巴巴普惠体 B" panose="00020600040101010101" charset="-122"/>
                    <a:ea typeface="阿里巴巴普惠体 B" panose="00020600040101010101" charset="-122"/>
                    <a:cs typeface="Alibaba Sans Black" panose="020B0A03020203040204" charset="0"/>
                  </a:rPr>
                  <a:t>03</a:t>
                </a:r>
              </a:p>
            </p:txBody>
          </p:sp>
        </p:grpSp>
      </p:grpSp>
      <p:sp>
        <p:nvSpPr>
          <p:cNvPr id="56" name="矩形 55"/>
          <p:cNvSpPr/>
          <p:nvPr/>
        </p:nvSpPr>
        <p:spPr>
          <a:xfrm>
            <a:off x="11369040" y="6240780"/>
            <a:ext cx="822960" cy="411480"/>
          </a:xfrm>
          <a:prstGeom prst="rect">
            <a:avLst/>
          </a:prstGeom>
          <a:solidFill>
            <a:srgbClr val="FFB901"/>
          </a:solidFill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阿里巴巴普惠体 B" panose="00020600040101010101" charset="-122"/>
                <a:ea typeface="阿里巴巴普惠体 B" panose="00020600040101010101" charset="-122"/>
                <a:cs typeface="Alibaba Sans Black" panose="020B0A03020203040204" charset="0"/>
              </a:rPr>
              <a:t>3</a:t>
            </a:r>
          </a:p>
        </p:txBody>
      </p:sp>
      <p:sp>
        <p:nvSpPr>
          <p:cNvPr id="31" name="矩形 30"/>
          <p:cNvSpPr/>
          <p:nvPr/>
        </p:nvSpPr>
        <p:spPr>
          <a:xfrm>
            <a:off x="11280576" y="6543866"/>
            <a:ext cx="176928" cy="21678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D:\工作文件夹\2019.6\联系人.png联系人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4405" y="1645285"/>
            <a:ext cx="1056005" cy="1056005"/>
          </a:xfrm>
          <a:prstGeom prst="rect">
            <a:avLst/>
          </a:prstGeom>
        </p:spPr>
      </p:pic>
      <p:pic>
        <p:nvPicPr>
          <p:cNvPr id="8" name="图片 7" descr="D:\工作文件夹\2019.6\联系人2.png联系人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70755" y="1693545"/>
            <a:ext cx="1056005" cy="1056005"/>
          </a:xfrm>
          <a:prstGeom prst="rect">
            <a:avLst/>
          </a:prstGeom>
        </p:spPr>
      </p:pic>
      <p:pic>
        <p:nvPicPr>
          <p:cNvPr id="9" name="图片 8" descr="D:\工作文件夹\2019.6\3.png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286750" y="1687195"/>
            <a:ext cx="1056005" cy="1056005"/>
          </a:xfrm>
          <a:prstGeom prst="rect">
            <a:avLst/>
          </a:prstGeom>
        </p:spPr>
      </p:pic>
      <p:pic>
        <p:nvPicPr>
          <p:cNvPr id="10" name="图片 9" descr="D:\工作文件夹\2019.6\4.png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89965" y="3115945"/>
            <a:ext cx="1056005" cy="1056005"/>
          </a:xfrm>
          <a:prstGeom prst="ellipse">
            <a:avLst/>
          </a:prstGeom>
        </p:spPr>
      </p:pic>
      <p:pic>
        <p:nvPicPr>
          <p:cNvPr id="12" name="图片 11" descr="D:\工作文件夹\2019.6\5.png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772660" y="3197225"/>
            <a:ext cx="1056005" cy="1056005"/>
          </a:xfrm>
          <a:prstGeom prst="ellipse">
            <a:avLst/>
          </a:prstGeom>
        </p:spPr>
      </p:pic>
      <p:pic>
        <p:nvPicPr>
          <p:cNvPr id="13" name="图片 12" descr="D:\工作文件夹\2019.6\6.png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282305" y="3186430"/>
            <a:ext cx="1056005" cy="1056005"/>
          </a:xfrm>
          <a:prstGeom prst="ellipse">
            <a:avLst/>
          </a:prstGeom>
        </p:spPr>
      </p:pic>
      <p:pic>
        <p:nvPicPr>
          <p:cNvPr id="14" name="图片 13" descr="D:\工作文件夹\2019.6\4.png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99490" y="3115945"/>
            <a:ext cx="1056005" cy="1056005"/>
          </a:xfrm>
          <a:prstGeom prst="ellipse">
            <a:avLst/>
          </a:prstGeom>
        </p:spPr>
      </p:pic>
      <p:pic>
        <p:nvPicPr>
          <p:cNvPr id="27" name="图片 26" descr="D:\工作文件夹\2019.6\5.png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782185" y="3197225"/>
            <a:ext cx="1056005" cy="1056005"/>
          </a:xfrm>
          <a:prstGeom prst="ellipse">
            <a:avLst/>
          </a:prstGeom>
        </p:spPr>
      </p:pic>
      <p:pic>
        <p:nvPicPr>
          <p:cNvPr id="33" name="图片 32" descr="D:\工作文件夹\2019.6\7.png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13460" y="4625340"/>
            <a:ext cx="1056005" cy="1056005"/>
          </a:xfrm>
          <a:prstGeom prst="ellipse">
            <a:avLst/>
          </a:prstGeom>
        </p:spPr>
      </p:pic>
      <p:pic>
        <p:nvPicPr>
          <p:cNvPr id="35" name="图片 34" descr="D:\工作文件夹\2019.6\8.png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810760" y="4678680"/>
            <a:ext cx="1056005" cy="1056005"/>
          </a:xfrm>
          <a:prstGeom prst="ellipse">
            <a:avLst/>
          </a:prstGeom>
        </p:spPr>
      </p:pic>
    </p:spTree>
  </p:cSld>
  <p:clrMapOvr>
    <a:masterClrMapping/>
  </p:clrMapOvr>
  <p:transition spd="slow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60" grpId="0"/>
      <p:bldP spid="50" grpId="0"/>
      <p:bldP spid="29" grpId="0"/>
      <p:bldP spid="41" grpId="0"/>
      <p:bldP spid="55" grpId="0"/>
      <p:bldP spid="25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" y="6350"/>
            <a:ext cx="12183745" cy="684530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1530518" y="2582797"/>
            <a:ext cx="622384" cy="62291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919536" y="1235436"/>
            <a:ext cx="1703174" cy="1703174"/>
          </a:xfrm>
          <a:prstGeom prst="rect">
            <a:avLst/>
          </a:prstGeom>
          <a:solidFill>
            <a:srgbClr val="FFB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spc="300" dirty="0">
              <a:solidFill>
                <a:srgbClr val="281C0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549142" y="2891620"/>
            <a:ext cx="0" cy="3110675"/>
          </a:xfrm>
          <a:prstGeom prst="line">
            <a:avLst/>
          </a:prstGeom>
          <a:ln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019319" y="3238155"/>
            <a:ext cx="692164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400" spc="300" dirty="0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部门 职位</a:t>
            </a:r>
            <a:endParaRPr lang="en-US" altLang="zh-CN" sz="1400" spc="300" dirty="0">
              <a:solidFill>
                <a:schemeClr val="tx1">
                  <a:lumMod val="50000"/>
                </a:schemeClr>
              </a:solidFill>
              <a:latin typeface="阿里巴巴普惠体 L" panose="00020600040101010101" charset="-122"/>
              <a:ea typeface="阿里巴巴普惠体 L" panose="00020600040101010101" charset="-122"/>
              <a:cs typeface="阿里巴巴普惠体 L" panose="00020600040101010101" charset="-122"/>
            </a:endParaRPr>
          </a:p>
        </p:txBody>
      </p:sp>
      <p:sp>
        <p:nvSpPr>
          <p:cNvPr id="26" name="矩形 25"/>
          <p:cNvSpPr/>
          <p:nvPr/>
        </p:nvSpPr>
        <p:spPr>
          <a:xfrm flipV="1">
            <a:off x="1097057" y="3028089"/>
            <a:ext cx="297418" cy="297672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flipV="1">
            <a:off x="1281075" y="3257163"/>
            <a:ext cx="197784" cy="197954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14"/>
          <p:cNvSpPr txBox="1"/>
          <p:nvPr/>
        </p:nvSpPr>
        <p:spPr>
          <a:xfrm>
            <a:off x="2932994" y="4189632"/>
            <a:ext cx="692164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</a:rPr>
              <a:t>主要负责的工作内容以及取得的进步成绩等</a:t>
            </a:r>
          </a:p>
        </p:txBody>
      </p:sp>
      <p:sp>
        <p:nvSpPr>
          <p:cNvPr id="30" name="文本框 14"/>
          <p:cNvSpPr txBox="1"/>
          <p:nvPr/>
        </p:nvSpPr>
        <p:spPr>
          <a:xfrm>
            <a:off x="2932994" y="5175178"/>
            <a:ext cx="692164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</a:rPr>
              <a:t>简单说明离职原因</a:t>
            </a:r>
          </a:p>
        </p:txBody>
      </p:sp>
      <p:sp>
        <p:nvSpPr>
          <p:cNvPr id="3" name="矩形 2"/>
          <p:cNvSpPr/>
          <p:nvPr/>
        </p:nvSpPr>
        <p:spPr>
          <a:xfrm>
            <a:off x="1777851" y="1646890"/>
            <a:ext cx="1986544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spc="300" dirty="0">
                <a:latin typeface="阿里巴巴普惠体 B" panose="00020600040101010101" charset="-122"/>
                <a:ea typeface="阿里巴巴普惠体 B" panose="00020600040101010101" charset="-122"/>
              </a:rPr>
              <a:t>开始时间</a:t>
            </a:r>
          </a:p>
          <a:p>
            <a:pPr algn="ctr"/>
            <a:endParaRPr lang="zh-CN" altLang="en-US" b="1" spc="300" dirty="0">
              <a:latin typeface="阿里巴巴普惠体 B" panose="00020600040101010101" charset="-122"/>
              <a:ea typeface="阿里巴巴普惠体 B" panose="00020600040101010101" charset="-122"/>
            </a:endParaRPr>
          </a:p>
          <a:p>
            <a:pPr algn="ctr"/>
            <a:r>
              <a:rPr lang="zh-CN" altLang="en-US" b="1" spc="300" dirty="0">
                <a:latin typeface="阿里巴巴普惠体 B" panose="00020600040101010101" charset="-122"/>
                <a:ea typeface="阿里巴巴普惠体 B" panose="00020600040101010101" charset="-122"/>
              </a:rPr>
              <a:t>结束时间</a:t>
            </a:r>
          </a:p>
        </p:txBody>
      </p:sp>
      <p:sp>
        <p:nvSpPr>
          <p:cNvPr id="4" name="矩形 3"/>
          <p:cNvSpPr/>
          <p:nvPr/>
        </p:nvSpPr>
        <p:spPr>
          <a:xfrm>
            <a:off x="4903453" y="2008521"/>
            <a:ext cx="135128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rgbClr val="273A4F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工作单位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199157" y="3190630"/>
            <a:ext cx="755254" cy="520794"/>
            <a:chOff x="2199157" y="3650095"/>
            <a:chExt cx="755254" cy="520794"/>
          </a:xfrm>
        </p:grpSpPr>
        <p:sp>
          <p:nvSpPr>
            <p:cNvPr id="31" name="椭圆 30"/>
            <p:cNvSpPr/>
            <p:nvPr/>
          </p:nvSpPr>
          <p:spPr>
            <a:xfrm>
              <a:off x="2285907" y="3650095"/>
              <a:ext cx="520794" cy="520794"/>
            </a:xfrm>
            <a:prstGeom prst="ellipse">
              <a:avLst/>
            </a:prstGeom>
            <a:solidFill>
              <a:srgbClr val="273A4F"/>
            </a:solidFill>
            <a:ln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199157" y="3756604"/>
              <a:ext cx="755254" cy="3067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spc="300" dirty="0">
                  <a:latin typeface="阿里巴巴普惠体 B" panose="00020600040101010101" charset="-122"/>
                  <a:ea typeface="阿里巴巴普惠体 B" panose="00020600040101010101" charset="-122"/>
                </a:rPr>
                <a:t>职位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199157" y="4155968"/>
            <a:ext cx="755254" cy="520794"/>
            <a:chOff x="2199157" y="4649581"/>
            <a:chExt cx="755254" cy="520794"/>
          </a:xfrm>
        </p:grpSpPr>
        <p:sp>
          <p:nvSpPr>
            <p:cNvPr id="33" name="椭圆 32"/>
            <p:cNvSpPr/>
            <p:nvPr/>
          </p:nvSpPr>
          <p:spPr>
            <a:xfrm>
              <a:off x="2285907" y="4649581"/>
              <a:ext cx="520794" cy="520794"/>
            </a:xfrm>
            <a:prstGeom prst="ellipse">
              <a:avLst/>
            </a:prstGeom>
            <a:solidFill>
              <a:srgbClr val="273A4F"/>
            </a:solidFill>
            <a:ln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199157" y="4756089"/>
              <a:ext cx="755254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spc="300" dirty="0">
                  <a:latin typeface="阿里巴巴普惠体 B" panose="00020600040101010101" charset="-122"/>
                  <a:ea typeface="阿里巴巴普惠体 B" panose="00020600040101010101" charset="-122"/>
                </a:rPr>
                <a:t>描述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199157" y="5121307"/>
            <a:ext cx="755254" cy="520794"/>
            <a:chOff x="2199157" y="5580772"/>
            <a:chExt cx="755254" cy="520794"/>
          </a:xfrm>
        </p:grpSpPr>
        <p:sp>
          <p:nvSpPr>
            <p:cNvPr id="34" name="椭圆 33"/>
            <p:cNvSpPr/>
            <p:nvPr/>
          </p:nvSpPr>
          <p:spPr>
            <a:xfrm>
              <a:off x="2285907" y="5580772"/>
              <a:ext cx="520794" cy="520794"/>
            </a:xfrm>
            <a:prstGeom prst="ellipse">
              <a:avLst/>
            </a:prstGeom>
            <a:solidFill>
              <a:srgbClr val="273A4F"/>
            </a:solidFill>
            <a:ln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199157" y="5687280"/>
              <a:ext cx="755254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spc="300" dirty="0">
                  <a:latin typeface="阿里巴巴普惠体 B" panose="00020600040101010101" charset="-122"/>
                  <a:ea typeface="阿里巴巴普惠体 B" panose="00020600040101010101" charset="-122"/>
                </a:rPr>
                <a:t>离职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64348" y="188640"/>
            <a:ext cx="2614705" cy="698130"/>
            <a:chOff x="364348" y="188640"/>
            <a:chExt cx="2614705" cy="698130"/>
          </a:xfrm>
        </p:grpSpPr>
        <p:sp>
          <p:nvSpPr>
            <p:cNvPr id="43" name="文本框 27"/>
            <p:cNvSpPr txBox="1"/>
            <p:nvPr/>
          </p:nvSpPr>
          <p:spPr>
            <a:xfrm>
              <a:off x="1210915" y="315905"/>
              <a:ext cx="1768138" cy="57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b="1" spc="300" dirty="0">
                  <a:solidFill>
                    <a:srgbClr val="273A4F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工作经历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364348" y="188640"/>
              <a:ext cx="413302" cy="413654"/>
            </a:xfrm>
            <a:prstGeom prst="rect">
              <a:avLst/>
            </a:prstGeom>
            <a:noFill/>
            <a:ln w="28575"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518303" y="312740"/>
              <a:ext cx="542290" cy="531986"/>
              <a:chOff x="518303" y="312740"/>
              <a:chExt cx="542290" cy="531986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523454" y="312740"/>
                <a:ext cx="531986" cy="531986"/>
              </a:xfrm>
              <a:prstGeom prst="rect">
                <a:avLst/>
              </a:prstGeom>
              <a:solidFill>
                <a:srgbClr val="FFB9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518303" y="347901"/>
                <a:ext cx="542290" cy="460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阿里巴巴普惠体 B" panose="00020600040101010101" charset="-122"/>
                    <a:ea typeface="阿里巴巴普惠体 B" panose="00020600040101010101" charset="-122"/>
                    <a:cs typeface="Alibaba Sans Black" panose="020B0A03020203040204" charset="0"/>
                  </a:rPr>
                  <a:t>04</a:t>
                </a:r>
              </a:p>
            </p:txBody>
          </p:sp>
        </p:grpSp>
      </p:grpSp>
      <p:sp>
        <p:nvSpPr>
          <p:cNvPr id="41" name="矩形 40"/>
          <p:cNvSpPr/>
          <p:nvPr/>
        </p:nvSpPr>
        <p:spPr>
          <a:xfrm>
            <a:off x="11369040" y="6240780"/>
            <a:ext cx="822960" cy="411480"/>
          </a:xfrm>
          <a:prstGeom prst="rect">
            <a:avLst/>
          </a:prstGeom>
          <a:solidFill>
            <a:srgbClr val="FFB901"/>
          </a:solidFill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阿里巴巴普惠体 B" panose="00020600040101010101" charset="-122"/>
                <a:ea typeface="阿里巴巴普惠体 B" panose="00020600040101010101" charset="-122"/>
                <a:cs typeface="Alibaba Sans Black" panose="020B0A03020203040204" charset="0"/>
              </a:rPr>
              <a:t>4</a:t>
            </a:r>
          </a:p>
        </p:txBody>
      </p:sp>
      <p:sp>
        <p:nvSpPr>
          <p:cNvPr id="49" name="矩形 48"/>
          <p:cNvSpPr/>
          <p:nvPr/>
        </p:nvSpPr>
        <p:spPr>
          <a:xfrm>
            <a:off x="11280576" y="6543866"/>
            <a:ext cx="176928" cy="21678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" y="6350"/>
            <a:ext cx="12183745" cy="6845300"/>
          </a:xfrm>
          <a:prstGeom prst="rect">
            <a:avLst/>
          </a:prstGeom>
        </p:spPr>
      </p:pic>
      <p:sp>
        <p:nvSpPr>
          <p:cNvPr id="34" name="任意多边形 28"/>
          <p:cNvSpPr/>
          <p:nvPr/>
        </p:nvSpPr>
        <p:spPr bwMode="auto">
          <a:xfrm>
            <a:off x="2004854" y="2363995"/>
            <a:ext cx="1712912" cy="320262"/>
          </a:xfrm>
          <a:custGeom>
            <a:avLst/>
            <a:gdLst>
              <a:gd name="T0" fmla="*/ 0 w 1524075"/>
              <a:gd name="T1" fmla="*/ 0 h 169416"/>
              <a:gd name="T2" fmla="*/ 1427460 w 1524075"/>
              <a:gd name="T3" fmla="*/ 0 h 169416"/>
              <a:gd name="T4" fmla="*/ 1524075 w 1524075"/>
              <a:gd name="T5" fmla="*/ 84708 h 169416"/>
              <a:gd name="T6" fmla="*/ 1427460 w 1524075"/>
              <a:gd name="T7" fmla="*/ 169416 h 169416"/>
              <a:gd name="T8" fmla="*/ 0 w 1524075"/>
              <a:gd name="T9" fmla="*/ 169416 h 169416"/>
              <a:gd name="T10" fmla="*/ 96615 w 1524075"/>
              <a:gd name="T11" fmla="*/ 84708 h 169416"/>
              <a:gd name="T12" fmla="*/ 0 w 1524075"/>
              <a:gd name="T13" fmla="*/ 0 h 169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4075" h="169416">
                <a:moveTo>
                  <a:pt x="0" y="0"/>
                </a:moveTo>
                <a:lnTo>
                  <a:pt x="1427460" y="0"/>
                </a:lnTo>
                <a:lnTo>
                  <a:pt x="1524075" y="84708"/>
                </a:lnTo>
                <a:lnTo>
                  <a:pt x="1427460" y="169416"/>
                </a:lnTo>
                <a:lnTo>
                  <a:pt x="0" y="169416"/>
                </a:lnTo>
                <a:lnTo>
                  <a:pt x="96615" y="84708"/>
                </a:lnTo>
                <a:lnTo>
                  <a:pt x="0" y="0"/>
                </a:lnTo>
                <a:close/>
              </a:path>
            </a:pathLst>
          </a:custGeom>
          <a:solidFill>
            <a:srgbClr val="FFB901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2474754" y="2487615"/>
            <a:ext cx="773112" cy="1392236"/>
            <a:chOff x="3100388" y="2487615"/>
            <a:chExt cx="773112" cy="1392236"/>
          </a:xfrm>
        </p:grpSpPr>
        <p:sp>
          <p:nvSpPr>
            <p:cNvPr id="35" name="椭圆 12"/>
            <p:cNvSpPr>
              <a:spLocks noChangeArrowheads="1"/>
            </p:cNvSpPr>
            <p:nvPr/>
          </p:nvSpPr>
          <p:spPr bwMode="auto">
            <a:xfrm>
              <a:off x="3100388" y="3106739"/>
              <a:ext cx="773112" cy="773112"/>
            </a:xfrm>
            <a:prstGeom prst="ellipse">
              <a:avLst/>
            </a:prstGeom>
            <a:solidFill>
              <a:srgbClr val="FFB901"/>
            </a:solid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pc="300" dirty="0">
                  <a:solidFill>
                    <a:srgbClr val="FFFFFF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高中</a:t>
              </a:r>
            </a:p>
          </p:txBody>
        </p:sp>
        <p:cxnSp>
          <p:nvCxnSpPr>
            <p:cNvPr id="36" name="直接连接符 14"/>
            <p:cNvCxnSpPr>
              <a:cxnSpLocks noChangeShapeType="1"/>
            </p:cNvCxnSpPr>
            <p:nvPr/>
          </p:nvCxnSpPr>
          <p:spPr bwMode="auto">
            <a:xfrm flipH="1" flipV="1">
              <a:off x="3486547" y="2560640"/>
              <a:ext cx="794" cy="539751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椭圆 26"/>
            <p:cNvSpPr>
              <a:spLocks noChangeArrowheads="1"/>
            </p:cNvSpPr>
            <p:nvPr/>
          </p:nvSpPr>
          <p:spPr bwMode="auto">
            <a:xfrm flipV="1">
              <a:off x="3450432" y="2487615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71" name="文本框 47"/>
          <p:cNvSpPr txBox="1">
            <a:spLocks noChangeArrowheads="1"/>
          </p:cNvSpPr>
          <p:nvPr/>
        </p:nvSpPr>
        <p:spPr bwMode="auto">
          <a:xfrm>
            <a:off x="2004060" y="4124327"/>
            <a:ext cx="17145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>
              <a:lnSpc>
                <a:spcPct val="13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pc="300" dirty="0" err="1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xxxx.x-xxxx.x</a:t>
            </a:r>
            <a:endParaRPr lang="en-US" spc="300" dirty="0">
              <a:solidFill>
                <a:schemeClr val="tx1">
                  <a:lumMod val="50000"/>
                </a:schemeClr>
              </a:solidFill>
              <a:latin typeface="阿里巴巴普惠体 L" panose="00020600040101010101" charset="-122"/>
              <a:ea typeface="阿里巴巴普惠体 L" panose="00020600040101010101" charset="-122"/>
              <a:cs typeface="阿里巴巴普惠体 L" panose="00020600040101010101" charset="-122"/>
            </a:endParaRPr>
          </a:p>
          <a:p>
            <a:r>
              <a:rPr lang="en-US" spc="300" dirty="0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[</a:t>
            </a:r>
            <a:r>
              <a:rPr lang="zh-CN" altLang="en-US" spc="300" dirty="0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所在学校的名称</a:t>
            </a:r>
            <a:r>
              <a:rPr lang="en-US" spc="300" dirty="0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]</a:t>
            </a:r>
          </a:p>
          <a:p>
            <a:r>
              <a:rPr lang="zh-CN" altLang="en-US" spc="300" dirty="0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担任的职务</a:t>
            </a:r>
          </a:p>
        </p:txBody>
      </p:sp>
      <p:sp>
        <p:nvSpPr>
          <p:cNvPr id="40" name="任意多边形 31"/>
          <p:cNvSpPr/>
          <p:nvPr/>
        </p:nvSpPr>
        <p:spPr bwMode="auto">
          <a:xfrm>
            <a:off x="4073313" y="2363995"/>
            <a:ext cx="1712913" cy="320262"/>
          </a:xfrm>
          <a:custGeom>
            <a:avLst/>
            <a:gdLst>
              <a:gd name="T0" fmla="*/ 0 w 1524075"/>
              <a:gd name="T1" fmla="*/ 0 h 169416"/>
              <a:gd name="T2" fmla="*/ 1427460 w 1524075"/>
              <a:gd name="T3" fmla="*/ 0 h 169416"/>
              <a:gd name="T4" fmla="*/ 1524075 w 1524075"/>
              <a:gd name="T5" fmla="*/ 84708 h 169416"/>
              <a:gd name="T6" fmla="*/ 1427460 w 1524075"/>
              <a:gd name="T7" fmla="*/ 169416 h 169416"/>
              <a:gd name="T8" fmla="*/ 0 w 1524075"/>
              <a:gd name="T9" fmla="*/ 169416 h 169416"/>
              <a:gd name="T10" fmla="*/ 96615 w 1524075"/>
              <a:gd name="T11" fmla="*/ 84708 h 169416"/>
              <a:gd name="T12" fmla="*/ 0 w 1524075"/>
              <a:gd name="T13" fmla="*/ 0 h 169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4075" h="169416">
                <a:moveTo>
                  <a:pt x="0" y="0"/>
                </a:moveTo>
                <a:lnTo>
                  <a:pt x="1427460" y="0"/>
                </a:lnTo>
                <a:lnTo>
                  <a:pt x="1524075" y="84708"/>
                </a:lnTo>
                <a:lnTo>
                  <a:pt x="1427460" y="169416"/>
                </a:lnTo>
                <a:lnTo>
                  <a:pt x="0" y="169416"/>
                </a:lnTo>
                <a:lnTo>
                  <a:pt x="96615" y="84708"/>
                </a:lnTo>
                <a:lnTo>
                  <a:pt x="0" y="0"/>
                </a:lnTo>
                <a:close/>
              </a:path>
            </a:pathLst>
          </a:custGeom>
          <a:solidFill>
            <a:srgbClr val="273A4F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543213" y="2487615"/>
            <a:ext cx="773112" cy="1392236"/>
            <a:chOff x="4814888" y="2487615"/>
            <a:chExt cx="773112" cy="1392236"/>
          </a:xfrm>
        </p:grpSpPr>
        <p:sp>
          <p:nvSpPr>
            <p:cNvPr id="43" name="椭圆 32"/>
            <p:cNvSpPr>
              <a:spLocks noChangeArrowheads="1"/>
            </p:cNvSpPr>
            <p:nvPr/>
          </p:nvSpPr>
          <p:spPr bwMode="auto">
            <a:xfrm>
              <a:off x="4814888" y="3106739"/>
              <a:ext cx="773112" cy="773112"/>
            </a:xfrm>
            <a:prstGeom prst="ellipse">
              <a:avLst/>
            </a:prstGeom>
            <a:solidFill>
              <a:srgbClr val="273A4F"/>
            </a:solid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pc="300" dirty="0">
                  <a:solidFill>
                    <a:srgbClr val="FFFFFF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大学</a:t>
              </a:r>
            </a:p>
          </p:txBody>
        </p:sp>
        <p:cxnSp>
          <p:nvCxnSpPr>
            <p:cNvPr id="44" name="直接连接符 33"/>
            <p:cNvCxnSpPr>
              <a:cxnSpLocks noChangeShapeType="1"/>
            </p:cNvCxnSpPr>
            <p:nvPr/>
          </p:nvCxnSpPr>
          <p:spPr bwMode="auto">
            <a:xfrm flipH="1" flipV="1">
              <a:off x="5198269" y="2560640"/>
              <a:ext cx="794" cy="539751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椭圆 34"/>
            <p:cNvSpPr>
              <a:spLocks noChangeArrowheads="1"/>
            </p:cNvSpPr>
            <p:nvPr/>
          </p:nvSpPr>
          <p:spPr bwMode="auto">
            <a:xfrm flipV="1">
              <a:off x="5162551" y="2487615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72" name="文本框 49"/>
          <p:cNvSpPr txBox="1">
            <a:spLocks noChangeArrowheads="1"/>
          </p:cNvSpPr>
          <p:nvPr/>
        </p:nvSpPr>
        <p:spPr bwMode="auto">
          <a:xfrm>
            <a:off x="4073313" y="4124327"/>
            <a:ext cx="17129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>
              <a:lnSpc>
                <a:spcPct val="13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pc="300" dirty="0" err="1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xxxx.x-xxxx.x</a:t>
            </a:r>
            <a:endParaRPr lang="en-US" spc="300" dirty="0">
              <a:solidFill>
                <a:schemeClr val="tx1">
                  <a:lumMod val="50000"/>
                </a:schemeClr>
              </a:solidFill>
              <a:latin typeface="阿里巴巴普惠体 L" panose="00020600040101010101" charset="-122"/>
              <a:ea typeface="阿里巴巴普惠体 L" panose="00020600040101010101" charset="-122"/>
              <a:cs typeface="阿里巴巴普惠体 L" panose="00020600040101010101" charset="-122"/>
            </a:endParaRPr>
          </a:p>
          <a:p>
            <a:r>
              <a:rPr lang="en-US" spc="300" dirty="0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[</a:t>
            </a:r>
            <a:r>
              <a:rPr lang="zh-CN" altLang="en-US" spc="300" dirty="0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所在学校的名称</a:t>
            </a:r>
            <a:r>
              <a:rPr lang="en-US" spc="300" dirty="0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]</a:t>
            </a:r>
          </a:p>
          <a:p>
            <a:r>
              <a:rPr lang="en-US" spc="300" dirty="0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[</a:t>
            </a:r>
            <a:r>
              <a:rPr lang="zh-CN" altLang="en-US" spc="300" dirty="0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所读专业</a:t>
            </a:r>
            <a:r>
              <a:rPr lang="en-US" spc="300" dirty="0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]</a:t>
            </a:r>
          </a:p>
          <a:p>
            <a:r>
              <a:rPr lang="zh-CN" altLang="en-US" spc="300" dirty="0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担任的职务</a:t>
            </a:r>
          </a:p>
        </p:txBody>
      </p:sp>
      <p:sp>
        <p:nvSpPr>
          <p:cNvPr id="67" name="任意多边形 41"/>
          <p:cNvSpPr/>
          <p:nvPr/>
        </p:nvSpPr>
        <p:spPr bwMode="auto">
          <a:xfrm>
            <a:off x="8210233" y="2363995"/>
            <a:ext cx="1712912" cy="320262"/>
          </a:xfrm>
          <a:custGeom>
            <a:avLst/>
            <a:gdLst>
              <a:gd name="T0" fmla="*/ 0 w 1524075"/>
              <a:gd name="T1" fmla="*/ 0 h 169416"/>
              <a:gd name="T2" fmla="*/ 1427460 w 1524075"/>
              <a:gd name="T3" fmla="*/ 0 h 169416"/>
              <a:gd name="T4" fmla="*/ 1524075 w 1524075"/>
              <a:gd name="T5" fmla="*/ 84708 h 169416"/>
              <a:gd name="T6" fmla="*/ 1427460 w 1524075"/>
              <a:gd name="T7" fmla="*/ 169416 h 169416"/>
              <a:gd name="T8" fmla="*/ 0 w 1524075"/>
              <a:gd name="T9" fmla="*/ 169416 h 169416"/>
              <a:gd name="T10" fmla="*/ 96615 w 1524075"/>
              <a:gd name="T11" fmla="*/ 84708 h 169416"/>
              <a:gd name="T12" fmla="*/ 0 w 1524075"/>
              <a:gd name="T13" fmla="*/ 0 h 169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4075" h="169416">
                <a:moveTo>
                  <a:pt x="0" y="0"/>
                </a:moveTo>
                <a:lnTo>
                  <a:pt x="1427460" y="0"/>
                </a:lnTo>
                <a:lnTo>
                  <a:pt x="1524075" y="84708"/>
                </a:lnTo>
                <a:lnTo>
                  <a:pt x="1427460" y="169416"/>
                </a:lnTo>
                <a:lnTo>
                  <a:pt x="0" y="169416"/>
                </a:lnTo>
                <a:lnTo>
                  <a:pt x="96615" y="84708"/>
                </a:lnTo>
                <a:lnTo>
                  <a:pt x="0" y="0"/>
                </a:lnTo>
                <a:close/>
              </a:path>
            </a:pathLst>
          </a:custGeom>
          <a:solidFill>
            <a:srgbClr val="273A4F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8680133" y="2487615"/>
            <a:ext cx="773112" cy="1392236"/>
            <a:chOff x="8240713" y="2487615"/>
            <a:chExt cx="773112" cy="1392236"/>
          </a:xfrm>
        </p:grpSpPr>
        <p:sp>
          <p:nvSpPr>
            <p:cNvPr id="68" name="椭圆 42"/>
            <p:cNvSpPr>
              <a:spLocks noChangeArrowheads="1"/>
            </p:cNvSpPr>
            <p:nvPr/>
          </p:nvSpPr>
          <p:spPr bwMode="auto">
            <a:xfrm>
              <a:off x="8240713" y="3106739"/>
              <a:ext cx="773112" cy="773112"/>
            </a:xfrm>
            <a:prstGeom prst="ellipse">
              <a:avLst/>
            </a:prstGeom>
            <a:solidFill>
              <a:srgbClr val="273A4F"/>
            </a:solid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pc="300" dirty="0">
                  <a:solidFill>
                    <a:srgbClr val="FFFFFF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培训</a:t>
              </a:r>
            </a:p>
          </p:txBody>
        </p:sp>
        <p:cxnSp>
          <p:nvCxnSpPr>
            <p:cNvPr id="69" name="直接连接符 43"/>
            <p:cNvCxnSpPr>
              <a:cxnSpLocks noChangeShapeType="1"/>
            </p:cNvCxnSpPr>
            <p:nvPr/>
          </p:nvCxnSpPr>
          <p:spPr bwMode="auto">
            <a:xfrm flipH="1" flipV="1">
              <a:off x="8625683" y="2560640"/>
              <a:ext cx="794" cy="539751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" name="椭圆 44"/>
            <p:cNvSpPr>
              <a:spLocks noChangeArrowheads="1"/>
            </p:cNvSpPr>
            <p:nvPr/>
          </p:nvSpPr>
          <p:spPr bwMode="auto">
            <a:xfrm flipV="1">
              <a:off x="8588376" y="2487615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73" name="文本框 50"/>
          <p:cNvSpPr txBox="1">
            <a:spLocks noChangeArrowheads="1"/>
          </p:cNvSpPr>
          <p:nvPr/>
        </p:nvSpPr>
        <p:spPr bwMode="auto">
          <a:xfrm>
            <a:off x="8210233" y="4124327"/>
            <a:ext cx="17129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>
              <a:lnSpc>
                <a:spcPct val="13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pc="300" dirty="0" err="1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xxxx.x-xxxx.x</a:t>
            </a:r>
            <a:endParaRPr lang="en-US" spc="300" dirty="0">
              <a:solidFill>
                <a:schemeClr val="tx1">
                  <a:lumMod val="50000"/>
                </a:schemeClr>
              </a:solidFill>
              <a:latin typeface="阿里巴巴普惠体 L" panose="00020600040101010101" charset="-122"/>
              <a:ea typeface="阿里巴巴普惠体 L" panose="00020600040101010101" charset="-122"/>
              <a:cs typeface="阿里巴巴普惠体 L" panose="00020600040101010101" charset="-122"/>
            </a:endParaRPr>
          </a:p>
          <a:p>
            <a:r>
              <a:rPr lang="en-US" spc="300" dirty="0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[</a:t>
            </a:r>
            <a:r>
              <a:rPr lang="zh-CN" altLang="en-US" spc="300" dirty="0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培训机构的名称</a:t>
            </a:r>
            <a:r>
              <a:rPr lang="en-US" spc="300" dirty="0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]</a:t>
            </a:r>
          </a:p>
          <a:p>
            <a:r>
              <a:rPr lang="en-US" spc="300" dirty="0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[</a:t>
            </a:r>
            <a:r>
              <a:rPr lang="zh-CN" altLang="en-US" spc="300" dirty="0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培训的内容</a:t>
            </a:r>
            <a:r>
              <a:rPr lang="en-US" spc="300" dirty="0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]</a:t>
            </a:r>
          </a:p>
          <a:p>
            <a:r>
              <a:rPr lang="zh-CN" altLang="en-US" spc="300" dirty="0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培训证书</a:t>
            </a:r>
          </a:p>
        </p:txBody>
      </p:sp>
      <p:sp>
        <p:nvSpPr>
          <p:cNvPr id="47" name="任意多边形 36"/>
          <p:cNvSpPr/>
          <p:nvPr/>
        </p:nvSpPr>
        <p:spPr bwMode="auto">
          <a:xfrm>
            <a:off x="6140979" y="2363995"/>
            <a:ext cx="1714500" cy="320262"/>
          </a:xfrm>
          <a:custGeom>
            <a:avLst/>
            <a:gdLst>
              <a:gd name="T0" fmla="*/ 0 w 1524075"/>
              <a:gd name="T1" fmla="*/ 0 h 169416"/>
              <a:gd name="T2" fmla="*/ 1427460 w 1524075"/>
              <a:gd name="T3" fmla="*/ 0 h 169416"/>
              <a:gd name="T4" fmla="*/ 1524075 w 1524075"/>
              <a:gd name="T5" fmla="*/ 84708 h 169416"/>
              <a:gd name="T6" fmla="*/ 1427460 w 1524075"/>
              <a:gd name="T7" fmla="*/ 169416 h 169416"/>
              <a:gd name="T8" fmla="*/ 0 w 1524075"/>
              <a:gd name="T9" fmla="*/ 169416 h 169416"/>
              <a:gd name="T10" fmla="*/ 96615 w 1524075"/>
              <a:gd name="T11" fmla="*/ 84708 h 169416"/>
              <a:gd name="T12" fmla="*/ 0 w 1524075"/>
              <a:gd name="T13" fmla="*/ 0 h 169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4075" h="169416">
                <a:moveTo>
                  <a:pt x="0" y="0"/>
                </a:moveTo>
                <a:lnTo>
                  <a:pt x="1427460" y="0"/>
                </a:lnTo>
                <a:lnTo>
                  <a:pt x="1524075" y="84708"/>
                </a:lnTo>
                <a:lnTo>
                  <a:pt x="1427460" y="169416"/>
                </a:lnTo>
                <a:lnTo>
                  <a:pt x="0" y="169416"/>
                </a:lnTo>
                <a:lnTo>
                  <a:pt x="96615" y="84708"/>
                </a:lnTo>
                <a:lnTo>
                  <a:pt x="0" y="0"/>
                </a:lnTo>
                <a:close/>
              </a:path>
            </a:pathLst>
          </a:custGeom>
          <a:solidFill>
            <a:srgbClr val="FFB901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6611673" y="2487615"/>
            <a:ext cx="773113" cy="1392236"/>
            <a:chOff x="6527801" y="2487615"/>
            <a:chExt cx="773113" cy="1392236"/>
          </a:xfrm>
        </p:grpSpPr>
        <p:sp>
          <p:nvSpPr>
            <p:cNvPr id="64" name="椭圆 37"/>
            <p:cNvSpPr>
              <a:spLocks noChangeArrowheads="1"/>
            </p:cNvSpPr>
            <p:nvPr/>
          </p:nvSpPr>
          <p:spPr bwMode="auto">
            <a:xfrm>
              <a:off x="6527801" y="3106739"/>
              <a:ext cx="773113" cy="773112"/>
            </a:xfrm>
            <a:prstGeom prst="ellipse">
              <a:avLst/>
            </a:prstGeom>
            <a:solidFill>
              <a:srgbClr val="FFB901"/>
            </a:solid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pc="300" dirty="0">
                  <a:solidFill>
                    <a:srgbClr val="FFFFFF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培训</a:t>
              </a:r>
            </a:p>
          </p:txBody>
        </p:sp>
        <p:cxnSp>
          <p:nvCxnSpPr>
            <p:cNvPr id="65" name="直接连接符 38"/>
            <p:cNvCxnSpPr>
              <a:cxnSpLocks noChangeShapeType="1"/>
            </p:cNvCxnSpPr>
            <p:nvPr/>
          </p:nvCxnSpPr>
          <p:spPr bwMode="auto">
            <a:xfrm flipV="1">
              <a:off x="6911975" y="2560640"/>
              <a:ext cx="0" cy="539751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" name="椭圆 39"/>
            <p:cNvSpPr>
              <a:spLocks noChangeArrowheads="1"/>
            </p:cNvSpPr>
            <p:nvPr/>
          </p:nvSpPr>
          <p:spPr bwMode="auto">
            <a:xfrm flipV="1">
              <a:off x="6875464" y="2487615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74" name="文本框 50"/>
          <p:cNvSpPr txBox="1">
            <a:spLocks noChangeArrowheads="1"/>
          </p:cNvSpPr>
          <p:nvPr/>
        </p:nvSpPr>
        <p:spPr bwMode="auto">
          <a:xfrm>
            <a:off x="6141773" y="4124327"/>
            <a:ext cx="17129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>
              <a:lnSpc>
                <a:spcPct val="13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pc="300" dirty="0" err="1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xxxx.x-xxxx.x</a:t>
            </a:r>
            <a:endParaRPr lang="en-US" spc="300" dirty="0">
              <a:solidFill>
                <a:schemeClr val="tx1">
                  <a:lumMod val="50000"/>
                </a:schemeClr>
              </a:solidFill>
              <a:latin typeface="阿里巴巴普惠体 L" panose="00020600040101010101" charset="-122"/>
              <a:ea typeface="阿里巴巴普惠体 L" panose="00020600040101010101" charset="-122"/>
              <a:cs typeface="阿里巴巴普惠体 L" panose="00020600040101010101" charset="-122"/>
            </a:endParaRPr>
          </a:p>
          <a:p>
            <a:r>
              <a:rPr lang="en-US" spc="300" dirty="0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[</a:t>
            </a:r>
            <a:r>
              <a:rPr lang="zh-CN" altLang="en-US" spc="300" dirty="0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培训机构的名称</a:t>
            </a:r>
            <a:r>
              <a:rPr lang="en-US" spc="300" dirty="0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]</a:t>
            </a:r>
          </a:p>
          <a:p>
            <a:r>
              <a:rPr lang="en-US" spc="300" dirty="0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[</a:t>
            </a:r>
            <a:r>
              <a:rPr lang="zh-CN" altLang="en-US" spc="300" dirty="0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培训的内容</a:t>
            </a:r>
            <a:r>
              <a:rPr lang="en-US" spc="300" dirty="0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]</a:t>
            </a:r>
          </a:p>
          <a:p>
            <a:r>
              <a:rPr lang="zh-CN" altLang="en-US" spc="300" dirty="0">
                <a:solidFill>
                  <a:schemeClr val="tx1">
                    <a:lumMod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培训证书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64348" y="188640"/>
            <a:ext cx="3354212" cy="698130"/>
            <a:chOff x="364348" y="188640"/>
            <a:chExt cx="3354212" cy="698130"/>
          </a:xfrm>
        </p:grpSpPr>
        <p:sp>
          <p:nvSpPr>
            <p:cNvPr id="37" name="文本框 27"/>
            <p:cNvSpPr txBox="1"/>
            <p:nvPr/>
          </p:nvSpPr>
          <p:spPr>
            <a:xfrm>
              <a:off x="1210914" y="315905"/>
              <a:ext cx="2507646" cy="57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b="1" spc="300" dirty="0">
                  <a:solidFill>
                    <a:srgbClr val="273A4F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教育培训经历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364348" y="188640"/>
              <a:ext cx="413302" cy="413654"/>
            </a:xfrm>
            <a:prstGeom prst="rect">
              <a:avLst/>
            </a:prstGeom>
            <a:noFill/>
            <a:ln w="28575"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518303" y="312740"/>
              <a:ext cx="542290" cy="531986"/>
              <a:chOff x="518303" y="312740"/>
              <a:chExt cx="542290" cy="531986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523454" y="312740"/>
                <a:ext cx="531986" cy="531986"/>
              </a:xfrm>
              <a:prstGeom prst="rect">
                <a:avLst/>
              </a:prstGeom>
              <a:solidFill>
                <a:srgbClr val="FFB9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518303" y="347901"/>
                <a:ext cx="542290" cy="460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阿里巴巴普惠体 B" panose="00020600040101010101" charset="-122"/>
                    <a:ea typeface="阿里巴巴普惠体 B" panose="00020600040101010101" charset="-122"/>
                  </a:rPr>
                  <a:t>05</a:t>
                </a:r>
              </a:p>
            </p:txBody>
          </p:sp>
        </p:grpSp>
      </p:grpSp>
      <p:sp>
        <p:nvSpPr>
          <p:cNvPr id="51" name="矩形 50"/>
          <p:cNvSpPr/>
          <p:nvPr/>
        </p:nvSpPr>
        <p:spPr>
          <a:xfrm>
            <a:off x="11369040" y="6240780"/>
            <a:ext cx="822960" cy="411480"/>
          </a:xfrm>
          <a:prstGeom prst="rect">
            <a:avLst/>
          </a:prstGeom>
          <a:solidFill>
            <a:srgbClr val="FFB901"/>
          </a:solidFill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阿里巴巴普惠体 B" panose="00020600040101010101" charset="-122"/>
                <a:ea typeface="阿里巴巴普惠体 B" panose="00020600040101010101" charset="-122"/>
              </a:rPr>
              <a:t>5</a:t>
            </a:r>
          </a:p>
        </p:txBody>
      </p:sp>
      <p:sp>
        <p:nvSpPr>
          <p:cNvPr id="52" name="矩形 51"/>
          <p:cNvSpPr/>
          <p:nvPr/>
        </p:nvSpPr>
        <p:spPr>
          <a:xfrm>
            <a:off x="11280576" y="6543866"/>
            <a:ext cx="176928" cy="21678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" y="6350"/>
            <a:ext cx="12183745" cy="684530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64348" y="188640"/>
            <a:ext cx="2614705" cy="698130"/>
            <a:chOff x="364348" y="188640"/>
            <a:chExt cx="2614705" cy="698130"/>
          </a:xfrm>
        </p:grpSpPr>
        <p:sp>
          <p:nvSpPr>
            <p:cNvPr id="22" name="文本框 27"/>
            <p:cNvSpPr txBox="1"/>
            <p:nvPr/>
          </p:nvSpPr>
          <p:spPr>
            <a:xfrm>
              <a:off x="1210915" y="315905"/>
              <a:ext cx="1768138" cy="57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b="1" spc="300" dirty="0">
                  <a:solidFill>
                    <a:srgbClr val="273A4F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曾获荣誉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364348" y="188640"/>
              <a:ext cx="413302" cy="413654"/>
            </a:xfrm>
            <a:prstGeom prst="rect">
              <a:avLst/>
            </a:prstGeom>
            <a:noFill/>
            <a:ln w="28575"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18303" y="312740"/>
              <a:ext cx="542290" cy="531986"/>
              <a:chOff x="518303" y="312740"/>
              <a:chExt cx="542290" cy="531986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523454" y="312740"/>
                <a:ext cx="531986" cy="531986"/>
              </a:xfrm>
              <a:prstGeom prst="rect">
                <a:avLst/>
              </a:prstGeom>
              <a:solidFill>
                <a:srgbClr val="FFB9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18303" y="347901"/>
                <a:ext cx="542290" cy="460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阿里巴巴普惠体 B" panose="00020600040101010101" charset="-122"/>
                    <a:ea typeface="阿里巴巴普惠体 B" panose="00020600040101010101" charset="-122"/>
                  </a:rPr>
                  <a:t>06</a:t>
                </a: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981366" y="1106655"/>
            <a:ext cx="4732337" cy="5143500"/>
            <a:chOff x="3827463" y="1266825"/>
            <a:chExt cx="4732337" cy="5143500"/>
          </a:xfrm>
        </p:grpSpPr>
        <p:cxnSp>
          <p:nvCxnSpPr>
            <p:cNvPr id="31" name="直接连接符 46"/>
            <p:cNvCxnSpPr>
              <a:cxnSpLocks noChangeShapeType="1"/>
            </p:cNvCxnSpPr>
            <p:nvPr/>
          </p:nvCxnSpPr>
          <p:spPr bwMode="auto">
            <a:xfrm>
              <a:off x="7429500" y="1266825"/>
              <a:ext cx="0" cy="5143500"/>
            </a:xfrm>
            <a:prstGeom prst="line">
              <a:avLst/>
            </a:prstGeom>
            <a:noFill/>
            <a:ln w="28575" algn="ctr">
              <a:solidFill>
                <a:srgbClr val="FFB901"/>
              </a:solidFill>
              <a:prstDash val="sysDash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矩形 1"/>
            <p:cNvSpPr/>
            <p:nvPr/>
          </p:nvSpPr>
          <p:spPr>
            <a:xfrm>
              <a:off x="3827463" y="1774825"/>
              <a:ext cx="3384550" cy="971550"/>
            </a:xfrm>
            <a:custGeom>
              <a:avLst/>
              <a:gdLst/>
              <a:ahLst/>
              <a:cxnLst/>
              <a:rect l="l" t="t" r="r" b="b"/>
              <a:pathLst>
                <a:path w="5512819" h="1584176">
                  <a:moveTo>
                    <a:pt x="0" y="0"/>
                  </a:moveTo>
                  <a:lnTo>
                    <a:pt x="5184576" y="0"/>
                  </a:lnTo>
                  <a:lnTo>
                    <a:pt x="5184576" y="529601"/>
                  </a:lnTo>
                  <a:lnTo>
                    <a:pt x="5512819" y="761350"/>
                  </a:lnTo>
                  <a:lnTo>
                    <a:pt x="5184576" y="993099"/>
                  </a:lnTo>
                  <a:lnTo>
                    <a:pt x="5184576" y="1584176"/>
                  </a:lnTo>
                  <a:lnTo>
                    <a:pt x="528496" y="1584176"/>
                  </a:lnTo>
                  <a:lnTo>
                    <a:pt x="0" y="1175077"/>
                  </a:lnTo>
                  <a:close/>
                </a:path>
              </a:pathLst>
            </a:custGeom>
            <a:solidFill>
              <a:srgbClr val="FFB901"/>
            </a:solidFill>
            <a:ln w="28575" cap="flat" cmpd="sng" algn="ctr">
              <a:noFill/>
              <a:prstDash val="solid"/>
            </a:ln>
            <a:effectLst/>
          </p:spPr>
          <p:txBody>
            <a:bodyPr lIns="360000" tIns="360000" rIns="288000"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400" kern="0" spc="300" dirty="0">
                  <a:solidFill>
                    <a:srgbClr val="474747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所获奖项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3878264" y="1817688"/>
              <a:ext cx="3095625" cy="265112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zh-CN" altLang="en-US" sz="1600" kern="0" spc="300" dirty="0">
                  <a:solidFill>
                    <a:srgbClr val="FFFFFF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主办方</a:t>
              </a:r>
            </a:p>
          </p:txBody>
        </p:sp>
        <p:sp>
          <p:nvSpPr>
            <p:cNvPr id="41" name="椭圆 40"/>
            <p:cNvSpPr/>
            <p:nvPr/>
          </p:nvSpPr>
          <p:spPr>
            <a:xfrm>
              <a:off x="7372350" y="2206625"/>
              <a:ext cx="107950" cy="107950"/>
            </a:xfrm>
            <a:prstGeom prst="ellipse">
              <a:avLst/>
            </a:prstGeom>
            <a:blipFill rotWithShape="0">
              <a:blip r:embed="rId3">
                <a:duotone>
                  <a:schemeClr val="bg2">
                    <a:shade val="69000"/>
                    <a:hueMod val="108000"/>
                    <a:satMod val="164000"/>
                    <a:lumMod val="74000"/>
                  </a:schemeClr>
                  <a:schemeClr val="bg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 l="-1016178" t="-653181" r="-1224863" b="-563654"/>
              </a:stretch>
            </a:blipFill>
            <a:ln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2" name="TextBox 48"/>
            <p:cNvSpPr txBox="1"/>
            <p:nvPr/>
          </p:nvSpPr>
          <p:spPr>
            <a:xfrm>
              <a:off x="7499350" y="2006600"/>
              <a:ext cx="920750" cy="491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000" b="1" kern="0" spc="300" dirty="0">
                  <a:solidFill>
                    <a:srgbClr val="273A4F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Calibri" panose="020F0502020204030204" pitchFamily="34" charset="0"/>
                </a:rPr>
                <a:t>时间</a:t>
              </a:r>
            </a:p>
          </p:txBody>
        </p:sp>
        <p:sp>
          <p:nvSpPr>
            <p:cNvPr id="46" name="矩形 1"/>
            <p:cNvSpPr/>
            <p:nvPr/>
          </p:nvSpPr>
          <p:spPr>
            <a:xfrm>
              <a:off x="3827463" y="3233738"/>
              <a:ext cx="3384550" cy="971550"/>
            </a:xfrm>
            <a:custGeom>
              <a:avLst/>
              <a:gdLst/>
              <a:ahLst/>
              <a:cxnLst/>
              <a:rect l="l" t="t" r="r" b="b"/>
              <a:pathLst>
                <a:path w="5512819" h="1584176">
                  <a:moveTo>
                    <a:pt x="0" y="0"/>
                  </a:moveTo>
                  <a:lnTo>
                    <a:pt x="5184576" y="0"/>
                  </a:lnTo>
                  <a:lnTo>
                    <a:pt x="5184576" y="529601"/>
                  </a:lnTo>
                  <a:lnTo>
                    <a:pt x="5512819" y="761350"/>
                  </a:lnTo>
                  <a:lnTo>
                    <a:pt x="5184576" y="993099"/>
                  </a:lnTo>
                  <a:lnTo>
                    <a:pt x="5184576" y="1584176"/>
                  </a:lnTo>
                  <a:lnTo>
                    <a:pt x="528496" y="1584176"/>
                  </a:lnTo>
                  <a:lnTo>
                    <a:pt x="0" y="1175077"/>
                  </a:lnTo>
                  <a:close/>
                </a:path>
              </a:pathLst>
            </a:custGeom>
            <a:solidFill>
              <a:srgbClr val="FFB901"/>
            </a:solidFill>
            <a:ln w="28575" cap="flat" cmpd="sng" algn="ctr">
              <a:noFill/>
              <a:prstDash val="solid"/>
            </a:ln>
            <a:effectLst/>
          </p:spPr>
          <p:txBody>
            <a:bodyPr lIns="360000" tIns="360000" rIns="288000"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400" kern="0" spc="300" dirty="0">
                  <a:solidFill>
                    <a:srgbClr val="474747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所获奖项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3878264" y="3275013"/>
              <a:ext cx="3095625" cy="26670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zh-CN" altLang="en-US" sz="1600" kern="0" spc="300" dirty="0">
                  <a:solidFill>
                    <a:srgbClr val="FFFFFF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主办方</a:t>
              </a:r>
            </a:p>
          </p:txBody>
        </p:sp>
        <p:sp>
          <p:nvSpPr>
            <p:cNvPr id="49" name="椭圆 48"/>
            <p:cNvSpPr/>
            <p:nvPr/>
          </p:nvSpPr>
          <p:spPr>
            <a:xfrm>
              <a:off x="7372350" y="3665538"/>
              <a:ext cx="107950" cy="107950"/>
            </a:xfrm>
            <a:prstGeom prst="ellipse">
              <a:avLst/>
            </a:prstGeom>
            <a:blipFill rotWithShape="0">
              <a:blip r:embed="rId3">
                <a:duotone>
                  <a:schemeClr val="bg2">
                    <a:shade val="69000"/>
                    <a:hueMod val="108000"/>
                    <a:satMod val="164000"/>
                    <a:lumMod val="74000"/>
                  </a:schemeClr>
                  <a:schemeClr val="bg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 l="-1016178" t="-653181" r="-1224863" b="-563654"/>
              </a:stretch>
            </a:blipFill>
            <a:ln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0" name="TextBox 57"/>
            <p:cNvSpPr txBox="1"/>
            <p:nvPr/>
          </p:nvSpPr>
          <p:spPr>
            <a:xfrm>
              <a:off x="7499350" y="3465513"/>
              <a:ext cx="1060450" cy="491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000" b="1" kern="0" spc="300" dirty="0">
                  <a:solidFill>
                    <a:srgbClr val="273A4F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Calibri" panose="020F0502020204030204" pitchFamily="34" charset="0"/>
                </a:rPr>
                <a:t>时间</a:t>
              </a:r>
            </a:p>
          </p:txBody>
        </p:sp>
        <p:sp>
          <p:nvSpPr>
            <p:cNvPr id="51" name="矩形 1"/>
            <p:cNvSpPr/>
            <p:nvPr/>
          </p:nvSpPr>
          <p:spPr>
            <a:xfrm>
              <a:off x="3827463" y="4691064"/>
              <a:ext cx="3384550" cy="973137"/>
            </a:xfrm>
            <a:custGeom>
              <a:avLst/>
              <a:gdLst/>
              <a:ahLst/>
              <a:cxnLst/>
              <a:rect l="l" t="t" r="r" b="b"/>
              <a:pathLst>
                <a:path w="5512819" h="1584176">
                  <a:moveTo>
                    <a:pt x="0" y="0"/>
                  </a:moveTo>
                  <a:lnTo>
                    <a:pt x="5184576" y="0"/>
                  </a:lnTo>
                  <a:lnTo>
                    <a:pt x="5184576" y="529601"/>
                  </a:lnTo>
                  <a:lnTo>
                    <a:pt x="5512819" y="761350"/>
                  </a:lnTo>
                  <a:lnTo>
                    <a:pt x="5184576" y="993099"/>
                  </a:lnTo>
                  <a:lnTo>
                    <a:pt x="5184576" y="1584176"/>
                  </a:lnTo>
                  <a:lnTo>
                    <a:pt x="528496" y="1584176"/>
                  </a:lnTo>
                  <a:lnTo>
                    <a:pt x="0" y="1175077"/>
                  </a:lnTo>
                  <a:close/>
                </a:path>
              </a:pathLst>
            </a:custGeom>
            <a:solidFill>
              <a:srgbClr val="FFB901"/>
            </a:solidFill>
            <a:ln w="28575" cap="flat" cmpd="sng" algn="ctr">
              <a:noFill/>
              <a:prstDash val="solid"/>
            </a:ln>
            <a:effectLst/>
          </p:spPr>
          <p:txBody>
            <a:bodyPr lIns="360000" tIns="360000" rIns="288000"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400" kern="0" spc="300" dirty="0">
                  <a:solidFill>
                    <a:srgbClr val="474747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所获荣誉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3878264" y="4733926"/>
              <a:ext cx="3095625" cy="265113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zh-CN" altLang="en-US" sz="1600" kern="0" spc="300" dirty="0">
                  <a:solidFill>
                    <a:srgbClr val="FFFFFF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主办方</a:t>
              </a:r>
            </a:p>
          </p:txBody>
        </p:sp>
        <p:sp>
          <p:nvSpPr>
            <p:cNvPr id="53" name="椭圆 52"/>
            <p:cNvSpPr/>
            <p:nvPr/>
          </p:nvSpPr>
          <p:spPr>
            <a:xfrm>
              <a:off x="7372350" y="5124450"/>
              <a:ext cx="107950" cy="107950"/>
            </a:xfrm>
            <a:prstGeom prst="ellipse">
              <a:avLst/>
            </a:prstGeom>
            <a:blipFill rotWithShape="0">
              <a:blip r:embed="rId3">
                <a:duotone>
                  <a:schemeClr val="bg2">
                    <a:shade val="69000"/>
                    <a:hueMod val="108000"/>
                    <a:satMod val="164000"/>
                    <a:lumMod val="74000"/>
                  </a:schemeClr>
                  <a:schemeClr val="bg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 l="-1016178" t="-653181" r="-1224863" b="-563654"/>
              </a:stretch>
            </a:blipFill>
            <a:ln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4" name="TextBox 66"/>
            <p:cNvSpPr txBox="1"/>
            <p:nvPr/>
          </p:nvSpPr>
          <p:spPr>
            <a:xfrm>
              <a:off x="7499350" y="4924425"/>
              <a:ext cx="1060450" cy="491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000" b="1" kern="0" spc="300" dirty="0">
                  <a:solidFill>
                    <a:srgbClr val="273A4F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Calibri" panose="020F0502020204030204" pitchFamily="34" charset="0"/>
                </a:rPr>
                <a:t>时间</a:t>
              </a:r>
            </a:p>
          </p:txBody>
        </p:sp>
      </p:grpSp>
      <p:pic>
        <p:nvPicPr>
          <p:cNvPr id="1027" name="Picture 3" descr="D:\工作文件夹\素材\千图网_五角星奖杯_图片编号34481830\20.png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58" y="1513675"/>
            <a:ext cx="4329460" cy="432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矩形 33"/>
          <p:cNvSpPr/>
          <p:nvPr/>
        </p:nvSpPr>
        <p:spPr>
          <a:xfrm>
            <a:off x="11369040" y="6240780"/>
            <a:ext cx="822960" cy="411480"/>
          </a:xfrm>
          <a:prstGeom prst="rect">
            <a:avLst/>
          </a:prstGeom>
          <a:solidFill>
            <a:srgbClr val="FFB901"/>
          </a:solidFill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阿里巴巴普惠体 B" panose="00020600040101010101" charset="-122"/>
                <a:ea typeface="阿里巴巴普惠体 B" panose="00020600040101010101" charset="-122"/>
              </a:rPr>
              <a:t>6</a:t>
            </a:r>
            <a:endParaRPr lang="zh-CN" altLang="en-US" b="1" dirty="0"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1280576" y="6543866"/>
            <a:ext cx="176928" cy="21678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" y="5715"/>
            <a:ext cx="12183745" cy="68453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64490" y="188595"/>
            <a:ext cx="2614930" cy="698082"/>
            <a:chOff x="364348" y="188640"/>
            <a:chExt cx="2614705" cy="698347"/>
          </a:xfrm>
        </p:grpSpPr>
        <p:sp>
          <p:nvSpPr>
            <p:cNvPr id="6" name="文本框 27"/>
            <p:cNvSpPr txBox="1"/>
            <p:nvPr/>
          </p:nvSpPr>
          <p:spPr>
            <a:xfrm>
              <a:off x="1210915" y="315905"/>
              <a:ext cx="1768138" cy="571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b="1" spc="300" dirty="0">
                  <a:solidFill>
                    <a:srgbClr val="273A4F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专业技能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64348" y="188640"/>
              <a:ext cx="413302" cy="413654"/>
            </a:xfrm>
            <a:prstGeom prst="rect">
              <a:avLst/>
            </a:prstGeom>
            <a:noFill/>
            <a:ln w="28575"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18303" y="312740"/>
              <a:ext cx="542290" cy="531986"/>
              <a:chOff x="518303" y="312740"/>
              <a:chExt cx="542290" cy="531986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523454" y="312740"/>
                <a:ext cx="531986" cy="531986"/>
              </a:xfrm>
              <a:prstGeom prst="rect">
                <a:avLst/>
              </a:prstGeom>
              <a:solidFill>
                <a:srgbClr val="FFB9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518303" y="347901"/>
                <a:ext cx="542290" cy="460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阿里巴巴普惠体 B" panose="00020600040101010101" charset="-122"/>
                    <a:ea typeface="阿里巴巴普惠体 B" panose="00020600040101010101" charset="-122"/>
                  </a:rPr>
                  <a:t>07</a:t>
                </a: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1803201" y="3204972"/>
            <a:ext cx="1572126" cy="1572126"/>
            <a:chOff x="2229853" y="2642937"/>
            <a:chExt cx="1572126" cy="1572126"/>
          </a:xfrm>
        </p:grpSpPr>
        <p:sp>
          <p:nvSpPr>
            <p:cNvPr id="4" name="椭圆 3"/>
            <p:cNvSpPr/>
            <p:nvPr/>
          </p:nvSpPr>
          <p:spPr>
            <a:xfrm>
              <a:off x="2229853" y="2642937"/>
              <a:ext cx="1572126" cy="1572126"/>
            </a:xfrm>
            <a:prstGeom prst="ellipse">
              <a:avLst/>
            </a:prstGeom>
            <a:gradFill flip="none" rotWithShape="1">
              <a:gsLst>
                <a:gs pos="19000">
                  <a:schemeClr val="tx1"/>
                </a:gs>
                <a:gs pos="20000">
                  <a:srgbClr val="FFB901"/>
                </a:gs>
              </a:gsLst>
              <a:lin ang="5400000" scaled="1"/>
              <a:tileRect/>
            </a:gradFill>
            <a:ln w="25400"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42674" y="3228945"/>
              <a:ext cx="94648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rPr>
                <a:t>80</a:t>
              </a:r>
              <a:r>
                <a:rPr lang="en-US" altLang="zh-CN" sz="1200" b="1" dirty="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rPr>
                <a:t>%</a:t>
              </a:r>
              <a:endParaRPr lang="zh-CN" altLang="en-US" sz="1200" b="1" dirty="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913875" y="2338862"/>
            <a:ext cx="1350779" cy="521205"/>
            <a:chOff x="1814464" y="1772816"/>
            <a:chExt cx="1350779" cy="521205"/>
          </a:xfrm>
        </p:grpSpPr>
        <p:sp>
          <p:nvSpPr>
            <p:cNvPr id="26" name="矩形 25"/>
            <p:cNvSpPr/>
            <p:nvPr/>
          </p:nvSpPr>
          <p:spPr>
            <a:xfrm>
              <a:off x="1814464" y="1772816"/>
              <a:ext cx="1350779" cy="400728"/>
            </a:xfrm>
            <a:prstGeom prst="rect">
              <a:avLst/>
            </a:prstGeom>
            <a:solidFill>
              <a:srgbClr val="273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rPr>
                <a:t>PS</a:t>
              </a:r>
              <a:endParaRPr lang="zh-CN" altLang="en-US" sz="2000" b="1" dirty="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flipV="1">
              <a:off x="2379577" y="2133600"/>
              <a:ext cx="158214" cy="160421"/>
            </a:xfrm>
            <a:custGeom>
              <a:avLst/>
              <a:gdLst>
                <a:gd name="connsiteX0" fmla="*/ 0 w 158214"/>
                <a:gd name="connsiteY0" fmla="*/ 160421 h 160421"/>
                <a:gd name="connsiteX1" fmla="*/ 79107 w 158214"/>
                <a:gd name="connsiteY1" fmla="*/ 0 h 160421"/>
                <a:gd name="connsiteX2" fmla="*/ 158214 w 158214"/>
                <a:gd name="connsiteY2" fmla="*/ 160421 h 160421"/>
                <a:gd name="connsiteX3" fmla="*/ 0 w 158214"/>
                <a:gd name="connsiteY3" fmla="*/ 160421 h 160421"/>
                <a:gd name="connsiteX0-1" fmla="*/ 0 w 158214"/>
                <a:gd name="connsiteY0-2" fmla="*/ 160421 h 160421"/>
                <a:gd name="connsiteX1-3" fmla="*/ 79107 w 158214"/>
                <a:gd name="connsiteY1-4" fmla="*/ 0 h 160421"/>
                <a:gd name="connsiteX2-5" fmla="*/ 158214 w 158214"/>
                <a:gd name="connsiteY2-6" fmla="*/ 160421 h 160421"/>
                <a:gd name="connsiteX3-7" fmla="*/ 0 w 158214"/>
                <a:gd name="connsiteY3-8" fmla="*/ 160421 h 160421"/>
                <a:gd name="connsiteX0-9" fmla="*/ 0 w 158214"/>
                <a:gd name="connsiteY0-10" fmla="*/ 160421 h 160421"/>
                <a:gd name="connsiteX1-11" fmla="*/ 79107 w 158214"/>
                <a:gd name="connsiteY1-12" fmla="*/ 0 h 160421"/>
                <a:gd name="connsiteX2-13" fmla="*/ 158214 w 158214"/>
                <a:gd name="connsiteY2-14" fmla="*/ 160421 h 160421"/>
                <a:gd name="connsiteX3-15" fmla="*/ 0 w 158214"/>
                <a:gd name="connsiteY3-16" fmla="*/ 160421 h 160421"/>
                <a:gd name="connsiteX0-17" fmla="*/ 0 w 158214"/>
                <a:gd name="connsiteY0-18" fmla="*/ 160421 h 160421"/>
                <a:gd name="connsiteX1-19" fmla="*/ 34657 w 158214"/>
                <a:gd name="connsiteY1-20" fmla="*/ 0 h 160421"/>
                <a:gd name="connsiteX2-21" fmla="*/ 158214 w 158214"/>
                <a:gd name="connsiteY2-22" fmla="*/ 160421 h 160421"/>
                <a:gd name="connsiteX3-23" fmla="*/ 0 w 158214"/>
                <a:gd name="connsiteY3-24" fmla="*/ 160421 h 1604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8214" h="160421">
                  <a:moveTo>
                    <a:pt x="0" y="160421"/>
                  </a:moveTo>
                  <a:lnTo>
                    <a:pt x="34657" y="0"/>
                  </a:lnTo>
                  <a:cubicBezTo>
                    <a:pt x="80076" y="47124"/>
                    <a:pt x="131845" y="106947"/>
                    <a:pt x="158214" y="160421"/>
                  </a:cubicBezTo>
                  <a:lnTo>
                    <a:pt x="0" y="160421"/>
                  </a:lnTo>
                  <a:close/>
                </a:path>
              </a:pathLst>
            </a:custGeom>
            <a:solidFill>
              <a:srgbClr val="273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108986" y="2338862"/>
            <a:ext cx="1572126" cy="2442247"/>
            <a:chOff x="4108986" y="1772816"/>
            <a:chExt cx="1572126" cy="2442247"/>
          </a:xfrm>
        </p:grpSpPr>
        <p:grpSp>
          <p:nvGrpSpPr>
            <p:cNvPr id="23" name="组合 22"/>
            <p:cNvGrpSpPr/>
            <p:nvPr/>
          </p:nvGrpSpPr>
          <p:grpSpPr>
            <a:xfrm>
              <a:off x="4108986" y="2642937"/>
              <a:ext cx="1572126" cy="1572126"/>
              <a:chOff x="4393420" y="2642937"/>
              <a:chExt cx="1572126" cy="1572126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4393420" y="2642937"/>
                <a:ext cx="1572126" cy="1572126"/>
              </a:xfrm>
              <a:prstGeom prst="ellipse">
                <a:avLst/>
              </a:prstGeom>
              <a:gradFill flip="none" rotWithShape="1">
                <a:gsLst>
                  <a:gs pos="9000">
                    <a:schemeClr val="tx1"/>
                  </a:gs>
                  <a:gs pos="10000">
                    <a:srgbClr val="FFB901"/>
                  </a:gs>
                </a:gsLst>
                <a:lin ang="5400000" scaled="1"/>
                <a:tileRect/>
              </a:gradFill>
              <a:ln w="25400">
                <a:solidFill>
                  <a:srgbClr val="FFB9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06241" y="3228945"/>
                <a:ext cx="9464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阿里巴巴普惠体 R" panose="00020600040101010101" charset="-122"/>
                    <a:ea typeface="阿里巴巴普惠体 R" panose="00020600040101010101" charset="-122"/>
                    <a:cs typeface="Arial" panose="020B0604020202020204" pitchFamily="34" charset="0"/>
                  </a:rPr>
                  <a:t>90</a:t>
                </a:r>
                <a:r>
                  <a:rPr lang="en-US" altLang="zh-CN" sz="1200" b="1" dirty="0">
                    <a:latin typeface="阿里巴巴普惠体 R" panose="00020600040101010101" charset="-122"/>
                    <a:ea typeface="阿里巴巴普惠体 R" panose="00020600040101010101" charset="-122"/>
                    <a:cs typeface="Arial" panose="020B0604020202020204" pitchFamily="34" charset="0"/>
                  </a:rPr>
                  <a:t>%</a:t>
                </a:r>
                <a:endParaRPr lang="zh-CN" altLang="en-US" sz="2000" b="1" dirty="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4219660" y="1772816"/>
              <a:ext cx="1350779" cy="521205"/>
              <a:chOff x="1814464" y="1772816"/>
              <a:chExt cx="1350779" cy="521205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1814464" y="1772816"/>
                <a:ext cx="1350779" cy="400728"/>
              </a:xfrm>
              <a:prstGeom prst="rect">
                <a:avLst/>
              </a:prstGeom>
              <a:solidFill>
                <a:srgbClr val="273A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latin typeface="阿里巴巴普惠体 R" panose="00020600040101010101" charset="-122"/>
                    <a:ea typeface="阿里巴巴普惠体 R" panose="00020600040101010101" charset="-122"/>
                    <a:cs typeface="Arial" panose="020B0604020202020204" pitchFamily="34" charset="0"/>
                  </a:rPr>
                  <a:t>AI</a:t>
                </a:r>
              </a:p>
            </p:txBody>
          </p:sp>
          <p:sp>
            <p:nvSpPr>
              <p:cNvPr id="33" name="等腰三角形 26"/>
              <p:cNvSpPr/>
              <p:nvPr/>
            </p:nvSpPr>
            <p:spPr>
              <a:xfrm flipV="1">
                <a:off x="2379577" y="2133600"/>
                <a:ext cx="158214" cy="160421"/>
              </a:xfrm>
              <a:custGeom>
                <a:avLst/>
                <a:gdLst>
                  <a:gd name="connsiteX0" fmla="*/ 0 w 158214"/>
                  <a:gd name="connsiteY0" fmla="*/ 160421 h 160421"/>
                  <a:gd name="connsiteX1" fmla="*/ 79107 w 158214"/>
                  <a:gd name="connsiteY1" fmla="*/ 0 h 160421"/>
                  <a:gd name="connsiteX2" fmla="*/ 158214 w 158214"/>
                  <a:gd name="connsiteY2" fmla="*/ 160421 h 160421"/>
                  <a:gd name="connsiteX3" fmla="*/ 0 w 158214"/>
                  <a:gd name="connsiteY3" fmla="*/ 160421 h 160421"/>
                  <a:gd name="connsiteX0-1" fmla="*/ 0 w 158214"/>
                  <a:gd name="connsiteY0-2" fmla="*/ 160421 h 160421"/>
                  <a:gd name="connsiteX1-3" fmla="*/ 79107 w 158214"/>
                  <a:gd name="connsiteY1-4" fmla="*/ 0 h 160421"/>
                  <a:gd name="connsiteX2-5" fmla="*/ 158214 w 158214"/>
                  <a:gd name="connsiteY2-6" fmla="*/ 160421 h 160421"/>
                  <a:gd name="connsiteX3-7" fmla="*/ 0 w 158214"/>
                  <a:gd name="connsiteY3-8" fmla="*/ 160421 h 160421"/>
                  <a:gd name="connsiteX0-9" fmla="*/ 0 w 158214"/>
                  <a:gd name="connsiteY0-10" fmla="*/ 160421 h 160421"/>
                  <a:gd name="connsiteX1-11" fmla="*/ 79107 w 158214"/>
                  <a:gd name="connsiteY1-12" fmla="*/ 0 h 160421"/>
                  <a:gd name="connsiteX2-13" fmla="*/ 158214 w 158214"/>
                  <a:gd name="connsiteY2-14" fmla="*/ 160421 h 160421"/>
                  <a:gd name="connsiteX3-15" fmla="*/ 0 w 158214"/>
                  <a:gd name="connsiteY3-16" fmla="*/ 160421 h 160421"/>
                  <a:gd name="connsiteX0-17" fmla="*/ 0 w 158214"/>
                  <a:gd name="connsiteY0-18" fmla="*/ 160421 h 160421"/>
                  <a:gd name="connsiteX1-19" fmla="*/ 34657 w 158214"/>
                  <a:gd name="connsiteY1-20" fmla="*/ 0 h 160421"/>
                  <a:gd name="connsiteX2-21" fmla="*/ 158214 w 158214"/>
                  <a:gd name="connsiteY2-22" fmla="*/ 160421 h 160421"/>
                  <a:gd name="connsiteX3-23" fmla="*/ 0 w 158214"/>
                  <a:gd name="connsiteY3-24" fmla="*/ 160421 h 1604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58214" h="160421">
                    <a:moveTo>
                      <a:pt x="0" y="160421"/>
                    </a:moveTo>
                    <a:lnTo>
                      <a:pt x="34657" y="0"/>
                    </a:lnTo>
                    <a:cubicBezTo>
                      <a:pt x="80076" y="47124"/>
                      <a:pt x="131845" y="106947"/>
                      <a:pt x="158214" y="160421"/>
                    </a:cubicBezTo>
                    <a:lnTo>
                      <a:pt x="0" y="160421"/>
                    </a:lnTo>
                    <a:close/>
                  </a:path>
                </a:pathLst>
              </a:custGeom>
              <a:solidFill>
                <a:srgbClr val="273A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6414771" y="2338862"/>
            <a:ext cx="1572126" cy="2442247"/>
            <a:chOff x="6414771" y="1772816"/>
            <a:chExt cx="1572126" cy="2442247"/>
          </a:xfrm>
        </p:grpSpPr>
        <p:grpSp>
          <p:nvGrpSpPr>
            <p:cNvPr id="24" name="组合 23"/>
            <p:cNvGrpSpPr/>
            <p:nvPr/>
          </p:nvGrpSpPr>
          <p:grpSpPr>
            <a:xfrm>
              <a:off x="6414771" y="2642937"/>
              <a:ext cx="1572126" cy="1572126"/>
              <a:chOff x="6556987" y="2642937"/>
              <a:chExt cx="1572126" cy="1572126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6556987" y="2642937"/>
                <a:ext cx="1572126" cy="1572126"/>
              </a:xfrm>
              <a:prstGeom prst="ellipse">
                <a:avLst/>
              </a:prstGeom>
              <a:gradFill flip="none" rotWithShape="1">
                <a:gsLst>
                  <a:gs pos="29000">
                    <a:schemeClr val="tx1"/>
                  </a:gs>
                  <a:gs pos="30000">
                    <a:srgbClr val="FFB901"/>
                  </a:gs>
                </a:gsLst>
                <a:lin ang="5400000" scaled="1"/>
                <a:tileRect/>
              </a:gradFill>
              <a:ln w="25400">
                <a:solidFill>
                  <a:srgbClr val="FFB9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869808" y="3228945"/>
                <a:ext cx="946484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阿里巴巴普惠体 R" panose="00020600040101010101" charset="-122"/>
                    <a:ea typeface="阿里巴巴普惠体 R" panose="00020600040101010101" charset="-122"/>
                    <a:cs typeface="Arial" panose="020B0604020202020204" pitchFamily="34" charset="0"/>
                  </a:rPr>
                  <a:t>70</a:t>
                </a:r>
                <a:r>
                  <a:rPr lang="en-US" altLang="zh-CN" sz="1200" b="1" dirty="0">
                    <a:latin typeface="阿里巴巴普惠体 R" panose="00020600040101010101" charset="-122"/>
                    <a:ea typeface="阿里巴巴普惠体 R" panose="00020600040101010101" charset="-122"/>
                    <a:cs typeface="Arial" panose="020B0604020202020204" pitchFamily="34" charset="0"/>
                  </a:rPr>
                  <a:t>%</a:t>
                </a:r>
                <a:endParaRPr lang="zh-CN" altLang="en-US" sz="1200" b="1" dirty="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6525445" y="1772816"/>
              <a:ext cx="1350779" cy="521205"/>
              <a:chOff x="1814464" y="1772816"/>
              <a:chExt cx="1350779" cy="521205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814464" y="1772816"/>
                <a:ext cx="1350779" cy="400728"/>
              </a:xfrm>
              <a:prstGeom prst="rect">
                <a:avLst/>
              </a:prstGeom>
              <a:solidFill>
                <a:srgbClr val="273A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latin typeface="阿里巴巴普惠体 R" panose="00020600040101010101" charset="-122"/>
                    <a:ea typeface="阿里巴巴普惠体 R" panose="00020600040101010101" charset="-122"/>
                    <a:cs typeface="Arial" panose="020B0604020202020204" pitchFamily="34" charset="0"/>
                  </a:rPr>
                  <a:t>3D</a:t>
                </a:r>
              </a:p>
            </p:txBody>
          </p:sp>
          <p:sp>
            <p:nvSpPr>
              <p:cNvPr id="36" name="等腰三角形 26"/>
              <p:cNvSpPr/>
              <p:nvPr/>
            </p:nvSpPr>
            <p:spPr>
              <a:xfrm flipV="1">
                <a:off x="2379577" y="2133600"/>
                <a:ext cx="158214" cy="160421"/>
              </a:xfrm>
              <a:custGeom>
                <a:avLst/>
                <a:gdLst>
                  <a:gd name="connsiteX0" fmla="*/ 0 w 158214"/>
                  <a:gd name="connsiteY0" fmla="*/ 160421 h 160421"/>
                  <a:gd name="connsiteX1" fmla="*/ 79107 w 158214"/>
                  <a:gd name="connsiteY1" fmla="*/ 0 h 160421"/>
                  <a:gd name="connsiteX2" fmla="*/ 158214 w 158214"/>
                  <a:gd name="connsiteY2" fmla="*/ 160421 h 160421"/>
                  <a:gd name="connsiteX3" fmla="*/ 0 w 158214"/>
                  <a:gd name="connsiteY3" fmla="*/ 160421 h 160421"/>
                  <a:gd name="connsiteX0-1" fmla="*/ 0 w 158214"/>
                  <a:gd name="connsiteY0-2" fmla="*/ 160421 h 160421"/>
                  <a:gd name="connsiteX1-3" fmla="*/ 79107 w 158214"/>
                  <a:gd name="connsiteY1-4" fmla="*/ 0 h 160421"/>
                  <a:gd name="connsiteX2-5" fmla="*/ 158214 w 158214"/>
                  <a:gd name="connsiteY2-6" fmla="*/ 160421 h 160421"/>
                  <a:gd name="connsiteX3-7" fmla="*/ 0 w 158214"/>
                  <a:gd name="connsiteY3-8" fmla="*/ 160421 h 160421"/>
                  <a:gd name="connsiteX0-9" fmla="*/ 0 w 158214"/>
                  <a:gd name="connsiteY0-10" fmla="*/ 160421 h 160421"/>
                  <a:gd name="connsiteX1-11" fmla="*/ 79107 w 158214"/>
                  <a:gd name="connsiteY1-12" fmla="*/ 0 h 160421"/>
                  <a:gd name="connsiteX2-13" fmla="*/ 158214 w 158214"/>
                  <a:gd name="connsiteY2-14" fmla="*/ 160421 h 160421"/>
                  <a:gd name="connsiteX3-15" fmla="*/ 0 w 158214"/>
                  <a:gd name="connsiteY3-16" fmla="*/ 160421 h 160421"/>
                  <a:gd name="connsiteX0-17" fmla="*/ 0 w 158214"/>
                  <a:gd name="connsiteY0-18" fmla="*/ 160421 h 160421"/>
                  <a:gd name="connsiteX1-19" fmla="*/ 34657 w 158214"/>
                  <a:gd name="connsiteY1-20" fmla="*/ 0 h 160421"/>
                  <a:gd name="connsiteX2-21" fmla="*/ 158214 w 158214"/>
                  <a:gd name="connsiteY2-22" fmla="*/ 160421 h 160421"/>
                  <a:gd name="connsiteX3-23" fmla="*/ 0 w 158214"/>
                  <a:gd name="connsiteY3-24" fmla="*/ 160421 h 1604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58214" h="160421">
                    <a:moveTo>
                      <a:pt x="0" y="160421"/>
                    </a:moveTo>
                    <a:lnTo>
                      <a:pt x="34657" y="0"/>
                    </a:lnTo>
                    <a:cubicBezTo>
                      <a:pt x="80076" y="47124"/>
                      <a:pt x="131845" y="106947"/>
                      <a:pt x="158214" y="160421"/>
                    </a:cubicBezTo>
                    <a:lnTo>
                      <a:pt x="0" y="160421"/>
                    </a:lnTo>
                    <a:close/>
                  </a:path>
                </a:pathLst>
              </a:custGeom>
              <a:solidFill>
                <a:srgbClr val="273A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8720555" y="2338862"/>
            <a:ext cx="1572126" cy="2442247"/>
            <a:chOff x="8720555" y="1772816"/>
            <a:chExt cx="1572126" cy="2442247"/>
          </a:xfrm>
        </p:grpSpPr>
        <p:grpSp>
          <p:nvGrpSpPr>
            <p:cNvPr id="25" name="组合 24"/>
            <p:cNvGrpSpPr/>
            <p:nvPr/>
          </p:nvGrpSpPr>
          <p:grpSpPr>
            <a:xfrm>
              <a:off x="8720555" y="2642937"/>
              <a:ext cx="1572126" cy="1572126"/>
              <a:chOff x="8720555" y="2642937"/>
              <a:chExt cx="1572126" cy="1572126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8720555" y="2642937"/>
                <a:ext cx="1572126" cy="1572126"/>
              </a:xfrm>
              <a:prstGeom prst="ellipse">
                <a:avLst/>
              </a:prstGeom>
              <a:gradFill flip="none" rotWithShape="1">
                <a:gsLst>
                  <a:gs pos="24000">
                    <a:schemeClr val="tx1"/>
                  </a:gs>
                  <a:gs pos="25000">
                    <a:srgbClr val="FFB901"/>
                  </a:gs>
                </a:gsLst>
                <a:lin ang="5400000" scaled="1"/>
                <a:tileRect/>
              </a:gradFill>
              <a:ln w="25400">
                <a:solidFill>
                  <a:srgbClr val="FFB9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033376" y="3228945"/>
                <a:ext cx="946484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阿里巴巴普惠体 R" panose="00020600040101010101" charset="-122"/>
                    <a:ea typeface="阿里巴巴普惠体 R" panose="00020600040101010101" charset="-122"/>
                    <a:cs typeface="Arial" panose="020B0604020202020204" pitchFamily="34" charset="0"/>
                  </a:rPr>
                  <a:t>75</a:t>
                </a:r>
                <a:r>
                  <a:rPr lang="en-US" altLang="zh-CN" sz="1200" b="1" dirty="0">
                    <a:latin typeface="阿里巴巴普惠体 R" panose="00020600040101010101" charset="-122"/>
                    <a:ea typeface="阿里巴巴普惠体 R" panose="00020600040101010101" charset="-122"/>
                    <a:cs typeface="Arial" panose="020B0604020202020204" pitchFamily="34" charset="0"/>
                  </a:rPr>
                  <a:t>%</a:t>
                </a:r>
                <a:endParaRPr lang="zh-CN" altLang="en-US" sz="1200" b="1" dirty="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8831229" y="1772816"/>
              <a:ext cx="1350779" cy="521205"/>
              <a:chOff x="1814464" y="1772816"/>
              <a:chExt cx="1350779" cy="521205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1814464" y="1772816"/>
                <a:ext cx="1350779" cy="400728"/>
              </a:xfrm>
              <a:prstGeom prst="rect">
                <a:avLst/>
              </a:prstGeom>
              <a:solidFill>
                <a:srgbClr val="273A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latin typeface="阿里巴巴普惠体 R" panose="00020600040101010101" charset="-122"/>
                    <a:ea typeface="阿里巴巴普惠体 R" panose="00020600040101010101" charset="-122"/>
                    <a:cs typeface="Arial" panose="020B0604020202020204" pitchFamily="34" charset="0"/>
                  </a:rPr>
                  <a:t>PR</a:t>
                </a:r>
              </a:p>
            </p:txBody>
          </p:sp>
          <p:sp>
            <p:nvSpPr>
              <p:cNvPr id="39" name="等腰三角形 26"/>
              <p:cNvSpPr/>
              <p:nvPr/>
            </p:nvSpPr>
            <p:spPr>
              <a:xfrm flipV="1">
                <a:off x="2379577" y="2133600"/>
                <a:ext cx="158214" cy="160421"/>
              </a:xfrm>
              <a:custGeom>
                <a:avLst/>
                <a:gdLst>
                  <a:gd name="connsiteX0" fmla="*/ 0 w 158214"/>
                  <a:gd name="connsiteY0" fmla="*/ 160421 h 160421"/>
                  <a:gd name="connsiteX1" fmla="*/ 79107 w 158214"/>
                  <a:gd name="connsiteY1" fmla="*/ 0 h 160421"/>
                  <a:gd name="connsiteX2" fmla="*/ 158214 w 158214"/>
                  <a:gd name="connsiteY2" fmla="*/ 160421 h 160421"/>
                  <a:gd name="connsiteX3" fmla="*/ 0 w 158214"/>
                  <a:gd name="connsiteY3" fmla="*/ 160421 h 160421"/>
                  <a:gd name="connsiteX0-1" fmla="*/ 0 w 158214"/>
                  <a:gd name="connsiteY0-2" fmla="*/ 160421 h 160421"/>
                  <a:gd name="connsiteX1-3" fmla="*/ 79107 w 158214"/>
                  <a:gd name="connsiteY1-4" fmla="*/ 0 h 160421"/>
                  <a:gd name="connsiteX2-5" fmla="*/ 158214 w 158214"/>
                  <a:gd name="connsiteY2-6" fmla="*/ 160421 h 160421"/>
                  <a:gd name="connsiteX3-7" fmla="*/ 0 w 158214"/>
                  <a:gd name="connsiteY3-8" fmla="*/ 160421 h 160421"/>
                  <a:gd name="connsiteX0-9" fmla="*/ 0 w 158214"/>
                  <a:gd name="connsiteY0-10" fmla="*/ 160421 h 160421"/>
                  <a:gd name="connsiteX1-11" fmla="*/ 79107 w 158214"/>
                  <a:gd name="connsiteY1-12" fmla="*/ 0 h 160421"/>
                  <a:gd name="connsiteX2-13" fmla="*/ 158214 w 158214"/>
                  <a:gd name="connsiteY2-14" fmla="*/ 160421 h 160421"/>
                  <a:gd name="connsiteX3-15" fmla="*/ 0 w 158214"/>
                  <a:gd name="connsiteY3-16" fmla="*/ 160421 h 160421"/>
                  <a:gd name="connsiteX0-17" fmla="*/ 0 w 158214"/>
                  <a:gd name="connsiteY0-18" fmla="*/ 160421 h 160421"/>
                  <a:gd name="connsiteX1-19" fmla="*/ 34657 w 158214"/>
                  <a:gd name="connsiteY1-20" fmla="*/ 0 h 160421"/>
                  <a:gd name="connsiteX2-21" fmla="*/ 158214 w 158214"/>
                  <a:gd name="connsiteY2-22" fmla="*/ 160421 h 160421"/>
                  <a:gd name="connsiteX3-23" fmla="*/ 0 w 158214"/>
                  <a:gd name="connsiteY3-24" fmla="*/ 160421 h 1604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58214" h="160421">
                    <a:moveTo>
                      <a:pt x="0" y="160421"/>
                    </a:moveTo>
                    <a:lnTo>
                      <a:pt x="34657" y="0"/>
                    </a:lnTo>
                    <a:cubicBezTo>
                      <a:pt x="80076" y="47124"/>
                      <a:pt x="131845" y="106947"/>
                      <a:pt x="158214" y="160421"/>
                    </a:cubicBezTo>
                    <a:lnTo>
                      <a:pt x="0" y="160421"/>
                    </a:lnTo>
                    <a:close/>
                  </a:path>
                </a:pathLst>
              </a:custGeom>
              <a:solidFill>
                <a:srgbClr val="273A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4" name="矩形 43"/>
          <p:cNvSpPr/>
          <p:nvPr/>
        </p:nvSpPr>
        <p:spPr>
          <a:xfrm>
            <a:off x="11369040" y="6240780"/>
            <a:ext cx="822960" cy="411480"/>
          </a:xfrm>
          <a:prstGeom prst="rect">
            <a:avLst/>
          </a:prstGeom>
          <a:solidFill>
            <a:srgbClr val="FFB901"/>
          </a:solidFill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阿里巴巴普惠体 R" panose="00020600040101010101" charset="-122"/>
                <a:ea typeface="阿里巴巴普惠体 R" panose="00020600040101010101" charset="-122"/>
              </a:rPr>
              <a:t>7</a:t>
            </a:r>
          </a:p>
        </p:txBody>
      </p:sp>
      <p:sp>
        <p:nvSpPr>
          <p:cNvPr id="45" name="矩形 44"/>
          <p:cNvSpPr/>
          <p:nvPr/>
        </p:nvSpPr>
        <p:spPr>
          <a:xfrm>
            <a:off x="11280576" y="6543866"/>
            <a:ext cx="176928" cy="21678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5" y="6350"/>
            <a:ext cx="12183745" cy="6845300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8030464" y="2019869"/>
            <a:ext cx="2384891" cy="367030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zh-CN" altLang="en-US" b="1" dirty="0">
                <a:solidFill>
                  <a:srgbClr val="26354C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表达与沟通</a:t>
            </a: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8029776" y="2342783"/>
            <a:ext cx="288950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sp>
        <p:nvSpPr>
          <p:cNvPr id="55" name="矩形 54"/>
          <p:cNvSpPr/>
          <p:nvPr/>
        </p:nvSpPr>
        <p:spPr>
          <a:xfrm>
            <a:off x="7464483" y="3103423"/>
            <a:ext cx="2384891" cy="367030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zh-CN" altLang="en-US" b="1" dirty="0">
                <a:solidFill>
                  <a:srgbClr val="273A4F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做事主动</a:t>
            </a: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7463795" y="3426337"/>
            <a:ext cx="288950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sp>
        <p:nvSpPr>
          <p:cNvPr id="57" name="矩形 56"/>
          <p:cNvSpPr/>
          <p:nvPr/>
        </p:nvSpPr>
        <p:spPr>
          <a:xfrm>
            <a:off x="1921311" y="3099708"/>
            <a:ext cx="2384891" cy="367030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zh-CN" altLang="en-US" b="1" dirty="0">
                <a:solidFill>
                  <a:srgbClr val="273A4F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敬业的品质</a:t>
            </a: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1920623" y="3422622"/>
            <a:ext cx="288950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sp>
        <p:nvSpPr>
          <p:cNvPr id="59" name="矩形 58"/>
          <p:cNvSpPr/>
          <p:nvPr/>
        </p:nvSpPr>
        <p:spPr>
          <a:xfrm>
            <a:off x="1345397" y="4183262"/>
            <a:ext cx="2384891" cy="367030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zh-CN" altLang="en-US" b="1" dirty="0">
                <a:solidFill>
                  <a:srgbClr val="273A4F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互帮互助</a:t>
            </a: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1344709" y="4506175"/>
            <a:ext cx="288950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5670570" y="8396258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64490" y="188595"/>
            <a:ext cx="2614930" cy="698042"/>
            <a:chOff x="364348" y="188640"/>
            <a:chExt cx="2614705" cy="698524"/>
          </a:xfrm>
        </p:grpSpPr>
        <p:sp>
          <p:nvSpPr>
            <p:cNvPr id="3" name="文本框 27"/>
            <p:cNvSpPr txBox="1"/>
            <p:nvPr/>
          </p:nvSpPr>
          <p:spPr>
            <a:xfrm>
              <a:off x="1210915" y="315905"/>
              <a:ext cx="1768138" cy="571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2400" b="1" spc="300" dirty="0">
                  <a:solidFill>
                    <a:srgbClr val="273A4F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团结合作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364348" y="188640"/>
              <a:ext cx="413302" cy="413654"/>
            </a:xfrm>
            <a:prstGeom prst="rect">
              <a:avLst/>
            </a:prstGeom>
            <a:noFill/>
            <a:ln w="28575"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18303" y="312740"/>
              <a:ext cx="542290" cy="531986"/>
              <a:chOff x="518303" y="312740"/>
              <a:chExt cx="542290" cy="531986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523454" y="312740"/>
                <a:ext cx="531986" cy="531986"/>
              </a:xfrm>
              <a:prstGeom prst="rect">
                <a:avLst/>
              </a:prstGeom>
              <a:solidFill>
                <a:srgbClr val="FFB9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18303" y="347901"/>
                <a:ext cx="542290" cy="460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阿里巴巴普惠体 B" panose="00020600040101010101" charset="-122"/>
                    <a:ea typeface="阿里巴巴普惠体 B" panose="00020600040101010101" charset="-122"/>
                  </a:rPr>
                  <a:t>8</a:t>
                </a:r>
              </a:p>
            </p:txBody>
          </p:sp>
        </p:grpSp>
      </p:grpSp>
      <p:pic>
        <p:nvPicPr>
          <p:cNvPr id="6" name="图片 5" descr="图片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6245" y="1740535"/>
            <a:ext cx="1365250" cy="1536065"/>
          </a:xfrm>
          <a:prstGeom prst="rect">
            <a:avLst/>
          </a:prstGeom>
        </p:spPr>
      </p:pic>
      <p:sp>
        <p:nvSpPr>
          <p:cNvPr id="77" name="矩形 76"/>
          <p:cNvSpPr/>
          <p:nvPr/>
        </p:nvSpPr>
        <p:spPr>
          <a:xfrm>
            <a:off x="11369040" y="6240780"/>
            <a:ext cx="822960" cy="411480"/>
          </a:xfrm>
          <a:prstGeom prst="rect">
            <a:avLst/>
          </a:prstGeom>
          <a:solidFill>
            <a:srgbClr val="FFB901"/>
          </a:solidFill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阿里巴巴普惠体 R" panose="00020600040101010101" charset="-122"/>
                <a:ea typeface="阿里巴巴普惠体 R" panose="00020600040101010101" charset="-122"/>
              </a:rPr>
              <a:t>8</a:t>
            </a:r>
          </a:p>
        </p:txBody>
      </p:sp>
      <p:sp>
        <p:nvSpPr>
          <p:cNvPr id="78" name="矩形 77"/>
          <p:cNvSpPr/>
          <p:nvPr/>
        </p:nvSpPr>
        <p:spPr>
          <a:xfrm>
            <a:off x="11280576" y="6543866"/>
            <a:ext cx="176928" cy="21678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5"/>
          <p:cNvSpPr/>
          <p:nvPr/>
        </p:nvSpPr>
        <p:spPr bwMode="auto">
          <a:xfrm rot="1855731">
            <a:off x="6879590" y="2015490"/>
            <a:ext cx="990600" cy="89281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tx1"/>
            </a:solidFill>
            <a:prstDash val="sysDash"/>
            <a:miter lim="800000"/>
          </a:ln>
          <a:effectLst/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414455"/>
              </a:solidFill>
            </a:endParaRPr>
          </a:p>
        </p:txBody>
      </p:sp>
      <p:sp>
        <p:nvSpPr>
          <p:cNvPr id="48" name="TextBox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80225" y="2246630"/>
            <a:ext cx="98933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阿里巴巴普惠体 R" panose="00020600040101010101" charset="-122"/>
                <a:ea typeface="阿里巴巴普惠体 R" panose="00020600040101010101" charset="-122"/>
                <a:sym typeface="微软雅黑" panose="020B0503020204020204" pitchFamily="34" charset="-122"/>
              </a:rPr>
              <a:t>01</a:t>
            </a:r>
          </a:p>
        </p:txBody>
      </p:sp>
      <p:pic>
        <p:nvPicPr>
          <p:cNvPr id="9" name="图片 8" descr="图片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9515" y="2916555"/>
            <a:ext cx="1365250" cy="1536065"/>
          </a:xfrm>
          <a:prstGeom prst="rect">
            <a:avLst/>
          </a:prstGeom>
        </p:spPr>
      </p:pic>
      <p:sp>
        <p:nvSpPr>
          <p:cNvPr id="10" name="Freeform 5"/>
          <p:cNvSpPr/>
          <p:nvPr/>
        </p:nvSpPr>
        <p:spPr bwMode="auto">
          <a:xfrm rot="1855731">
            <a:off x="6372860" y="3191510"/>
            <a:ext cx="990600" cy="89281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tx1"/>
            </a:solidFill>
            <a:prstDash val="sysDash"/>
            <a:miter lim="800000"/>
          </a:ln>
          <a:effectLst/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414455"/>
              </a:solidFill>
            </a:endParaRPr>
          </a:p>
        </p:txBody>
      </p:sp>
      <p:sp>
        <p:nvSpPr>
          <p:cNvPr id="14" name="TextBox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73495" y="3422650"/>
            <a:ext cx="98933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阿里巴巴普惠体 R" panose="00020600040101010101" charset="-122"/>
                <a:ea typeface="阿里巴巴普惠体 R" panose="00020600040101010101" charset="-122"/>
                <a:sym typeface="微软雅黑" panose="020B0503020204020204" pitchFamily="34" charset="-122"/>
              </a:rPr>
              <a:t>02</a:t>
            </a:r>
          </a:p>
        </p:txBody>
      </p:sp>
      <p:pic>
        <p:nvPicPr>
          <p:cNvPr id="15" name="图片 14" descr="图片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0800" y="2770505"/>
            <a:ext cx="1365250" cy="1536065"/>
          </a:xfrm>
          <a:prstGeom prst="rect">
            <a:avLst/>
          </a:prstGeom>
        </p:spPr>
      </p:pic>
      <p:sp>
        <p:nvSpPr>
          <p:cNvPr id="16" name="Freeform 5"/>
          <p:cNvSpPr/>
          <p:nvPr/>
        </p:nvSpPr>
        <p:spPr bwMode="auto">
          <a:xfrm rot="1855731">
            <a:off x="5224145" y="3045460"/>
            <a:ext cx="990600" cy="89281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tx1"/>
            </a:solidFill>
            <a:prstDash val="sysDash"/>
            <a:miter lim="800000"/>
          </a:ln>
          <a:effectLst/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414455"/>
              </a:solidFill>
            </a:endParaRPr>
          </a:p>
        </p:txBody>
      </p:sp>
      <p:sp>
        <p:nvSpPr>
          <p:cNvPr id="17" name="TextBox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24780" y="3276600"/>
            <a:ext cx="98933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阿里巴巴普惠体 R" panose="00020600040101010101" charset="-122"/>
                <a:ea typeface="阿里巴巴普惠体 R" panose="00020600040101010101" charset="-122"/>
                <a:sym typeface="微软雅黑" panose="020B0503020204020204" pitchFamily="34" charset="-122"/>
              </a:rPr>
              <a:t>03</a:t>
            </a:r>
          </a:p>
        </p:txBody>
      </p:sp>
      <p:pic>
        <p:nvPicPr>
          <p:cNvPr id="18" name="图片 17" descr="图片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7225" y="3769360"/>
            <a:ext cx="1365250" cy="1536065"/>
          </a:xfrm>
          <a:prstGeom prst="rect">
            <a:avLst/>
          </a:prstGeom>
        </p:spPr>
      </p:pic>
      <p:sp>
        <p:nvSpPr>
          <p:cNvPr id="19" name="Freeform 5"/>
          <p:cNvSpPr/>
          <p:nvPr/>
        </p:nvSpPr>
        <p:spPr bwMode="auto">
          <a:xfrm rot="1855731">
            <a:off x="4560570" y="4044315"/>
            <a:ext cx="990600" cy="89281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tx1"/>
            </a:solidFill>
            <a:prstDash val="sysDash"/>
            <a:miter lim="800000"/>
          </a:ln>
          <a:effectLst/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414455"/>
              </a:solidFill>
            </a:endParaRPr>
          </a:p>
        </p:txBody>
      </p:sp>
      <p:sp>
        <p:nvSpPr>
          <p:cNvPr id="20" name="TextBox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61205" y="4275455"/>
            <a:ext cx="98933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阿里巴巴普惠体 R" panose="00020600040101010101" charset="-122"/>
                <a:ea typeface="阿里巴巴普惠体 R" panose="00020600040101010101" charset="-122"/>
                <a:sym typeface="微软雅黑" panose="020B0503020204020204" pitchFamily="34" charset="-122"/>
              </a:rPr>
              <a:t>04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_BEAUTIFY_ZORDER_FLAG_TAG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_BEAUTIFY_ZORDER_FLAG_TAG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_BEAUTIFY_ZORDER_FLAG_TAG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_BEAUTIFY_ZORDER_FLAG_TAG" val="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FC201C"/>
      </a:accent2>
      <a:accent3>
        <a:srgbClr val="B06413"/>
      </a:accent3>
      <a:accent4>
        <a:srgbClr val="FC901C"/>
      </a:accent4>
      <a:accent5>
        <a:srgbClr val="4F4F4F"/>
      </a:accent5>
      <a:accent6>
        <a:srgbClr val="B0B0B0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406</Words>
  <Application>Microsoft Office PowerPoint</Application>
  <PresentationFormat>宽屏</PresentationFormat>
  <Paragraphs>134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Alibaba Sans Black</vt:lpstr>
      <vt:lpstr>Museo Sans 500</vt:lpstr>
      <vt:lpstr>阿里巴巴普惠体 B</vt:lpstr>
      <vt:lpstr>阿里巴巴普惠体 L</vt:lpstr>
      <vt:lpstr>阿里巴巴普惠体 R</vt:lpstr>
      <vt:lpstr>思源黑体 Bold</vt:lpstr>
      <vt:lpstr>宋体</vt:lpstr>
      <vt:lpstr>微软雅黑</vt:lpstr>
      <vt:lpstr>Arial</vt:lpstr>
      <vt:lpstr>Calibri</vt:lpstr>
      <vt:lpstr>Century Gothic</vt:lpstr>
      <vt:lpstr>Wingdings 3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2021-07-02T00:30:36Z</dcterms:created>
  <dcterms:modified xsi:type="dcterms:W3CDTF">2023-01-10T12:18:22Z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33345487F21C458B9CB569DBD0B03BC7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