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256" r:id="rId2"/>
    <p:sldId id="258" r:id="rId3"/>
    <p:sldId id="259" r:id="rId4"/>
    <p:sldId id="263" r:id="rId5"/>
    <p:sldId id="264" r:id="rId6"/>
    <p:sldId id="265" r:id="rId7"/>
    <p:sldId id="266" r:id="rId8"/>
    <p:sldId id="267" r:id="rId9"/>
    <p:sldId id="260" r:id="rId10"/>
    <p:sldId id="268" r:id="rId11"/>
    <p:sldId id="270" r:id="rId12"/>
    <p:sldId id="271" r:id="rId13"/>
    <p:sldId id="272" r:id="rId14"/>
    <p:sldId id="273" r:id="rId15"/>
    <p:sldId id="261" r:id="rId16"/>
    <p:sldId id="274" r:id="rId17"/>
    <p:sldId id="275" r:id="rId18"/>
    <p:sldId id="276" r:id="rId19"/>
    <p:sldId id="277" r:id="rId20"/>
    <p:sldId id="262" r:id="rId21"/>
    <p:sldId id="278" r:id="rId22"/>
    <p:sldId id="279" r:id="rId23"/>
    <p:sldId id="280" r:id="rId24"/>
    <p:sldId id="281" r:id="rId25"/>
    <p:sldId id="28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666"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cmpd="sng" algn="ctr">
              <a:solidFill>
                <a:schemeClr val="accent1"/>
              </a:solidFill>
              <a:prstDash val="solid"/>
              <a:round/>
            </a:ln>
          </c:spPr>
          <c:marker>
            <c:symbol val="circle"/>
            <c:size val="10"/>
            <c:spPr>
              <a:solidFill>
                <a:schemeClr val="accent1"/>
              </a:solidFill>
              <a:ln w="6350" cap="flat" cmpd="sng" algn="ctr">
                <a:solidFill>
                  <a:schemeClr val="accent1"/>
                </a:solidFill>
                <a:prstDash val="sysDot"/>
                <a:round/>
              </a:ln>
            </c:spPr>
          </c:marker>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Y-Values</c:v>
                      </c:pt>
                    </c:strCache>
                  </c:strRef>
                </c15:tx>
              </c15:filteredSeriesTitle>
            </c:ext>
            <c:ext xmlns:c16="http://schemas.microsoft.com/office/drawing/2014/chart" uri="{C3380CC4-5D6E-409C-BE32-E72D297353CC}">
              <c16:uniqueId val="{00000000-7A16-406F-85D9-D986312EBBC3}"/>
            </c:ext>
          </c:extLst>
        </c:ser>
        <c:ser>
          <c:idx val="1"/>
          <c:order val="1"/>
          <c:spPr>
            <a:ln w="19050" cap="rnd" cmpd="sng" algn="ctr">
              <a:solidFill>
                <a:schemeClr val="accent2"/>
              </a:solidFill>
              <a:prstDash val="solid"/>
              <a:round/>
            </a:ln>
          </c:spPr>
          <c:marker>
            <c:symbol val="circle"/>
            <c:size val="10"/>
            <c:spPr>
              <a:solidFill>
                <a:schemeClr val="accent2"/>
              </a:solidFill>
              <a:ln w="6350" cap="flat" cmpd="sng" algn="ctr">
                <a:solidFill>
                  <a:schemeClr val="accent2"/>
                </a:solidFill>
                <a:prstDash val="solid"/>
                <a:round/>
              </a:ln>
            </c:spPr>
          </c:marker>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6="http://schemas.microsoft.com/office/drawing/2014/chart" uri="{C3380CC4-5D6E-409C-BE32-E72D297353CC}">
              <c16:uniqueId val="{00000001-7A16-406F-85D9-D986312EBBC3}"/>
            </c:ext>
          </c:extLst>
        </c:ser>
        <c:ser>
          <c:idx val="2"/>
          <c:order val="2"/>
          <c:spPr>
            <a:ln w="19050" cap="rnd" cmpd="sng" algn="ctr">
              <a:solidFill>
                <a:schemeClr val="accent3"/>
              </a:solidFill>
              <a:prstDash val="solid"/>
              <a:round/>
            </a:ln>
          </c:spPr>
          <c:marker>
            <c:symbol val="circle"/>
            <c:size val="10"/>
            <c:spPr>
              <a:solidFill>
                <a:schemeClr val="accent3"/>
              </a:solidFill>
              <a:ln w="6350" cap="flat" cmpd="sng" algn="ctr">
                <a:solidFill>
                  <a:schemeClr val="accent3"/>
                </a:solidFill>
                <a:prstDash val="solid"/>
                <a:round/>
              </a:ln>
            </c:spPr>
          </c:marker>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Column2</c:v>
                      </c:pt>
                    </c:strCache>
                  </c:strRef>
                </c15:tx>
              </c15:filteredSeriesTitle>
            </c:ext>
            <c:ext xmlns:c16="http://schemas.microsoft.com/office/drawing/2014/chart" uri="{C3380CC4-5D6E-409C-BE32-E72D297353CC}">
              <c16:uniqueId val="{00000002-7A16-406F-85D9-D986312EBBC3}"/>
            </c:ext>
          </c:extLst>
        </c:ser>
        <c:ser>
          <c:idx val="3"/>
          <c:order val="3"/>
          <c:xVal>
            <c:numRef>
              <c:f>Sheet1!$A$2:$A$5</c:f>
              <c:numCache>
                <c:formatCode>General</c:formatCode>
                <c:ptCount val="4"/>
                <c:pt idx="0">
                  <c:v>0</c:v>
                </c:pt>
                <c:pt idx="1">
                  <c:v>1</c:v>
                </c:pt>
                <c:pt idx="2">
                  <c:v>2</c:v>
                </c:pt>
                <c:pt idx="3">
                  <c:v>2.6</c:v>
                </c:pt>
              </c:numCache>
            </c:numRef>
          </c:xVal>
          <c:yVal>
            <c:numRef>
              <c:f>Sheet1!$E$2:$E$5</c:f>
              <c:numCache>
                <c:formatCode>General</c:formatCode>
                <c:ptCount val="4"/>
              </c:numCache>
            </c:numRef>
          </c:yVal>
          <c:smooth val="1"/>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Column3</c:v>
                      </c:pt>
                    </c:strCache>
                  </c:strRef>
                </c15:tx>
              </c15:filteredSeriesTitle>
            </c:ext>
            <c:ext xmlns:c16="http://schemas.microsoft.com/office/drawing/2014/chart" uri="{C3380CC4-5D6E-409C-BE32-E72D297353CC}">
              <c16:uniqueId val="{00000003-7A16-406F-85D9-D986312EBBC3}"/>
            </c:ext>
          </c:extLst>
        </c:ser>
        <c:dLbls>
          <c:showLegendKey val="0"/>
          <c:showVal val="0"/>
          <c:showCatName val="0"/>
          <c:showSerName val="0"/>
          <c:showPercent val="0"/>
          <c:showBubbleSize val="0"/>
        </c:dLbls>
        <c:axId val="1235791584"/>
        <c:axId val="1235788864"/>
      </c:scatterChart>
      <c:valAx>
        <c:axId val="1235791584"/>
        <c:scaling>
          <c:orientation val="minMax"/>
        </c:scaling>
        <c:delete val="0"/>
        <c:axPos val="b"/>
        <c:numFmt formatCode="General" sourceLinked="1"/>
        <c:majorTickMark val="out"/>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235788864"/>
        <c:crosses val="autoZero"/>
        <c:crossBetween val="midCat"/>
      </c:valAx>
      <c:valAx>
        <c:axId val="1235788864"/>
        <c:scaling>
          <c:orientation val="minMax"/>
        </c:scaling>
        <c:delete val="0"/>
        <c:axPos val="l"/>
        <c:majorGridlines>
          <c:spPr>
            <a:ln w="6350" cap="flat" cmpd="sng" algn="ctr">
              <a:solidFill>
                <a:schemeClr val="bg1">
                  <a:lumMod val="75000"/>
                </a:schemeClr>
              </a:solidFill>
              <a:prstDash val="sysDash"/>
              <a:round/>
            </a:ln>
          </c:spPr>
        </c:majorGridlines>
        <c:numFmt formatCode="General" sourceLinked="1"/>
        <c:majorTickMark val="out"/>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235791584"/>
        <c:crosses val="autoZero"/>
        <c:crossBetween val="midCat"/>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1-4DB4-A798-6D95985791E6}"/>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c:v>
                      </c:pt>
                    </c:strCache>
                  </c:strRef>
                </c15:cat>
              </c15:filteredCategoryTitle>
            </c:ext>
            <c:ext xmlns:c16="http://schemas.microsoft.com/office/drawing/2014/chart" uri="{C3380CC4-5D6E-409C-BE32-E72D297353CC}">
              <c16:uniqueId val="{00000001-E761-4DB4-A798-6D95985791E6}"/>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c:v>
                      </c:pt>
                    </c:strCache>
                  </c:strRef>
                </c15:cat>
              </c15:filteredCategoryTitle>
            </c:ext>
            <c:ext xmlns:c16="http://schemas.microsoft.com/office/drawing/2014/chart" uri="{C3380CC4-5D6E-409C-BE32-E72D297353CC}">
              <c16:uniqueId val="{00000002-E761-4DB4-A798-6D95985791E6}"/>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c:f>
              <c:numCache>
                <c:formatCode>General</c:formatCode>
                <c:ptCount val="1"/>
                <c:pt idx="0">
                  <c:v>80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c:v>
                      </c:pt>
                    </c:strCache>
                  </c:strRef>
                </c15:cat>
              </c15:filteredCategoryTitle>
            </c:ext>
            <c:ext xmlns:c16="http://schemas.microsoft.com/office/drawing/2014/chart" uri="{C3380CC4-5D6E-409C-BE32-E72D297353CC}">
              <c16:uniqueId val="{00000003-E761-4DB4-A798-6D95985791E6}"/>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c:f>
              <c:numCache>
                <c:formatCode>General</c:formatCode>
                <c:ptCount val="1"/>
                <c:pt idx="0">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c:v>
                      </c:pt>
                    </c:strCache>
                  </c:strRef>
                </c15:cat>
              </c15:filteredCategoryTitle>
            </c:ext>
            <c:ext xmlns:c16="http://schemas.microsoft.com/office/drawing/2014/chart" uri="{C3380CC4-5D6E-409C-BE32-E72D297353CC}">
              <c16:uniqueId val="{00000004-E761-4DB4-A798-6D95985791E6}"/>
            </c:ext>
          </c:extLst>
        </c:ser>
        <c:ser>
          <c:idx val="4"/>
          <c:order val="4"/>
          <c:spPr>
            <a:solidFill>
              <a:schemeClr val="accent5"/>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61-4DB4-A798-6D95985791E6}"/>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Sheet1!$F$2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Percentage</c:v>
                      </c:pt>
                    </c:strCache>
                  </c:strRef>
                </c15:cat>
              </c15:filteredCategoryTitle>
            </c:ext>
            <c:ext xmlns:c16="http://schemas.microsoft.com/office/drawing/2014/chart" uri="{C3380CC4-5D6E-409C-BE32-E72D297353CC}">
              <c16:uniqueId val="{00000006-E761-4DB4-A798-6D95985791E6}"/>
            </c:ext>
          </c:extLst>
        </c:ser>
        <c:dLbls>
          <c:showLegendKey val="0"/>
          <c:showVal val="0"/>
          <c:showCatName val="0"/>
          <c:showSerName val="0"/>
          <c:showPercent val="0"/>
          <c:showBubbleSize val="0"/>
        </c:dLbls>
        <c:gapWidth val="115"/>
        <c:overlap val="-50"/>
        <c:axId val="1235781792"/>
        <c:axId val="1235794304"/>
      </c:barChart>
      <c:catAx>
        <c:axId val="1235781792"/>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crossAx val="1235794304"/>
        <c:crosses val="autoZero"/>
        <c:auto val="1"/>
        <c:lblAlgn val="ctr"/>
        <c:lblOffset val="100"/>
        <c:noMultiLvlLbl val="0"/>
      </c:catAx>
      <c:valAx>
        <c:axId val="123579430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endParaRPr lang="zh-CN"/>
          </a:p>
        </c:txPr>
        <c:crossAx val="1235781792"/>
        <c:crosses val="autoZero"/>
        <c:crossBetween val="between"/>
      </c:valAx>
    </c:plotArea>
    <c:plotVisOnly val="1"/>
    <c:dispBlanksAs val="gap"/>
    <c:showDLblsOverMax val="0"/>
  </c:chart>
  <c:txPr>
    <a:bodyPr/>
    <a:lstStyle/>
    <a:p>
      <a:pPr>
        <a:defRPr lang="zh-CN" sz="1050" b="1">
          <a:solidFill>
            <a:schemeClr val="tx1">
              <a:lumMod val="65000"/>
              <a:lumOff val="3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2BA81-C77D-460D-806B-7572A5440D4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F6FA-E8F7-4615-A8B2-6E62279652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A4F6FA-E8F7-4615-A8B2-6E62279652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1" y="0"/>
            <a:ext cx="12192002" cy="6858000"/>
          </a:xfrm>
          <a:prstGeom prst="rect">
            <a:avLst/>
          </a:prstGeom>
        </p:spPr>
      </p:pic>
      <p:sp>
        <p:nvSpPr>
          <p:cNvPr id="7" name="矩形 6"/>
          <p:cNvSpPr/>
          <p:nvPr userDrawn="1"/>
        </p:nvSpPr>
        <p:spPr>
          <a:xfrm>
            <a:off x="342900" y="342900"/>
            <a:ext cx="11563350" cy="6191250"/>
          </a:xfrm>
          <a:prstGeom prst="rect">
            <a:avLst/>
          </a:prstGeom>
          <a:solidFill>
            <a:schemeClr val="bg1"/>
          </a:solidFill>
          <a:ln>
            <a:noFill/>
          </a:ln>
          <a:effectLst>
            <a:outerShdw blurRad="2286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99E3CF-6F4B-4B2A-903D-F5EABA8C71C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327A5B-173D-425B-96AD-4B402FC33D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9E3CF-6F4B-4B2A-903D-F5EABA8C71C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27A5B-173D-425B-96AD-4B402FC33DA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 y="-24063"/>
            <a:ext cx="12192002" cy="6916557"/>
          </a:xfrm>
          <a:prstGeom prst="rect">
            <a:avLst/>
          </a:prstGeom>
        </p:spPr>
      </p:pic>
      <p:grpSp>
        <p:nvGrpSpPr>
          <p:cNvPr id="5" name="组合 4"/>
          <p:cNvGrpSpPr/>
          <p:nvPr/>
        </p:nvGrpSpPr>
        <p:grpSpPr>
          <a:xfrm>
            <a:off x="4552950" y="0"/>
            <a:ext cx="7639052" cy="967195"/>
            <a:chOff x="4067174" y="0"/>
            <a:chExt cx="8124827" cy="1028700"/>
          </a:xfrm>
        </p:grpSpPr>
        <p:sp>
          <p:nvSpPr>
            <p:cNvPr id="6" name="任意多边形 5"/>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6"/>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8" name="组合 7"/>
          <p:cNvGrpSpPr/>
          <p:nvPr/>
        </p:nvGrpSpPr>
        <p:grpSpPr>
          <a:xfrm flipH="1" flipV="1">
            <a:off x="0" y="5832074"/>
            <a:ext cx="9772650" cy="1026584"/>
            <a:chOff x="4067174" y="0"/>
            <a:chExt cx="9258302" cy="1028701"/>
          </a:xfrm>
        </p:grpSpPr>
        <p:sp>
          <p:nvSpPr>
            <p:cNvPr id="9" name="任意多边形 8"/>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 name="任意多边形 9"/>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1" name="文本框 10"/>
          <p:cNvSpPr txBox="1"/>
          <p:nvPr/>
        </p:nvSpPr>
        <p:spPr>
          <a:xfrm>
            <a:off x="624114" y="3819204"/>
            <a:ext cx="10972801" cy="1015663"/>
          </a:xfrm>
          <a:prstGeom prst="rect">
            <a:avLst/>
          </a:prstGeom>
          <a:noFill/>
        </p:spPr>
        <p:txBody>
          <a:bodyPr wrap="square" rtlCol="0">
            <a:spAutoFit/>
          </a:bodyPr>
          <a:lstStyle/>
          <a:p>
            <a:pPr algn="ctr"/>
            <a:r>
              <a:rPr lang="zh-CN" altLang="en-US" sz="6000" b="1" dirty="0">
                <a:solidFill>
                  <a:schemeClr val="accent1"/>
                </a:solidFill>
                <a:effectLst>
                  <a:outerShdw blurRad="38100" dist="38100" dir="2700000" algn="tl">
                    <a:srgbClr val="000000">
                      <a:alpha val="43137"/>
                    </a:srgbClr>
                  </a:outerShdw>
                </a:effectLst>
                <a:cs typeface="+mn-ea"/>
                <a:sym typeface="+mn-lt"/>
              </a:rPr>
              <a:t>小学体育讲课内容</a:t>
            </a:r>
            <a:r>
              <a:rPr lang="en-US" altLang="zh-CN" sz="6000" b="1" dirty="0" err="1">
                <a:solidFill>
                  <a:schemeClr val="accent1"/>
                </a:solidFill>
                <a:effectLst>
                  <a:outerShdw blurRad="38100" dist="38100" dir="2700000" algn="tl">
                    <a:srgbClr val="000000">
                      <a:alpha val="43137"/>
                    </a:srgbClr>
                  </a:outerShdw>
                </a:effectLst>
                <a:cs typeface="+mn-ea"/>
                <a:sym typeface="+mn-lt"/>
              </a:rPr>
              <a:t>ppt</a:t>
            </a:r>
            <a:r>
              <a:rPr lang="zh-CN" altLang="en-US" sz="6000" b="1" dirty="0">
                <a:solidFill>
                  <a:schemeClr val="accent1"/>
                </a:solidFill>
                <a:effectLst>
                  <a:outerShdw blurRad="38100" dist="38100" dir="2700000" algn="tl">
                    <a:srgbClr val="000000">
                      <a:alpha val="43137"/>
                    </a:srgbClr>
                  </a:outerShdw>
                </a:effectLst>
                <a:cs typeface="+mn-ea"/>
                <a:sym typeface="+mn-lt"/>
              </a:rPr>
              <a:t>模板</a:t>
            </a:r>
            <a:endParaRPr lang="zh-CN" altLang="en-US" sz="6000" b="1" dirty="0">
              <a:solidFill>
                <a:schemeClr val="bg1"/>
              </a:solidFill>
              <a:effectLst>
                <a:outerShdw blurRad="38100" dist="38100" dir="2700000" algn="tl">
                  <a:srgbClr val="000000">
                    <a:alpha val="43137"/>
                  </a:srgbClr>
                </a:outerShdw>
              </a:effectLst>
              <a:cs typeface="+mn-ea"/>
              <a:sym typeface="+mn-lt"/>
            </a:endParaRPr>
          </a:p>
        </p:txBody>
      </p:sp>
      <p:grpSp>
        <p:nvGrpSpPr>
          <p:cNvPr id="12" name="组合 11"/>
          <p:cNvGrpSpPr/>
          <p:nvPr/>
        </p:nvGrpSpPr>
        <p:grpSpPr>
          <a:xfrm>
            <a:off x="5243626" y="1774614"/>
            <a:ext cx="1672257" cy="1678229"/>
            <a:chOff x="2720975" y="1514475"/>
            <a:chExt cx="889000" cy="892175"/>
          </a:xfrm>
          <a:solidFill>
            <a:srgbClr val="EE1C39"/>
          </a:solidFill>
        </p:grpSpPr>
        <p:sp>
          <p:nvSpPr>
            <p:cNvPr id="13"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9" name="文本框 18"/>
          <p:cNvSpPr txBox="1"/>
          <p:nvPr/>
        </p:nvSpPr>
        <p:spPr>
          <a:xfrm>
            <a:off x="5317753" y="2352118"/>
            <a:ext cx="1524001" cy="523220"/>
          </a:xfrm>
          <a:prstGeom prst="rect">
            <a:avLst/>
          </a:prstGeom>
          <a:noFill/>
        </p:spPr>
        <p:txBody>
          <a:bodyPr wrap="square" rtlCol="0">
            <a:spAutoFit/>
          </a:bodyPr>
          <a:lstStyle/>
          <a:p>
            <a:pPr algn="ctr"/>
            <a:r>
              <a:rPr lang="en-US" altLang="zh-CN" sz="2800" b="1" dirty="0">
                <a:solidFill>
                  <a:schemeClr val="accent2"/>
                </a:solidFill>
                <a:cs typeface="+mn-ea"/>
                <a:sym typeface="+mn-lt"/>
              </a:rPr>
              <a:t>LOGO</a:t>
            </a:r>
            <a:endParaRPr lang="zh-CN" altLang="en-US" sz="2800" b="1"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200117" y="1985956"/>
            <a:ext cx="2015400" cy="35937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ounded Rectangle 26"/>
          <p:cNvSpPr/>
          <p:nvPr/>
        </p:nvSpPr>
        <p:spPr>
          <a:xfrm>
            <a:off x="1050132" y="2894968"/>
            <a:ext cx="2315371" cy="1992317"/>
          </a:xfrm>
          <a:prstGeom prst="roundRect">
            <a:avLst>
              <a:gd name="adj" fmla="val 3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p:cNvSpPr>
            <a:spLocks noGrp="1"/>
          </p:cNvSpPr>
          <p:nvPr>
            <p:ph type="sldNum" sz="quarter" idx="12"/>
          </p:nvPr>
        </p:nvSpPr>
        <p:spPr/>
        <p:txBody>
          <a:bodyPr/>
          <a:lstStyle/>
          <a:p>
            <a:fld id="{C136B7D2-B98C-44FD-8D04-7EC62A564975}" type="slidenum">
              <a:rPr lang="en-US" smtClean="0"/>
              <a:t>10</a:t>
            </a:fld>
            <a:endParaRPr lang="en-US" dirty="0"/>
          </a:p>
        </p:txBody>
      </p:sp>
      <p:grpSp>
        <p:nvGrpSpPr>
          <p:cNvPr id="5" name="Group 38"/>
          <p:cNvGrpSpPr/>
          <p:nvPr/>
        </p:nvGrpSpPr>
        <p:grpSpPr>
          <a:xfrm>
            <a:off x="1050132" y="1985957"/>
            <a:ext cx="2315371" cy="804942"/>
            <a:chOff x="778074" y="1534825"/>
            <a:chExt cx="1736528" cy="603707"/>
          </a:xfrm>
          <a:solidFill>
            <a:srgbClr val="0070C0"/>
          </a:solidFill>
        </p:grpSpPr>
        <p:sp>
          <p:nvSpPr>
            <p:cNvPr id="35" name="Rounded Rectangle 34"/>
            <p:cNvSpPr/>
            <p:nvPr/>
          </p:nvSpPr>
          <p:spPr>
            <a:xfrm>
              <a:off x="778074" y="1534825"/>
              <a:ext cx="1736528" cy="603707"/>
            </a:xfrm>
            <a:prstGeom prst="roundRect">
              <a:avLst>
                <a:gd name="adj" fmla="val 3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4" name="TextBox 93"/>
            <p:cNvSpPr txBox="1"/>
            <p:nvPr/>
          </p:nvSpPr>
          <p:spPr>
            <a:xfrm>
              <a:off x="1069257" y="1721262"/>
              <a:ext cx="1154163" cy="230833"/>
            </a:xfrm>
            <a:prstGeom prst="rect">
              <a:avLst/>
            </a:prstGeom>
            <a:noFill/>
          </p:spPr>
          <p:txBody>
            <a:bodyPr wrap="none" lIns="0" tIns="0" rIns="0" bIns="0" rtlCol="0" anchor="t">
              <a:spAutoFit/>
            </a:bodyPr>
            <a:lstStyle/>
            <a:p>
              <a:pPr algn="ctr"/>
              <a:r>
                <a:rPr lang="zh-CN" altLang="en-US" sz="2000" b="1" dirty="0">
                  <a:solidFill>
                    <a:schemeClr val="bg1"/>
                  </a:solidFill>
                </a:rPr>
                <a:t>输入你的标题</a:t>
              </a:r>
            </a:p>
          </p:txBody>
        </p:sp>
      </p:grpSp>
      <p:grpSp>
        <p:nvGrpSpPr>
          <p:cNvPr id="6" name="Group 39"/>
          <p:cNvGrpSpPr/>
          <p:nvPr/>
        </p:nvGrpSpPr>
        <p:grpSpPr>
          <a:xfrm>
            <a:off x="1050132" y="4994221"/>
            <a:ext cx="2315371" cy="585441"/>
            <a:chOff x="778074" y="1534825"/>
            <a:chExt cx="1736528" cy="439081"/>
          </a:xfrm>
          <a:solidFill>
            <a:schemeClr val="accent1"/>
          </a:solidFill>
        </p:grpSpPr>
        <p:sp>
          <p:nvSpPr>
            <p:cNvPr id="41" name="Rounded Rectangle 40"/>
            <p:cNvSpPr/>
            <p:nvPr/>
          </p:nvSpPr>
          <p:spPr>
            <a:xfrm>
              <a:off x="778074" y="1534825"/>
              <a:ext cx="1736528" cy="439081"/>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2" name="TextBox 41"/>
            <p:cNvSpPr txBox="1"/>
            <p:nvPr/>
          </p:nvSpPr>
          <p:spPr>
            <a:xfrm>
              <a:off x="1184673" y="1646643"/>
              <a:ext cx="923330" cy="184666"/>
            </a:xfrm>
            <a:prstGeom prst="rect">
              <a:avLst/>
            </a:prstGeom>
            <a:grpFill/>
          </p:spPr>
          <p:txBody>
            <a:bodyPr wrap="none" lIns="0" tIns="0" rIns="0" bIns="0" rtlCol="0" anchor="t">
              <a:spAutoFit/>
            </a:bodyPr>
            <a:lstStyle/>
            <a:p>
              <a:pPr algn="ctr"/>
              <a:r>
                <a:rPr lang="zh-CN" altLang="en-US" sz="1600" b="1" dirty="0">
                  <a:solidFill>
                    <a:schemeClr val="bg1"/>
                  </a:solidFill>
                </a:rPr>
                <a:t>输入你的标题</a:t>
              </a:r>
            </a:p>
          </p:txBody>
        </p:sp>
      </p:grpSp>
      <p:sp>
        <p:nvSpPr>
          <p:cNvPr id="44" name="Rectangle 43"/>
          <p:cNvSpPr/>
          <p:nvPr/>
        </p:nvSpPr>
        <p:spPr>
          <a:xfrm>
            <a:off x="3788087" y="1985956"/>
            <a:ext cx="2015400" cy="35937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Rounded Rectangle 44"/>
          <p:cNvSpPr/>
          <p:nvPr/>
        </p:nvSpPr>
        <p:spPr>
          <a:xfrm>
            <a:off x="3638101" y="2894968"/>
            <a:ext cx="2315371" cy="1992317"/>
          </a:xfrm>
          <a:prstGeom prst="roundRect">
            <a:avLst>
              <a:gd name="adj" fmla="val 35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45"/>
          <p:cNvGrpSpPr/>
          <p:nvPr/>
        </p:nvGrpSpPr>
        <p:grpSpPr>
          <a:xfrm>
            <a:off x="3638102" y="1985957"/>
            <a:ext cx="2315370" cy="804942"/>
            <a:chOff x="778074" y="1534825"/>
            <a:chExt cx="1736528" cy="603707"/>
          </a:xfrm>
          <a:solidFill>
            <a:schemeClr val="accent2"/>
          </a:solidFill>
        </p:grpSpPr>
        <p:sp>
          <p:nvSpPr>
            <p:cNvPr id="47" name="Rounded Rectangle 46"/>
            <p:cNvSpPr/>
            <p:nvPr/>
          </p:nvSpPr>
          <p:spPr>
            <a:xfrm>
              <a:off x="778074" y="1534825"/>
              <a:ext cx="1736528" cy="603707"/>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TextBox 47"/>
            <p:cNvSpPr txBox="1"/>
            <p:nvPr/>
          </p:nvSpPr>
          <p:spPr>
            <a:xfrm>
              <a:off x="1069257" y="1720529"/>
              <a:ext cx="1154163" cy="230833"/>
            </a:xfrm>
            <a:prstGeom prst="rect">
              <a:avLst/>
            </a:prstGeom>
            <a:grpFill/>
          </p:spPr>
          <p:txBody>
            <a:bodyPr wrap="none" lIns="0" tIns="0" rIns="0" bIns="0" rtlCol="0" anchor="t">
              <a:spAutoFit/>
            </a:bodyPr>
            <a:lstStyle/>
            <a:p>
              <a:pPr algn="ctr"/>
              <a:r>
                <a:rPr lang="zh-CN" altLang="en-US" sz="2000" b="1" dirty="0">
                  <a:solidFill>
                    <a:schemeClr val="bg1"/>
                  </a:solidFill>
                </a:rPr>
                <a:t>输入你的标题</a:t>
              </a:r>
            </a:p>
          </p:txBody>
        </p:sp>
      </p:grpSp>
      <p:grpSp>
        <p:nvGrpSpPr>
          <p:cNvPr id="8" name="Group 54"/>
          <p:cNvGrpSpPr/>
          <p:nvPr/>
        </p:nvGrpSpPr>
        <p:grpSpPr>
          <a:xfrm>
            <a:off x="3638101" y="4994221"/>
            <a:ext cx="2315371" cy="585441"/>
            <a:chOff x="778074" y="1534825"/>
            <a:chExt cx="1736528" cy="439081"/>
          </a:xfrm>
          <a:solidFill>
            <a:schemeClr val="accent2"/>
          </a:solidFill>
        </p:grpSpPr>
        <p:sp>
          <p:nvSpPr>
            <p:cNvPr id="56" name="Rounded Rectangle 55"/>
            <p:cNvSpPr/>
            <p:nvPr/>
          </p:nvSpPr>
          <p:spPr>
            <a:xfrm>
              <a:off x="778074" y="1534825"/>
              <a:ext cx="1736528" cy="439081"/>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57" name="TextBox 56"/>
            <p:cNvSpPr txBox="1"/>
            <p:nvPr/>
          </p:nvSpPr>
          <p:spPr>
            <a:xfrm>
              <a:off x="1184673" y="1646643"/>
              <a:ext cx="923330" cy="184666"/>
            </a:xfrm>
            <a:prstGeom prst="rect">
              <a:avLst/>
            </a:prstGeom>
            <a:grpFill/>
          </p:spPr>
          <p:txBody>
            <a:bodyPr wrap="none" lIns="0" tIns="0" rIns="0" bIns="0" rtlCol="0" anchor="t">
              <a:spAutoFit/>
            </a:bodyPr>
            <a:lstStyle/>
            <a:p>
              <a:pPr algn="ctr"/>
              <a:r>
                <a:rPr lang="zh-CN" altLang="en-US" sz="1600" b="1" dirty="0">
                  <a:solidFill>
                    <a:schemeClr val="bg1"/>
                  </a:solidFill>
                </a:rPr>
                <a:t>输入你的标题</a:t>
              </a:r>
            </a:p>
          </p:txBody>
        </p:sp>
      </p:grpSp>
      <p:sp>
        <p:nvSpPr>
          <p:cNvPr id="58" name="Rectangle 57"/>
          <p:cNvSpPr/>
          <p:nvPr/>
        </p:nvSpPr>
        <p:spPr>
          <a:xfrm>
            <a:off x="6399604" y="1985956"/>
            <a:ext cx="2015400" cy="35937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ounded Rectangle 58"/>
          <p:cNvSpPr/>
          <p:nvPr/>
        </p:nvSpPr>
        <p:spPr>
          <a:xfrm>
            <a:off x="6249619" y="2894968"/>
            <a:ext cx="2315371" cy="1992317"/>
          </a:xfrm>
          <a:prstGeom prst="roundRect">
            <a:avLst>
              <a:gd name="adj" fmla="val 35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p>
        </p:txBody>
      </p:sp>
      <p:grpSp>
        <p:nvGrpSpPr>
          <p:cNvPr id="9" name="Group 59"/>
          <p:cNvGrpSpPr/>
          <p:nvPr/>
        </p:nvGrpSpPr>
        <p:grpSpPr>
          <a:xfrm>
            <a:off x="6249619" y="1985957"/>
            <a:ext cx="2315371" cy="804942"/>
            <a:chOff x="778074" y="1534825"/>
            <a:chExt cx="1736528" cy="603707"/>
          </a:xfrm>
          <a:solidFill>
            <a:schemeClr val="accent3"/>
          </a:solidFill>
        </p:grpSpPr>
        <p:sp>
          <p:nvSpPr>
            <p:cNvPr id="61" name="Rounded Rectangle 60"/>
            <p:cNvSpPr/>
            <p:nvPr/>
          </p:nvSpPr>
          <p:spPr>
            <a:xfrm>
              <a:off x="778074" y="1534825"/>
              <a:ext cx="1736528" cy="603707"/>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2" name="TextBox 61"/>
            <p:cNvSpPr txBox="1"/>
            <p:nvPr/>
          </p:nvSpPr>
          <p:spPr>
            <a:xfrm>
              <a:off x="1069258" y="1720528"/>
              <a:ext cx="1154163" cy="230833"/>
            </a:xfrm>
            <a:prstGeom prst="rect">
              <a:avLst/>
            </a:prstGeom>
            <a:grpFill/>
          </p:spPr>
          <p:txBody>
            <a:bodyPr wrap="none" lIns="0" tIns="0" rIns="0" bIns="0" rtlCol="0" anchor="t">
              <a:spAutoFit/>
            </a:bodyPr>
            <a:lstStyle/>
            <a:p>
              <a:pPr algn="ctr"/>
              <a:r>
                <a:rPr lang="zh-CN" altLang="en-US" sz="2000" b="1" dirty="0">
                  <a:solidFill>
                    <a:schemeClr val="bg1"/>
                  </a:solidFill>
                </a:rPr>
                <a:t>输入你的标题</a:t>
              </a:r>
            </a:p>
          </p:txBody>
        </p:sp>
      </p:grpSp>
      <p:grpSp>
        <p:nvGrpSpPr>
          <p:cNvPr id="10" name="Group 72"/>
          <p:cNvGrpSpPr/>
          <p:nvPr/>
        </p:nvGrpSpPr>
        <p:grpSpPr>
          <a:xfrm>
            <a:off x="6249619" y="4994221"/>
            <a:ext cx="2315371" cy="585441"/>
            <a:chOff x="778074" y="1534825"/>
            <a:chExt cx="1736528" cy="439081"/>
          </a:xfrm>
          <a:solidFill>
            <a:schemeClr val="accent3"/>
          </a:solidFill>
        </p:grpSpPr>
        <p:sp>
          <p:nvSpPr>
            <p:cNvPr id="74" name="Rounded Rectangle 73"/>
            <p:cNvSpPr/>
            <p:nvPr/>
          </p:nvSpPr>
          <p:spPr>
            <a:xfrm>
              <a:off x="778074" y="1534825"/>
              <a:ext cx="1736528" cy="439081"/>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75" name="TextBox 74"/>
            <p:cNvSpPr txBox="1"/>
            <p:nvPr/>
          </p:nvSpPr>
          <p:spPr>
            <a:xfrm>
              <a:off x="1184673" y="1646643"/>
              <a:ext cx="923330" cy="184666"/>
            </a:xfrm>
            <a:prstGeom prst="rect">
              <a:avLst/>
            </a:prstGeom>
            <a:grpFill/>
          </p:spPr>
          <p:txBody>
            <a:bodyPr wrap="none" lIns="0" tIns="0" rIns="0" bIns="0" rtlCol="0" anchor="t">
              <a:spAutoFit/>
            </a:bodyPr>
            <a:lstStyle/>
            <a:p>
              <a:pPr algn="ctr"/>
              <a:r>
                <a:rPr lang="zh-CN" altLang="en-US" sz="1600" b="1" dirty="0">
                  <a:solidFill>
                    <a:schemeClr val="bg1"/>
                  </a:solidFill>
                </a:rPr>
                <a:t>输入你的标题</a:t>
              </a:r>
            </a:p>
          </p:txBody>
        </p:sp>
      </p:grpSp>
      <p:sp>
        <p:nvSpPr>
          <p:cNvPr id="77" name="Rectangle 76"/>
          <p:cNvSpPr/>
          <p:nvPr/>
        </p:nvSpPr>
        <p:spPr>
          <a:xfrm>
            <a:off x="8958016" y="1985956"/>
            <a:ext cx="2015400" cy="359370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p:nvSpPr>
        <p:spPr>
          <a:xfrm>
            <a:off x="8808031" y="2894968"/>
            <a:ext cx="2315371" cy="1992317"/>
          </a:xfrm>
          <a:prstGeom prst="roundRect">
            <a:avLst>
              <a:gd name="adj" fmla="val 35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78"/>
          <p:cNvGrpSpPr/>
          <p:nvPr/>
        </p:nvGrpSpPr>
        <p:grpSpPr>
          <a:xfrm>
            <a:off x="8808031" y="1985957"/>
            <a:ext cx="2315371" cy="804942"/>
            <a:chOff x="778074" y="1534825"/>
            <a:chExt cx="1736528" cy="603707"/>
          </a:xfrm>
          <a:solidFill>
            <a:schemeClr val="accent4"/>
          </a:solidFill>
        </p:grpSpPr>
        <p:sp>
          <p:nvSpPr>
            <p:cNvPr id="80" name="Rounded Rectangle 79"/>
            <p:cNvSpPr/>
            <p:nvPr/>
          </p:nvSpPr>
          <p:spPr>
            <a:xfrm>
              <a:off x="778074" y="1534825"/>
              <a:ext cx="1736528" cy="603707"/>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1" name="TextBox 80"/>
            <p:cNvSpPr txBox="1"/>
            <p:nvPr/>
          </p:nvSpPr>
          <p:spPr>
            <a:xfrm>
              <a:off x="1069258" y="1720527"/>
              <a:ext cx="1154163" cy="230833"/>
            </a:xfrm>
            <a:prstGeom prst="rect">
              <a:avLst/>
            </a:prstGeom>
            <a:grpFill/>
          </p:spPr>
          <p:txBody>
            <a:bodyPr wrap="none" lIns="0" tIns="0" rIns="0" bIns="0" rtlCol="0" anchor="t">
              <a:spAutoFit/>
            </a:bodyPr>
            <a:lstStyle/>
            <a:p>
              <a:pPr algn="ctr"/>
              <a:r>
                <a:rPr lang="zh-CN" altLang="en-US" sz="2000" b="1" dirty="0">
                  <a:solidFill>
                    <a:schemeClr val="bg1"/>
                  </a:solidFill>
                </a:rPr>
                <a:t>输入你的标题</a:t>
              </a:r>
            </a:p>
          </p:txBody>
        </p:sp>
      </p:grpSp>
      <p:grpSp>
        <p:nvGrpSpPr>
          <p:cNvPr id="12" name="Group 88"/>
          <p:cNvGrpSpPr/>
          <p:nvPr/>
        </p:nvGrpSpPr>
        <p:grpSpPr>
          <a:xfrm>
            <a:off x="8808031" y="4994221"/>
            <a:ext cx="2315371" cy="585441"/>
            <a:chOff x="778074" y="1534825"/>
            <a:chExt cx="1736528" cy="439081"/>
          </a:xfrm>
          <a:solidFill>
            <a:schemeClr val="accent4"/>
          </a:solidFill>
        </p:grpSpPr>
        <p:sp>
          <p:nvSpPr>
            <p:cNvPr id="90" name="Rounded Rectangle 89"/>
            <p:cNvSpPr/>
            <p:nvPr/>
          </p:nvSpPr>
          <p:spPr>
            <a:xfrm>
              <a:off x="778074" y="1534825"/>
              <a:ext cx="1736528" cy="439081"/>
            </a:xfrm>
            <a:prstGeom prst="roundRect">
              <a:avLst>
                <a:gd name="adj" fmla="val 3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91" name="TextBox 90"/>
            <p:cNvSpPr txBox="1"/>
            <p:nvPr/>
          </p:nvSpPr>
          <p:spPr>
            <a:xfrm>
              <a:off x="1184673" y="1646643"/>
              <a:ext cx="923330" cy="184666"/>
            </a:xfrm>
            <a:prstGeom prst="rect">
              <a:avLst/>
            </a:prstGeom>
            <a:grpFill/>
          </p:spPr>
          <p:txBody>
            <a:bodyPr wrap="none" lIns="0" tIns="0" rIns="0" bIns="0" rtlCol="0" anchor="t">
              <a:spAutoFit/>
            </a:bodyPr>
            <a:lstStyle/>
            <a:p>
              <a:pPr algn="ctr"/>
              <a:r>
                <a:rPr lang="zh-CN" altLang="en-US" sz="1600" b="1" dirty="0">
                  <a:solidFill>
                    <a:schemeClr val="bg1"/>
                  </a:solidFill>
                </a:rPr>
                <a:t>输入你的标题</a:t>
              </a:r>
            </a:p>
          </p:txBody>
        </p:sp>
      </p:grpSp>
      <p:sp>
        <p:nvSpPr>
          <p:cNvPr id="63" name="TextBox 62"/>
          <p:cNvSpPr txBox="1"/>
          <p:nvPr/>
        </p:nvSpPr>
        <p:spPr>
          <a:xfrm>
            <a:off x="1136539" y="2916735"/>
            <a:ext cx="2119677" cy="1839543"/>
          </a:xfrm>
          <a:prstGeom prst="rect">
            <a:avLst/>
          </a:prstGeom>
          <a:noFill/>
        </p:spPr>
        <p:txBody>
          <a:bodyPr wrap="square" rtlCol="0">
            <a:spAutoFit/>
          </a:bodyPr>
          <a:lstStyle/>
          <a:p>
            <a:pPr algn="ctr" defTabSz="1219200">
              <a:lnSpc>
                <a:spcPct val="150000"/>
              </a:lnSpc>
              <a:spcBef>
                <a:spcPct val="20000"/>
              </a:spcBef>
              <a:defRPr/>
            </a:pPr>
            <a:r>
              <a:rPr lang="en-US" altLang="zh-CN" sz="1100" dirty="0">
                <a:solidFill>
                  <a:schemeClr val="bg1"/>
                </a:solidFill>
              </a:rPr>
              <a:t>PPT</a:t>
            </a:r>
            <a:r>
              <a:rPr lang="zh-CN" altLang="en-US" sz="1100" dirty="0">
                <a:solidFill>
                  <a:schemeClr val="bg1"/>
                </a:solidFill>
              </a:rPr>
              <a:t>模板对于</a:t>
            </a:r>
            <a:r>
              <a:rPr lang="en-US" altLang="zh-CN" sz="1100" dirty="0">
                <a:solidFill>
                  <a:schemeClr val="bg1"/>
                </a:solidFill>
              </a:rPr>
              <a:t>PPT</a:t>
            </a:r>
            <a:r>
              <a:rPr lang="zh-CN" altLang="en-US" sz="1100" dirty="0">
                <a:solidFill>
                  <a:schemeClr val="bg1"/>
                </a:solidFill>
              </a:rPr>
              <a:t>就像衣服对于人。一套好的</a:t>
            </a:r>
            <a:r>
              <a:rPr lang="en-US" altLang="zh-CN" sz="1100" dirty="0">
                <a:solidFill>
                  <a:schemeClr val="bg1"/>
                </a:solidFill>
              </a:rPr>
              <a:t>PPT</a:t>
            </a:r>
            <a:r>
              <a:rPr lang="zh-CN" altLang="en-US" sz="1100" dirty="0">
                <a:solidFill>
                  <a:schemeClr val="bg1"/>
                </a:solidFill>
              </a:rPr>
              <a:t>模板可以让一篇</a:t>
            </a:r>
            <a:r>
              <a:rPr lang="en-US" altLang="zh-CN" sz="1100" dirty="0">
                <a:solidFill>
                  <a:schemeClr val="bg1"/>
                </a:solidFill>
              </a:rPr>
              <a:t>PPT</a:t>
            </a:r>
            <a:r>
              <a:rPr lang="zh-CN" altLang="en-US" sz="1100" dirty="0">
                <a:solidFill>
                  <a:schemeClr val="bg1"/>
                </a:solidFill>
              </a:rPr>
              <a:t>文稿的形象迅速提升，大大增加可观赏性。同时</a:t>
            </a:r>
            <a:r>
              <a:rPr lang="en-US" altLang="zh-CN" sz="1100" dirty="0">
                <a:solidFill>
                  <a:schemeClr val="bg1"/>
                </a:solidFill>
              </a:rPr>
              <a:t>PPT</a:t>
            </a:r>
            <a:r>
              <a:rPr lang="zh-CN" altLang="en-US" sz="1100" dirty="0">
                <a:solidFill>
                  <a:schemeClr val="bg1"/>
                </a:solidFill>
              </a:rPr>
              <a:t>模板可以让</a:t>
            </a:r>
            <a:r>
              <a:rPr lang="en-US" altLang="zh-CN" sz="1100" dirty="0">
                <a:solidFill>
                  <a:schemeClr val="bg1"/>
                </a:solidFill>
              </a:rPr>
              <a:t>PPT</a:t>
            </a:r>
            <a:r>
              <a:rPr lang="zh-CN" altLang="en-US" sz="1100" dirty="0">
                <a:solidFill>
                  <a:schemeClr val="bg1"/>
                </a:solidFill>
              </a:rPr>
              <a:t>思路更清晰、逻辑更严谨，更方便处理图表、文字、图片等内容。</a:t>
            </a:r>
          </a:p>
        </p:txBody>
      </p:sp>
      <p:sp>
        <p:nvSpPr>
          <p:cNvPr id="67" name="TextBox 66"/>
          <p:cNvSpPr txBox="1"/>
          <p:nvPr/>
        </p:nvSpPr>
        <p:spPr>
          <a:xfrm>
            <a:off x="3737287" y="2916735"/>
            <a:ext cx="2119677" cy="1839543"/>
          </a:xfrm>
          <a:prstGeom prst="rect">
            <a:avLst/>
          </a:prstGeom>
          <a:noFill/>
        </p:spPr>
        <p:txBody>
          <a:bodyPr wrap="square" rtlCol="0">
            <a:spAutoFit/>
          </a:bodyPr>
          <a:lstStyle/>
          <a:p>
            <a:pPr lvl="0" algn="ctr" defTabSz="1219200">
              <a:lnSpc>
                <a:spcPct val="150000"/>
              </a:lnSpc>
              <a:spcBef>
                <a:spcPct val="20000"/>
              </a:spcBef>
              <a:defRPr/>
            </a:pPr>
            <a:r>
              <a:rPr lang="en-US" altLang="zh-CN" sz="1100" dirty="0">
                <a:solidFill>
                  <a:prstClr val="white"/>
                </a:solidFill>
              </a:rPr>
              <a:t>PPT</a:t>
            </a:r>
            <a:r>
              <a:rPr lang="zh-CN" altLang="en-US" sz="1100" dirty="0">
                <a:solidFill>
                  <a:prstClr val="white"/>
                </a:solidFill>
              </a:rPr>
              <a:t>模板对于</a:t>
            </a:r>
            <a:r>
              <a:rPr lang="en-US" altLang="zh-CN" sz="1100" dirty="0">
                <a:solidFill>
                  <a:prstClr val="white"/>
                </a:solidFill>
              </a:rPr>
              <a:t>PPT</a:t>
            </a:r>
            <a:r>
              <a:rPr lang="zh-CN" altLang="en-US" sz="1100" dirty="0">
                <a:solidFill>
                  <a:prstClr val="white"/>
                </a:solidFill>
              </a:rPr>
              <a:t>就像衣服对于人。一套好的</a:t>
            </a:r>
            <a:r>
              <a:rPr lang="en-US" altLang="zh-CN" sz="1100" dirty="0">
                <a:solidFill>
                  <a:prstClr val="white"/>
                </a:solidFill>
              </a:rPr>
              <a:t>PPT</a:t>
            </a:r>
            <a:r>
              <a:rPr lang="zh-CN" altLang="en-US" sz="1100" dirty="0">
                <a:solidFill>
                  <a:prstClr val="white"/>
                </a:solidFill>
              </a:rPr>
              <a:t>模板可以让一篇</a:t>
            </a:r>
            <a:r>
              <a:rPr lang="en-US" altLang="zh-CN" sz="1100" dirty="0">
                <a:solidFill>
                  <a:prstClr val="white"/>
                </a:solidFill>
              </a:rPr>
              <a:t>PPT</a:t>
            </a:r>
            <a:r>
              <a:rPr lang="zh-CN" altLang="en-US" sz="1100" dirty="0">
                <a:solidFill>
                  <a:prstClr val="white"/>
                </a:solidFill>
              </a:rPr>
              <a:t>文稿的形象迅速提升，大大增加可观赏性。同时</a:t>
            </a:r>
            <a:r>
              <a:rPr lang="en-US" altLang="zh-CN" sz="1100" dirty="0">
                <a:solidFill>
                  <a:prstClr val="white"/>
                </a:solidFill>
              </a:rPr>
              <a:t>PPT</a:t>
            </a:r>
            <a:r>
              <a:rPr lang="zh-CN" altLang="en-US" sz="1100" dirty="0">
                <a:solidFill>
                  <a:prstClr val="white"/>
                </a:solidFill>
              </a:rPr>
              <a:t>模板可以让</a:t>
            </a:r>
            <a:r>
              <a:rPr lang="en-US" altLang="zh-CN" sz="1100" dirty="0">
                <a:solidFill>
                  <a:prstClr val="white"/>
                </a:solidFill>
              </a:rPr>
              <a:t>PPT</a:t>
            </a:r>
            <a:r>
              <a:rPr lang="zh-CN" altLang="en-US" sz="1100" dirty="0">
                <a:solidFill>
                  <a:prstClr val="white"/>
                </a:solidFill>
              </a:rPr>
              <a:t>思路更清晰、逻辑更严谨，更方便处理图表、文字、图片等内容。</a:t>
            </a:r>
          </a:p>
        </p:txBody>
      </p:sp>
      <p:sp>
        <p:nvSpPr>
          <p:cNvPr id="70" name="TextBox 69"/>
          <p:cNvSpPr txBox="1"/>
          <p:nvPr/>
        </p:nvSpPr>
        <p:spPr>
          <a:xfrm>
            <a:off x="6346127" y="2916735"/>
            <a:ext cx="2119677" cy="1839543"/>
          </a:xfrm>
          <a:prstGeom prst="rect">
            <a:avLst/>
          </a:prstGeom>
          <a:noFill/>
        </p:spPr>
        <p:txBody>
          <a:bodyPr wrap="square" rtlCol="0">
            <a:spAutoFit/>
          </a:bodyPr>
          <a:lstStyle/>
          <a:p>
            <a:pPr lvl="0" algn="ctr" defTabSz="1219200">
              <a:lnSpc>
                <a:spcPct val="150000"/>
              </a:lnSpc>
              <a:spcBef>
                <a:spcPct val="20000"/>
              </a:spcBef>
              <a:defRPr/>
            </a:pPr>
            <a:r>
              <a:rPr lang="en-US" altLang="zh-CN" sz="1100" dirty="0">
                <a:solidFill>
                  <a:prstClr val="white"/>
                </a:solidFill>
              </a:rPr>
              <a:t>PPT</a:t>
            </a:r>
            <a:r>
              <a:rPr lang="zh-CN" altLang="en-US" sz="1100" dirty="0">
                <a:solidFill>
                  <a:prstClr val="white"/>
                </a:solidFill>
              </a:rPr>
              <a:t>模板对于</a:t>
            </a:r>
            <a:r>
              <a:rPr lang="en-US" altLang="zh-CN" sz="1100" dirty="0">
                <a:solidFill>
                  <a:prstClr val="white"/>
                </a:solidFill>
              </a:rPr>
              <a:t>PPT</a:t>
            </a:r>
            <a:r>
              <a:rPr lang="zh-CN" altLang="en-US" sz="1100" dirty="0">
                <a:solidFill>
                  <a:prstClr val="white"/>
                </a:solidFill>
              </a:rPr>
              <a:t>就像衣服对于人。一套好的</a:t>
            </a:r>
            <a:r>
              <a:rPr lang="en-US" altLang="zh-CN" sz="1100" dirty="0">
                <a:solidFill>
                  <a:prstClr val="white"/>
                </a:solidFill>
              </a:rPr>
              <a:t>PPT</a:t>
            </a:r>
            <a:r>
              <a:rPr lang="zh-CN" altLang="en-US" sz="1100" dirty="0">
                <a:solidFill>
                  <a:prstClr val="white"/>
                </a:solidFill>
              </a:rPr>
              <a:t>模板可以让一篇</a:t>
            </a:r>
            <a:r>
              <a:rPr lang="en-US" altLang="zh-CN" sz="1100" dirty="0">
                <a:solidFill>
                  <a:prstClr val="white"/>
                </a:solidFill>
              </a:rPr>
              <a:t>PPT</a:t>
            </a:r>
            <a:r>
              <a:rPr lang="zh-CN" altLang="en-US" sz="1100" dirty="0">
                <a:solidFill>
                  <a:prstClr val="white"/>
                </a:solidFill>
              </a:rPr>
              <a:t>文稿的形象迅速提升，大大增加可观赏性。同时</a:t>
            </a:r>
            <a:r>
              <a:rPr lang="en-US" altLang="zh-CN" sz="1100" dirty="0">
                <a:solidFill>
                  <a:prstClr val="white"/>
                </a:solidFill>
              </a:rPr>
              <a:t>PPT</a:t>
            </a:r>
            <a:r>
              <a:rPr lang="zh-CN" altLang="en-US" sz="1100" dirty="0">
                <a:solidFill>
                  <a:prstClr val="white"/>
                </a:solidFill>
              </a:rPr>
              <a:t>模板可以让</a:t>
            </a:r>
            <a:r>
              <a:rPr lang="en-US" altLang="zh-CN" sz="1100" dirty="0">
                <a:solidFill>
                  <a:prstClr val="white"/>
                </a:solidFill>
              </a:rPr>
              <a:t>PPT</a:t>
            </a:r>
            <a:r>
              <a:rPr lang="zh-CN" altLang="en-US" sz="1100" dirty="0">
                <a:solidFill>
                  <a:prstClr val="white"/>
                </a:solidFill>
              </a:rPr>
              <a:t>思路更清晰、逻辑更严谨，更方便处理图表、文字、图片等内容。</a:t>
            </a:r>
          </a:p>
        </p:txBody>
      </p:sp>
      <p:sp>
        <p:nvSpPr>
          <p:cNvPr id="71" name="TextBox 70"/>
          <p:cNvSpPr txBox="1"/>
          <p:nvPr/>
        </p:nvSpPr>
        <p:spPr>
          <a:xfrm>
            <a:off x="8881816" y="2916735"/>
            <a:ext cx="2119677" cy="1839543"/>
          </a:xfrm>
          <a:prstGeom prst="rect">
            <a:avLst/>
          </a:prstGeom>
          <a:noFill/>
        </p:spPr>
        <p:txBody>
          <a:bodyPr wrap="square" rtlCol="0">
            <a:spAutoFit/>
          </a:bodyPr>
          <a:lstStyle/>
          <a:p>
            <a:pPr lvl="0" algn="ctr" defTabSz="1219200">
              <a:lnSpc>
                <a:spcPct val="150000"/>
              </a:lnSpc>
              <a:spcBef>
                <a:spcPct val="20000"/>
              </a:spcBef>
              <a:defRPr/>
            </a:pPr>
            <a:r>
              <a:rPr lang="en-US" altLang="zh-CN" sz="1100" dirty="0">
                <a:solidFill>
                  <a:prstClr val="white"/>
                </a:solidFill>
              </a:rPr>
              <a:t>PPT</a:t>
            </a:r>
            <a:r>
              <a:rPr lang="zh-CN" altLang="en-US" sz="1100" dirty="0">
                <a:solidFill>
                  <a:prstClr val="white"/>
                </a:solidFill>
              </a:rPr>
              <a:t>模板对于</a:t>
            </a:r>
            <a:r>
              <a:rPr lang="en-US" altLang="zh-CN" sz="1100" dirty="0">
                <a:solidFill>
                  <a:prstClr val="white"/>
                </a:solidFill>
              </a:rPr>
              <a:t>PPT</a:t>
            </a:r>
            <a:r>
              <a:rPr lang="zh-CN" altLang="en-US" sz="1100" dirty="0">
                <a:solidFill>
                  <a:prstClr val="white"/>
                </a:solidFill>
              </a:rPr>
              <a:t>就像衣服对于人。一套好的</a:t>
            </a:r>
            <a:r>
              <a:rPr lang="en-US" altLang="zh-CN" sz="1100" dirty="0">
                <a:solidFill>
                  <a:prstClr val="white"/>
                </a:solidFill>
              </a:rPr>
              <a:t>PPT</a:t>
            </a:r>
            <a:r>
              <a:rPr lang="zh-CN" altLang="en-US" sz="1100" dirty="0">
                <a:solidFill>
                  <a:prstClr val="white"/>
                </a:solidFill>
              </a:rPr>
              <a:t>模板可以让一篇</a:t>
            </a:r>
            <a:r>
              <a:rPr lang="en-US" altLang="zh-CN" sz="1100" dirty="0">
                <a:solidFill>
                  <a:prstClr val="white"/>
                </a:solidFill>
              </a:rPr>
              <a:t>PPT</a:t>
            </a:r>
            <a:r>
              <a:rPr lang="zh-CN" altLang="en-US" sz="1100" dirty="0">
                <a:solidFill>
                  <a:prstClr val="white"/>
                </a:solidFill>
              </a:rPr>
              <a:t>文稿的形象迅速提升，大大增加可观赏性。同时</a:t>
            </a:r>
            <a:r>
              <a:rPr lang="en-US" altLang="zh-CN" sz="1100" dirty="0">
                <a:solidFill>
                  <a:prstClr val="white"/>
                </a:solidFill>
              </a:rPr>
              <a:t>PPT</a:t>
            </a:r>
            <a:r>
              <a:rPr lang="zh-CN" altLang="en-US" sz="1100" dirty="0">
                <a:solidFill>
                  <a:prstClr val="white"/>
                </a:solidFill>
              </a:rPr>
              <a:t>模板可以让</a:t>
            </a:r>
            <a:r>
              <a:rPr lang="en-US" altLang="zh-CN" sz="1100" dirty="0">
                <a:solidFill>
                  <a:prstClr val="white"/>
                </a:solidFill>
              </a:rPr>
              <a:t>PPT</a:t>
            </a:r>
            <a:r>
              <a:rPr lang="zh-CN" altLang="en-US" sz="1100" dirty="0">
                <a:solidFill>
                  <a:prstClr val="white"/>
                </a:solidFill>
              </a:rPr>
              <a:t>思路更清晰、逻辑更严谨，更方便处理图表、文字、图片等内容。</a:t>
            </a:r>
          </a:p>
        </p:txBody>
      </p:sp>
      <p:grpSp>
        <p:nvGrpSpPr>
          <p:cNvPr id="43" name="组合 42"/>
          <p:cNvGrpSpPr/>
          <p:nvPr/>
        </p:nvGrpSpPr>
        <p:grpSpPr>
          <a:xfrm>
            <a:off x="-19051" y="340072"/>
            <a:ext cx="1957261" cy="675969"/>
            <a:chOff x="285749" y="263872"/>
            <a:chExt cx="1957261" cy="675969"/>
          </a:xfrm>
        </p:grpSpPr>
        <p:grpSp>
          <p:nvGrpSpPr>
            <p:cNvPr id="46" name="组合 45"/>
            <p:cNvGrpSpPr/>
            <p:nvPr/>
          </p:nvGrpSpPr>
          <p:grpSpPr>
            <a:xfrm flipH="1">
              <a:off x="285749" y="263872"/>
              <a:ext cx="1623000" cy="675969"/>
              <a:chOff x="3533690" y="533400"/>
              <a:chExt cx="1637426" cy="675969"/>
            </a:xfrm>
            <a:solidFill>
              <a:srgbClr val="EE1C39"/>
            </a:solidFill>
          </p:grpSpPr>
          <p:sp>
            <p:nvSpPr>
              <p:cNvPr id="50" name="矩形 49"/>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椭圆 50"/>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9" name="文本框 48"/>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2" name="文本框 51"/>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3" name="矩形 52"/>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ppt_x"/>
                                          </p:val>
                                        </p:tav>
                                        <p:tav tm="100000">
                                          <p:val>
                                            <p:strVal val="#ppt_x"/>
                                          </p:val>
                                        </p:tav>
                                      </p:tavLst>
                                    </p:anim>
                                    <p:anim calcmode="lin" valueType="num">
                                      <p:cBhvr additive="base">
                                        <p:cTn id="23" dur="500" fill="hold"/>
                                        <p:tgtEl>
                                          <p:spTgt spid="7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anim calcmode="lin" valueType="num">
                                      <p:cBhvr>
                                        <p:cTn id="38" dur="500" fill="hold"/>
                                        <p:tgtEl>
                                          <p:spTgt spid="63"/>
                                        </p:tgtEl>
                                        <p:attrNameLst>
                                          <p:attrName>ppt_x</p:attrName>
                                        </p:attrNameLst>
                                      </p:cBhvr>
                                      <p:tavLst>
                                        <p:tav tm="0">
                                          <p:val>
                                            <p:strVal val="#ppt_x"/>
                                          </p:val>
                                        </p:tav>
                                        <p:tav tm="100000">
                                          <p:val>
                                            <p:strVal val="#ppt_x"/>
                                          </p:val>
                                        </p:tav>
                                      </p:tavLst>
                                    </p:anim>
                                    <p:anim calcmode="lin" valueType="num">
                                      <p:cBhvr>
                                        <p:cTn id="39" dur="500" fill="hold"/>
                                        <p:tgtEl>
                                          <p:spTgt spid="6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1" accel="50000" decel="5000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strVal val="#ppt_x"/>
                                          </p:val>
                                        </p:tav>
                                        <p:tav tm="100000">
                                          <p:val>
                                            <p:strVal val="#ppt_x"/>
                                          </p:val>
                                        </p:tav>
                                      </p:tavLst>
                                    </p:anim>
                                    <p:anim calcmode="lin" valueType="num">
                                      <p:cBhvr>
                                        <p:cTn id="60" dur="5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 presetClass="entr" presetSubtype="4" accel="50000" decel="5000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1" accel="50000" decel="5000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0-#ppt_h/2"/>
                                          </p:val>
                                        </p:tav>
                                        <p:tav tm="100000">
                                          <p:val>
                                            <p:strVal val="#ppt_y"/>
                                          </p:val>
                                        </p:tav>
                                      </p:tavLst>
                                    </p:anim>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500" fill="hold"/>
                                        <p:tgtEl>
                                          <p:spTgt spid="59"/>
                                        </p:tgtEl>
                                        <p:attrNameLst>
                                          <p:attrName>ppt_w</p:attrName>
                                        </p:attrNameLst>
                                      </p:cBhvr>
                                      <p:tavLst>
                                        <p:tav tm="0">
                                          <p:val>
                                            <p:fltVal val="0"/>
                                          </p:val>
                                        </p:tav>
                                        <p:tav tm="100000">
                                          <p:val>
                                            <p:strVal val="#ppt_w"/>
                                          </p:val>
                                        </p:tav>
                                      </p:tavLst>
                                    </p:anim>
                                    <p:anim calcmode="lin" valueType="num">
                                      <p:cBhvr>
                                        <p:cTn id="75" dur="500" fill="hold"/>
                                        <p:tgtEl>
                                          <p:spTgt spid="59"/>
                                        </p:tgtEl>
                                        <p:attrNameLst>
                                          <p:attrName>ppt_h</p:attrName>
                                        </p:attrNameLst>
                                      </p:cBhvr>
                                      <p:tavLst>
                                        <p:tav tm="0">
                                          <p:val>
                                            <p:fltVal val="0"/>
                                          </p:val>
                                        </p:tav>
                                        <p:tav tm="100000">
                                          <p:val>
                                            <p:strVal val="#ppt_h"/>
                                          </p:val>
                                        </p:tav>
                                      </p:tavLst>
                                    </p:anim>
                                    <p:animEffect transition="in" filter="fade">
                                      <p:cBhvr>
                                        <p:cTn id="76" dur="500"/>
                                        <p:tgtEl>
                                          <p:spTgt spid="59"/>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anim calcmode="lin" valueType="num">
                                      <p:cBhvr>
                                        <p:cTn id="80" dur="500" fill="hold"/>
                                        <p:tgtEl>
                                          <p:spTgt spid="70"/>
                                        </p:tgtEl>
                                        <p:attrNameLst>
                                          <p:attrName>ppt_x</p:attrName>
                                        </p:attrNameLst>
                                      </p:cBhvr>
                                      <p:tavLst>
                                        <p:tav tm="0">
                                          <p:val>
                                            <p:strVal val="#ppt_x"/>
                                          </p:val>
                                        </p:tav>
                                        <p:tav tm="100000">
                                          <p:val>
                                            <p:strVal val="#ppt_x"/>
                                          </p:val>
                                        </p:tav>
                                      </p:tavLst>
                                    </p:anim>
                                    <p:anim calcmode="lin" valueType="num">
                                      <p:cBhvr>
                                        <p:cTn id="81" dur="500" fill="hold"/>
                                        <p:tgtEl>
                                          <p:spTgt spid="70"/>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 presetClass="entr" presetSubtype="4" accel="50000" decel="5000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2" presetClass="entr" presetSubtype="1" accel="50000" decel="50000"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additive="base">
                                        <p:cTn id="90" dur="500" fill="hold"/>
                                        <p:tgtEl>
                                          <p:spTgt spid="11"/>
                                        </p:tgtEl>
                                        <p:attrNameLst>
                                          <p:attrName>ppt_x</p:attrName>
                                        </p:attrNameLst>
                                      </p:cBhvr>
                                      <p:tavLst>
                                        <p:tav tm="0">
                                          <p:val>
                                            <p:strVal val="#ppt_x"/>
                                          </p:val>
                                        </p:tav>
                                        <p:tav tm="100000">
                                          <p:val>
                                            <p:strVal val="#ppt_x"/>
                                          </p:val>
                                        </p:tav>
                                      </p:tavLst>
                                    </p:anim>
                                    <p:anim calcmode="lin" valueType="num">
                                      <p:cBhvr additive="base">
                                        <p:cTn id="91" dur="500" fill="hold"/>
                                        <p:tgtEl>
                                          <p:spTgt spid="11"/>
                                        </p:tgtEl>
                                        <p:attrNameLst>
                                          <p:attrName>ppt_y</p:attrName>
                                        </p:attrNameLst>
                                      </p:cBhvr>
                                      <p:tavLst>
                                        <p:tav tm="0">
                                          <p:val>
                                            <p:strVal val="0-#ppt_h/2"/>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p:cTn id="95" dur="500" fill="hold"/>
                                        <p:tgtEl>
                                          <p:spTgt spid="78"/>
                                        </p:tgtEl>
                                        <p:attrNameLst>
                                          <p:attrName>ppt_w</p:attrName>
                                        </p:attrNameLst>
                                      </p:cBhvr>
                                      <p:tavLst>
                                        <p:tav tm="0">
                                          <p:val>
                                            <p:fltVal val="0"/>
                                          </p:val>
                                        </p:tav>
                                        <p:tav tm="100000">
                                          <p:val>
                                            <p:strVal val="#ppt_w"/>
                                          </p:val>
                                        </p:tav>
                                      </p:tavLst>
                                    </p:anim>
                                    <p:anim calcmode="lin" valueType="num">
                                      <p:cBhvr>
                                        <p:cTn id="96" dur="500" fill="hold"/>
                                        <p:tgtEl>
                                          <p:spTgt spid="78"/>
                                        </p:tgtEl>
                                        <p:attrNameLst>
                                          <p:attrName>ppt_h</p:attrName>
                                        </p:attrNameLst>
                                      </p:cBhvr>
                                      <p:tavLst>
                                        <p:tav tm="0">
                                          <p:val>
                                            <p:fltVal val="0"/>
                                          </p:val>
                                        </p:tav>
                                        <p:tav tm="100000">
                                          <p:val>
                                            <p:strVal val="#ppt_h"/>
                                          </p:val>
                                        </p:tav>
                                      </p:tavLst>
                                    </p:anim>
                                    <p:animEffect transition="in" filter="fade">
                                      <p:cBhvr>
                                        <p:cTn id="97" dur="500"/>
                                        <p:tgtEl>
                                          <p:spTgt spid="78"/>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anim calcmode="lin" valueType="num">
                                      <p:cBhvr>
                                        <p:cTn id="101" dur="500" fill="hold"/>
                                        <p:tgtEl>
                                          <p:spTgt spid="71"/>
                                        </p:tgtEl>
                                        <p:attrNameLst>
                                          <p:attrName>ppt_x</p:attrName>
                                        </p:attrNameLst>
                                      </p:cBhvr>
                                      <p:tavLst>
                                        <p:tav tm="0">
                                          <p:val>
                                            <p:strVal val="#ppt_x"/>
                                          </p:val>
                                        </p:tav>
                                        <p:tav tm="100000">
                                          <p:val>
                                            <p:strVal val="#ppt_x"/>
                                          </p:val>
                                        </p:tav>
                                      </p:tavLst>
                                    </p:anim>
                                    <p:anim calcmode="lin" valueType="num">
                                      <p:cBhvr>
                                        <p:cTn id="102" dur="500" fill="hold"/>
                                        <p:tgtEl>
                                          <p:spTgt spid="71"/>
                                        </p:tgtEl>
                                        <p:attrNameLst>
                                          <p:attrName>ppt_y</p:attrName>
                                        </p:attrNameLst>
                                      </p:cBhvr>
                                      <p:tavLst>
                                        <p:tav tm="0">
                                          <p:val>
                                            <p:strVal val="#ppt_y+.1"/>
                                          </p:val>
                                        </p:tav>
                                        <p:tav tm="100000">
                                          <p:val>
                                            <p:strVal val="#ppt_y"/>
                                          </p:val>
                                        </p:tav>
                                      </p:tavLst>
                                    </p:anim>
                                  </p:childTnLst>
                                </p:cTn>
                              </p:par>
                            </p:childTnLst>
                          </p:cTn>
                        </p:par>
                        <p:par>
                          <p:cTn id="103" fill="hold">
                            <p:stCondLst>
                              <p:cond delay="7500"/>
                            </p:stCondLst>
                            <p:childTnLst>
                              <p:par>
                                <p:cTn id="104" presetID="2" presetClass="entr" presetSubtype="4" accel="50000" decel="50000" fill="hold" nodeType="after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additive="base">
                                        <p:cTn id="106" dur="500" fill="hold"/>
                                        <p:tgtEl>
                                          <p:spTgt spid="12"/>
                                        </p:tgtEl>
                                        <p:attrNameLst>
                                          <p:attrName>ppt_x</p:attrName>
                                        </p:attrNameLst>
                                      </p:cBhvr>
                                      <p:tavLst>
                                        <p:tav tm="0">
                                          <p:val>
                                            <p:strVal val="#ppt_x"/>
                                          </p:val>
                                        </p:tav>
                                        <p:tav tm="100000">
                                          <p:val>
                                            <p:strVal val="#ppt_x"/>
                                          </p:val>
                                        </p:tav>
                                      </p:tavLst>
                                    </p:anim>
                                    <p:anim calcmode="lin" valueType="num">
                                      <p:cBhvr additive="base">
                                        <p:cTn id="10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 grpId="0" animBg="1"/>
      <p:bldP spid="44" grpId="0" animBg="1"/>
      <p:bldP spid="45" grpId="0" animBg="1"/>
      <p:bldP spid="58" grpId="0" animBg="1"/>
      <p:bldP spid="59" grpId="0" animBg="1"/>
      <p:bldP spid="77" grpId="0" animBg="1"/>
      <p:bldP spid="78" grpId="0" animBg="1"/>
      <p:bldP spid="63" grpId="0"/>
      <p:bldP spid="67" grpId="0"/>
      <p:bldP spid="7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136B7D2-B98C-44FD-8D04-7EC62A564975}" type="slidenum">
              <a:rPr lang="en-US" smtClean="0"/>
              <a:t>11</a:t>
            </a:fld>
            <a:endParaRPr lang="en-US" dirty="0"/>
          </a:p>
        </p:txBody>
      </p:sp>
      <p:grpSp>
        <p:nvGrpSpPr>
          <p:cNvPr id="58" name="Group 57"/>
          <p:cNvGrpSpPr/>
          <p:nvPr/>
        </p:nvGrpSpPr>
        <p:grpSpPr>
          <a:xfrm>
            <a:off x="2887581" y="3584921"/>
            <a:ext cx="882119" cy="2532407"/>
            <a:chOff x="2190581" y="2398929"/>
            <a:chExt cx="661589" cy="1899305"/>
          </a:xfrm>
        </p:grpSpPr>
        <p:sp>
          <p:nvSpPr>
            <p:cNvPr id="4101"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102"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59" name="Group 58"/>
          <p:cNvGrpSpPr/>
          <p:nvPr/>
        </p:nvGrpSpPr>
        <p:grpSpPr>
          <a:xfrm>
            <a:off x="3886371" y="3584921"/>
            <a:ext cx="876224" cy="2532407"/>
            <a:chOff x="2945527" y="2398929"/>
            <a:chExt cx="657168" cy="1899305"/>
          </a:xfrm>
        </p:grpSpPr>
        <p:sp>
          <p:nvSpPr>
            <p:cNvPr id="4103"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04"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nvGrpSpPr>
          <p:cNvPr id="60" name="Group 59"/>
          <p:cNvGrpSpPr/>
          <p:nvPr/>
        </p:nvGrpSpPr>
        <p:grpSpPr>
          <a:xfrm>
            <a:off x="4879269" y="3584921"/>
            <a:ext cx="874260" cy="2532407"/>
            <a:chOff x="3649177" y="2398929"/>
            <a:chExt cx="655695" cy="1899305"/>
          </a:xfrm>
        </p:grpSpPr>
        <p:sp>
          <p:nvSpPr>
            <p:cNvPr id="4105" name="Freeform 9"/>
            <p:cNvSpPr>
              <a:spLocks noEditPoints="1"/>
            </p:cNvSpPr>
            <p:nvPr/>
          </p:nvSpPr>
          <p:spPr bwMode="auto">
            <a:xfrm>
              <a:off x="3649177" y="2398929"/>
              <a:ext cx="655695"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4106" name="Freeform 10"/>
            <p:cNvSpPr>
              <a:spLocks noEditPoints="1"/>
            </p:cNvSpPr>
            <p:nvPr/>
          </p:nvSpPr>
          <p:spPr bwMode="auto">
            <a:xfrm>
              <a:off x="3859884" y="2932326"/>
              <a:ext cx="234282" cy="1225929"/>
            </a:xfrm>
            <a:custGeom>
              <a:avLst/>
              <a:gdLst/>
              <a:ahLst/>
              <a:cxnLst>
                <a:cxn ang="0">
                  <a:pos x="0" y="414"/>
                </a:cxn>
                <a:cxn ang="0">
                  <a:pos x="43" y="447"/>
                </a:cxn>
                <a:cxn ang="0">
                  <a:pos x="86" y="414"/>
                </a:cxn>
                <a:cxn ang="0">
                  <a:pos x="86" y="0"/>
                </a:cxn>
                <a:cxn ang="0">
                  <a:pos x="0" y="0"/>
                </a:cxn>
                <a:cxn ang="0">
                  <a:pos x="0" y="414"/>
                </a:cxn>
                <a:cxn ang="0">
                  <a:pos x="0" y="414"/>
                </a:cxn>
                <a:cxn ang="0">
                  <a:pos x="0" y="414"/>
                </a:cxn>
              </a:cxnLst>
              <a:rect l="0" t="0" r="r" b="b"/>
              <a:pathLst>
                <a:path w="86" h="447">
                  <a:moveTo>
                    <a:pt x="0" y="414"/>
                  </a:moveTo>
                  <a:cubicBezTo>
                    <a:pt x="0" y="414"/>
                    <a:pt x="2" y="447"/>
                    <a:pt x="43" y="447"/>
                  </a:cubicBezTo>
                  <a:cubicBezTo>
                    <a:pt x="82" y="447"/>
                    <a:pt x="86" y="414"/>
                    <a:pt x="86" y="414"/>
                  </a:cubicBezTo>
                  <a:cubicBezTo>
                    <a:pt x="86" y="0"/>
                    <a:pt x="86" y="0"/>
                    <a:pt x="86" y="0"/>
                  </a:cubicBezTo>
                  <a:cubicBezTo>
                    <a:pt x="0" y="0"/>
                    <a:pt x="0" y="0"/>
                    <a:pt x="0" y="0"/>
                  </a:cubicBezTo>
                  <a:lnTo>
                    <a:pt x="0" y="414"/>
                  </a:lnTo>
                  <a:close/>
                  <a:moveTo>
                    <a:pt x="0" y="414"/>
                  </a:moveTo>
                  <a:cubicBezTo>
                    <a:pt x="0" y="414"/>
                    <a:pt x="0" y="414"/>
                    <a:pt x="0" y="414"/>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grpSp>
        <p:nvGrpSpPr>
          <p:cNvPr id="57" name="Group 56"/>
          <p:cNvGrpSpPr/>
          <p:nvPr/>
        </p:nvGrpSpPr>
        <p:grpSpPr>
          <a:xfrm>
            <a:off x="1888790" y="3584921"/>
            <a:ext cx="882119" cy="2532407"/>
            <a:chOff x="1417536" y="2398929"/>
            <a:chExt cx="661589" cy="1899305"/>
          </a:xfrm>
        </p:grpSpPr>
        <p:sp>
          <p:nvSpPr>
            <p:cNvPr id="4107"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4108"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56" name="Group 55"/>
          <p:cNvGrpSpPr/>
          <p:nvPr/>
        </p:nvGrpSpPr>
        <p:grpSpPr>
          <a:xfrm>
            <a:off x="889999" y="3584921"/>
            <a:ext cx="882119" cy="2532407"/>
            <a:chOff x="657225" y="2398929"/>
            <a:chExt cx="661589" cy="1899305"/>
          </a:xfrm>
        </p:grpSpPr>
        <p:sp>
          <p:nvSpPr>
            <p:cNvPr id="4109"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110"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sp>
        <p:nvSpPr>
          <p:cNvPr id="22" name="TextBox 21"/>
          <p:cNvSpPr txBox="1"/>
          <p:nvPr/>
        </p:nvSpPr>
        <p:spPr>
          <a:xfrm>
            <a:off x="6196518" y="1681989"/>
            <a:ext cx="5122517" cy="1352037"/>
          </a:xfrm>
          <a:prstGeom prst="rect">
            <a:avLst/>
          </a:prstGeom>
          <a:noFill/>
        </p:spPr>
        <p:txBody>
          <a:bodyPr wrap="square" lIns="0" tIns="0" rIns="0" bIns="0" rtlCol="0" anchor="t">
            <a:spAutoFit/>
          </a:bodyPr>
          <a:lstStyle/>
          <a:p>
            <a:pPr algn="just">
              <a:lnSpc>
                <a:spcPct val="150000"/>
              </a:lnSpc>
            </a:pP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文稿的形象迅速提升，大大增加可观赏性。同时</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思路更清晰、逻辑更严谨，更方便处理图表、文字、图片等内容。</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a:t>
            </a:r>
          </a:p>
        </p:txBody>
      </p:sp>
      <p:sp>
        <p:nvSpPr>
          <p:cNvPr id="23" name="Rectangle 22"/>
          <p:cNvSpPr/>
          <p:nvPr/>
        </p:nvSpPr>
        <p:spPr>
          <a:xfrm>
            <a:off x="6196518" y="1310037"/>
            <a:ext cx="1538883" cy="307777"/>
          </a:xfrm>
          <a:prstGeom prst="rect">
            <a:avLst/>
          </a:prstGeom>
        </p:spPr>
        <p:txBody>
          <a:bodyPr wrap="none" lIns="0" tIns="0" rIns="0" bIns="0" anchor="ctr">
            <a:spAutoFit/>
          </a:bodyPr>
          <a:lstStyle/>
          <a:p>
            <a:r>
              <a:rPr lang="zh-CN" altLang="en-US" sz="2000" b="1" dirty="0">
                <a:solidFill>
                  <a:schemeClr val="tx1">
                    <a:lumMod val="75000"/>
                    <a:lumOff val="25000"/>
                  </a:schemeClr>
                </a:solidFill>
              </a:rPr>
              <a:t>输入你的标题</a:t>
            </a:r>
          </a:p>
        </p:txBody>
      </p:sp>
      <p:grpSp>
        <p:nvGrpSpPr>
          <p:cNvPr id="25" name="Group 50"/>
          <p:cNvGrpSpPr/>
          <p:nvPr/>
        </p:nvGrpSpPr>
        <p:grpSpPr>
          <a:xfrm>
            <a:off x="6196517" y="3566444"/>
            <a:ext cx="5122515" cy="442945"/>
            <a:chOff x="3386384" y="2788127"/>
            <a:chExt cx="2459319" cy="274045"/>
          </a:xfrm>
        </p:grpSpPr>
        <p:sp>
          <p:nvSpPr>
            <p:cNvPr id="26" name="Rectangle 25"/>
            <p:cNvSpPr/>
            <p:nvPr/>
          </p:nvSpPr>
          <p:spPr>
            <a:xfrm>
              <a:off x="3386384" y="2788127"/>
              <a:ext cx="517172" cy="133293"/>
            </a:xfrm>
            <a:prstGeom prst="rect">
              <a:avLst/>
            </a:prstGeom>
          </p:spPr>
          <p:txBody>
            <a:bodyPr wrap="none" lIns="0" tIns="0" rIns="0" bIns="0" anchor="ctr">
              <a:spAutoFit/>
            </a:bodyPr>
            <a:lstStyle/>
            <a:p>
              <a:r>
                <a:rPr lang="zh-CN" altLang="en-US" sz="1400" b="1" dirty="0">
                  <a:solidFill>
                    <a:schemeClr val="tx1">
                      <a:lumMod val="75000"/>
                      <a:lumOff val="25000"/>
                    </a:schemeClr>
                  </a:solidFill>
                </a:rPr>
                <a:t>输入你的标题</a:t>
              </a:r>
            </a:p>
          </p:txBody>
        </p:sp>
        <p:grpSp>
          <p:nvGrpSpPr>
            <p:cNvPr id="27" name="Group 104"/>
            <p:cNvGrpSpPr/>
            <p:nvPr/>
          </p:nvGrpSpPr>
          <p:grpSpPr>
            <a:xfrm flipV="1">
              <a:off x="3386386" y="2946958"/>
              <a:ext cx="2459317" cy="115214"/>
              <a:chOff x="5286904" y="1650039"/>
              <a:chExt cx="3087157" cy="230428"/>
            </a:xfrm>
          </p:grpSpPr>
          <p:sp>
            <p:nvSpPr>
              <p:cNvPr id="29" name="Rounded Rectangle 28"/>
              <p:cNvSpPr/>
              <p:nvPr/>
            </p:nvSpPr>
            <p:spPr>
              <a:xfrm rot="10800000">
                <a:off x="5286904" y="1650039"/>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tx1">
                      <a:lumMod val="75000"/>
                      <a:lumOff val="25000"/>
                    </a:schemeClr>
                  </a:solidFill>
                  <a:latin typeface="FontAwesome" pitchFamily="2" charset="0"/>
                </a:endParaRPr>
              </a:p>
            </p:txBody>
          </p:sp>
          <p:sp>
            <p:nvSpPr>
              <p:cNvPr id="30" name="Rounded Rectangle 29"/>
              <p:cNvSpPr/>
              <p:nvPr/>
            </p:nvSpPr>
            <p:spPr>
              <a:xfrm>
                <a:off x="5286911" y="1650039"/>
                <a:ext cx="2351823" cy="2304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tx1">
                      <a:lumMod val="75000"/>
                      <a:lumOff val="25000"/>
                    </a:schemeClr>
                  </a:solidFill>
                </a:endParaRPr>
              </a:p>
            </p:txBody>
          </p:sp>
        </p:grpSp>
        <p:sp>
          <p:nvSpPr>
            <p:cNvPr id="28" name="Rectangle 27"/>
            <p:cNvSpPr/>
            <p:nvPr/>
          </p:nvSpPr>
          <p:spPr>
            <a:xfrm>
              <a:off x="5672889" y="2791321"/>
              <a:ext cx="163925" cy="126906"/>
            </a:xfrm>
            <a:prstGeom prst="rect">
              <a:avLst/>
            </a:prstGeom>
          </p:spPr>
          <p:txBody>
            <a:bodyPr wrap="none" lIns="0" tIns="0" rIns="0" bIns="0" anchor="ctr">
              <a:spAutoFit/>
            </a:bodyPr>
            <a:lstStyle/>
            <a:p>
              <a:pPr algn="r"/>
              <a:r>
                <a:rPr lang="en-US" sz="1335" b="1" dirty="0">
                  <a:solidFill>
                    <a:schemeClr val="tx1">
                      <a:lumMod val="75000"/>
                      <a:lumOff val="25000"/>
                    </a:schemeClr>
                  </a:solidFill>
                </a:rPr>
                <a:t>80%</a:t>
              </a:r>
            </a:p>
          </p:txBody>
        </p:sp>
      </p:grpSp>
      <p:grpSp>
        <p:nvGrpSpPr>
          <p:cNvPr id="31" name="Group 56"/>
          <p:cNvGrpSpPr/>
          <p:nvPr/>
        </p:nvGrpSpPr>
        <p:grpSpPr>
          <a:xfrm>
            <a:off x="6196518" y="4069326"/>
            <a:ext cx="5122517" cy="459656"/>
            <a:chOff x="3386384" y="3145351"/>
            <a:chExt cx="2459320" cy="284384"/>
          </a:xfrm>
        </p:grpSpPr>
        <p:sp>
          <p:nvSpPr>
            <p:cNvPr id="32" name="Rectangle 31"/>
            <p:cNvSpPr/>
            <p:nvPr/>
          </p:nvSpPr>
          <p:spPr>
            <a:xfrm>
              <a:off x="3386384" y="3145351"/>
              <a:ext cx="517172" cy="133293"/>
            </a:xfrm>
            <a:prstGeom prst="rect">
              <a:avLst/>
            </a:prstGeom>
          </p:spPr>
          <p:txBody>
            <a:bodyPr wrap="none" lIns="0" tIns="0" rIns="0" bIns="0" anchor="ctr">
              <a:spAutoFit/>
            </a:bodyPr>
            <a:lstStyle/>
            <a:p>
              <a:r>
                <a:rPr lang="zh-CN" altLang="en-US" sz="1400" b="1" dirty="0">
                  <a:solidFill>
                    <a:schemeClr val="tx1">
                      <a:lumMod val="75000"/>
                      <a:lumOff val="25000"/>
                    </a:schemeClr>
                  </a:solidFill>
                </a:rPr>
                <a:t>输入你的标题</a:t>
              </a:r>
            </a:p>
          </p:txBody>
        </p:sp>
        <p:grpSp>
          <p:nvGrpSpPr>
            <p:cNvPr id="33" name="Group 103"/>
            <p:cNvGrpSpPr/>
            <p:nvPr/>
          </p:nvGrpSpPr>
          <p:grpSpPr>
            <a:xfrm flipV="1">
              <a:off x="3386384" y="3314521"/>
              <a:ext cx="2459320" cy="115214"/>
              <a:chOff x="5286904" y="2122785"/>
              <a:chExt cx="3087157" cy="230429"/>
            </a:xfrm>
          </p:grpSpPr>
          <p:sp>
            <p:nvSpPr>
              <p:cNvPr id="35" name="Rounded Rectangle 34"/>
              <p:cNvSpPr/>
              <p:nvPr/>
            </p:nvSpPr>
            <p:spPr>
              <a:xfrm rot="10800000">
                <a:off x="5286904" y="2122786"/>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tx1">
                      <a:lumMod val="75000"/>
                      <a:lumOff val="25000"/>
                    </a:schemeClr>
                  </a:solidFill>
                  <a:latin typeface="FontAwesome" pitchFamily="2" charset="0"/>
                </a:endParaRPr>
              </a:p>
            </p:txBody>
          </p:sp>
          <p:sp>
            <p:nvSpPr>
              <p:cNvPr id="36" name="Rounded Rectangle 35"/>
              <p:cNvSpPr/>
              <p:nvPr/>
            </p:nvSpPr>
            <p:spPr>
              <a:xfrm>
                <a:off x="5286911" y="2122785"/>
                <a:ext cx="2821942" cy="2304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tx1">
                      <a:lumMod val="75000"/>
                      <a:lumOff val="25000"/>
                    </a:schemeClr>
                  </a:solidFill>
                </a:endParaRPr>
              </a:p>
            </p:txBody>
          </p:sp>
        </p:grpSp>
        <p:sp>
          <p:nvSpPr>
            <p:cNvPr id="34" name="Rectangle 33"/>
            <p:cNvSpPr/>
            <p:nvPr/>
          </p:nvSpPr>
          <p:spPr>
            <a:xfrm>
              <a:off x="5672889" y="3174122"/>
              <a:ext cx="163925" cy="126906"/>
            </a:xfrm>
            <a:prstGeom prst="rect">
              <a:avLst/>
            </a:prstGeom>
          </p:spPr>
          <p:txBody>
            <a:bodyPr wrap="none" lIns="0" tIns="0" rIns="0" bIns="0" anchor="ctr">
              <a:spAutoFit/>
            </a:bodyPr>
            <a:lstStyle/>
            <a:p>
              <a:pPr algn="r"/>
              <a:r>
                <a:rPr lang="en-US" sz="1335" b="1" dirty="0">
                  <a:solidFill>
                    <a:schemeClr val="tx1">
                      <a:lumMod val="75000"/>
                      <a:lumOff val="25000"/>
                    </a:schemeClr>
                  </a:solidFill>
                </a:rPr>
                <a:t>90%</a:t>
              </a:r>
            </a:p>
          </p:txBody>
        </p:sp>
      </p:grpSp>
      <p:grpSp>
        <p:nvGrpSpPr>
          <p:cNvPr id="37" name="Group 64"/>
          <p:cNvGrpSpPr/>
          <p:nvPr/>
        </p:nvGrpSpPr>
        <p:grpSpPr>
          <a:xfrm>
            <a:off x="6196518" y="4588915"/>
            <a:ext cx="5122517" cy="440943"/>
            <a:chOff x="3386384" y="3502571"/>
            <a:chExt cx="2459320" cy="272806"/>
          </a:xfrm>
        </p:grpSpPr>
        <p:sp>
          <p:nvSpPr>
            <p:cNvPr id="38" name="Rectangle 37"/>
            <p:cNvSpPr/>
            <p:nvPr/>
          </p:nvSpPr>
          <p:spPr>
            <a:xfrm>
              <a:off x="3386384" y="3502571"/>
              <a:ext cx="517172" cy="133293"/>
            </a:xfrm>
            <a:prstGeom prst="rect">
              <a:avLst/>
            </a:prstGeom>
          </p:spPr>
          <p:txBody>
            <a:bodyPr wrap="none" lIns="0" tIns="0" rIns="0" bIns="0" anchor="ctr">
              <a:spAutoFit/>
            </a:bodyPr>
            <a:lstStyle/>
            <a:p>
              <a:r>
                <a:rPr lang="zh-CN" altLang="en-US" sz="1400" b="1" dirty="0">
                  <a:solidFill>
                    <a:schemeClr val="tx1">
                      <a:lumMod val="75000"/>
                      <a:lumOff val="25000"/>
                    </a:schemeClr>
                  </a:solidFill>
                </a:rPr>
                <a:t>输入你的标题</a:t>
              </a:r>
            </a:p>
          </p:txBody>
        </p:sp>
        <p:grpSp>
          <p:nvGrpSpPr>
            <p:cNvPr id="39" name="Group 102"/>
            <p:cNvGrpSpPr/>
            <p:nvPr/>
          </p:nvGrpSpPr>
          <p:grpSpPr>
            <a:xfrm flipV="1">
              <a:off x="3386384" y="3660163"/>
              <a:ext cx="2459320" cy="115214"/>
              <a:chOff x="5286904" y="2613366"/>
              <a:chExt cx="3087157" cy="230429"/>
            </a:xfrm>
          </p:grpSpPr>
          <p:sp>
            <p:nvSpPr>
              <p:cNvPr id="41" name="Rounded Rectangle 40"/>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tx1">
                      <a:lumMod val="75000"/>
                      <a:lumOff val="25000"/>
                    </a:schemeClr>
                  </a:solidFill>
                  <a:latin typeface="FontAwesome" pitchFamily="2" charset="0"/>
                </a:endParaRPr>
              </a:p>
            </p:txBody>
          </p:sp>
          <p:sp>
            <p:nvSpPr>
              <p:cNvPr id="42" name="Rounded Rectangle 41"/>
              <p:cNvSpPr/>
              <p:nvPr/>
            </p:nvSpPr>
            <p:spPr>
              <a:xfrm>
                <a:off x="5286912" y="2613366"/>
                <a:ext cx="2211417" cy="2211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tx1">
                      <a:lumMod val="75000"/>
                      <a:lumOff val="25000"/>
                    </a:schemeClr>
                  </a:solidFill>
                </a:endParaRPr>
              </a:p>
            </p:txBody>
          </p:sp>
        </p:grpSp>
        <p:sp>
          <p:nvSpPr>
            <p:cNvPr id="40" name="Rectangle 39"/>
            <p:cNvSpPr/>
            <p:nvPr/>
          </p:nvSpPr>
          <p:spPr>
            <a:xfrm>
              <a:off x="5672889" y="3519765"/>
              <a:ext cx="163925" cy="126906"/>
            </a:xfrm>
            <a:prstGeom prst="rect">
              <a:avLst/>
            </a:prstGeom>
          </p:spPr>
          <p:txBody>
            <a:bodyPr wrap="none" lIns="0" tIns="0" rIns="0" bIns="0" anchor="ctr">
              <a:spAutoFit/>
            </a:bodyPr>
            <a:lstStyle/>
            <a:p>
              <a:pPr algn="r"/>
              <a:r>
                <a:rPr lang="en-US" sz="1335" b="1" dirty="0">
                  <a:solidFill>
                    <a:schemeClr val="tx1">
                      <a:lumMod val="75000"/>
                      <a:lumOff val="25000"/>
                    </a:schemeClr>
                  </a:solidFill>
                </a:rPr>
                <a:t>70%</a:t>
              </a:r>
            </a:p>
          </p:txBody>
        </p:sp>
      </p:grpSp>
      <p:grpSp>
        <p:nvGrpSpPr>
          <p:cNvPr id="43" name="Group 72"/>
          <p:cNvGrpSpPr/>
          <p:nvPr/>
        </p:nvGrpSpPr>
        <p:grpSpPr>
          <a:xfrm>
            <a:off x="6196518" y="5089798"/>
            <a:ext cx="5122517" cy="422207"/>
            <a:chOff x="3386384" y="3859804"/>
            <a:chExt cx="2459320" cy="261215"/>
          </a:xfrm>
        </p:grpSpPr>
        <p:sp>
          <p:nvSpPr>
            <p:cNvPr id="44" name="Rectangle 43"/>
            <p:cNvSpPr/>
            <p:nvPr/>
          </p:nvSpPr>
          <p:spPr>
            <a:xfrm>
              <a:off x="3386384" y="3859804"/>
              <a:ext cx="517172" cy="133293"/>
            </a:xfrm>
            <a:prstGeom prst="rect">
              <a:avLst/>
            </a:prstGeom>
          </p:spPr>
          <p:txBody>
            <a:bodyPr wrap="none" lIns="0" tIns="0" rIns="0" bIns="0" anchor="ctr">
              <a:spAutoFit/>
            </a:bodyPr>
            <a:lstStyle/>
            <a:p>
              <a:r>
                <a:rPr lang="zh-CN" altLang="en-US" sz="1400" b="1" dirty="0">
                  <a:solidFill>
                    <a:schemeClr val="tx1">
                      <a:lumMod val="75000"/>
                      <a:lumOff val="25000"/>
                    </a:schemeClr>
                  </a:solidFill>
                </a:rPr>
                <a:t>输入你的标题</a:t>
              </a:r>
            </a:p>
          </p:txBody>
        </p:sp>
        <p:grpSp>
          <p:nvGrpSpPr>
            <p:cNvPr id="45" name="Group 102"/>
            <p:cNvGrpSpPr/>
            <p:nvPr/>
          </p:nvGrpSpPr>
          <p:grpSpPr>
            <a:xfrm flipV="1">
              <a:off x="3386384" y="4005805"/>
              <a:ext cx="2459320" cy="115214"/>
              <a:chOff x="5286904" y="2613366"/>
              <a:chExt cx="3087157" cy="230429"/>
            </a:xfrm>
          </p:grpSpPr>
          <p:sp>
            <p:nvSpPr>
              <p:cNvPr id="47" name="Rounded Rectangle 46"/>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tx1">
                      <a:lumMod val="75000"/>
                      <a:lumOff val="25000"/>
                    </a:schemeClr>
                  </a:solidFill>
                  <a:latin typeface="FontAwesome" pitchFamily="2" charset="0"/>
                </a:endParaRPr>
              </a:p>
            </p:txBody>
          </p:sp>
          <p:sp>
            <p:nvSpPr>
              <p:cNvPr id="48" name="Rounded Rectangle 47"/>
              <p:cNvSpPr/>
              <p:nvPr/>
            </p:nvSpPr>
            <p:spPr>
              <a:xfrm>
                <a:off x="5286911" y="2613366"/>
                <a:ext cx="2107831" cy="23042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tx1">
                      <a:lumMod val="75000"/>
                      <a:lumOff val="25000"/>
                    </a:schemeClr>
                  </a:solidFill>
                </a:endParaRPr>
              </a:p>
            </p:txBody>
          </p:sp>
        </p:grpSp>
        <p:sp>
          <p:nvSpPr>
            <p:cNvPr id="46" name="Rectangle 45"/>
            <p:cNvSpPr/>
            <p:nvPr/>
          </p:nvSpPr>
          <p:spPr>
            <a:xfrm>
              <a:off x="5672889" y="3865403"/>
              <a:ext cx="163925" cy="126906"/>
            </a:xfrm>
            <a:prstGeom prst="rect">
              <a:avLst/>
            </a:prstGeom>
          </p:spPr>
          <p:txBody>
            <a:bodyPr wrap="none" lIns="0" tIns="0" rIns="0" bIns="0" anchor="ctr">
              <a:spAutoFit/>
            </a:bodyPr>
            <a:lstStyle/>
            <a:p>
              <a:pPr algn="r"/>
              <a:r>
                <a:rPr lang="en-US" sz="1335" b="1" dirty="0">
                  <a:solidFill>
                    <a:schemeClr val="tx1">
                      <a:lumMod val="75000"/>
                      <a:lumOff val="25000"/>
                    </a:schemeClr>
                  </a:solidFill>
                </a:rPr>
                <a:t>60%</a:t>
              </a:r>
            </a:p>
          </p:txBody>
        </p:sp>
      </p:grpSp>
      <p:grpSp>
        <p:nvGrpSpPr>
          <p:cNvPr id="50" name="Group 72"/>
          <p:cNvGrpSpPr/>
          <p:nvPr/>
        </p:nvGrpSpPr>
        <p:grpSpPr>
          <a:xfrm>
            <a:off x="6196534" y="5571947"/>
            <a:ext cx="5122517" cy="422220"/>
            <a:chOff x="3386384" y="3859801"/>
            <a:chExt cx="2459320" cy="261223"/>
          </a:xfrm>
        </p:grpSpPr>
        <p:sp>
          <p:nvSpPr>
            <p:cNvPr id="51" name="Rectangle 50"/>
            <p:cNvSpPr/>
            <p:nvPr/>
          </p:nvSpPr>
          <p:spPr>
            <a:xfrm>
              <a:off x="3386384" y="3859801"/>
              <a:ext cx="517172" cy="133293"/>
            </a:xfrm>
            <a:prstGeom prst="rect">
              <a:avLst/>
            </a:prstGeom>
          </p:spPr>
          <p:txBody>
            <a:bodyPr wrap="none" lIns="0" tIns="0" rIns="0" bIns="0" anchor="ctr">
              <a:spAutoFit/>
            </a:bodyPr>
            <a:lstStyle/>
            <a:p>
              <a:r>
                <a:rPr lang="zh-CN" altLang="en-US" sz="1400" b="1" dirty="0">
                  <a:solidFill>
                    <a:schemeClr val="tx1">
                      <a:lumMod val="75000"/>
                      <a:lumOff val="25000"/>
                    </a:schemeClr>
                  </a:solidFill>
                </a:rPr>
                <a:t>输入你的标题</a:t>
              </a:r>
            </a:p>
          </p:txBody>
        </p:sp>
        <p:grpSp>
          <p:nvGrpSpPr>
            <p:cNvPr id="52" name="Group 102"/>
            <p:cNvGrpSpPr/>
            <p:nvPr/>
          </p:nvGrpSpPr>
          <p:grpSpPr>
            <a:xfrm flipV="1">
              <a:off x="3386384" y="4005810"/>
              <a:ext cx="2459320" cy="115214"/>
              <a:chOff x="5286904" y="2613367"/>
              <a:chExt cx="3087157" cy="230430"/>
            </a:xfrm>
          </p:grpSpPr>
          <p:sp>
            <p:nvSpPr>
              <p:cNvPr id="54" name="Rounded Rectangle 53"/>
              <p:cNvSpPr/>
              <p:nvPr/>
            </p:nvSpPr>
            <p:spPr>
              <a:xfrm rot="10800000">
                <a:off x="5286904" y="2613367"/>
                <a:ext cx="3087157" cy="23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tx1">
                      <a:lumMod val="75000"/>
                      <a:lumOff val="25000"/>
                    </a:schemeClr>
                  </a:solidFill>
                  <a:latin typeface="FontAwesome" pitchFamily="2" charset="0"/>
                </a:endParaRPr>
              </a:p>
            </p:txBody>
          </p:sp>
          <p:sp>
            <p:nvSpPr>
              <p:cNvPr id="55" name="Rounded Rectangle 54"/>
              <p:cNvSpPr/>
              <p:nvPr/>
            </p:nvSpPr>
            <p:spPr>
              <a:xfrm>
                <a:off x="5286911" y="2613368"/>
                <a:ext cx="1929885" cy="2304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tx1">
                      <a:lumMod val="75000"/>
                      <a:lumOff val="25000"/>
                    </a:schemeClr>
                  </a:solidFill>
                </a:endParaRPr>
              </a:p>
            </p:txBody>
          </p:sp>
        </p:grpSp>
        <p:sp>
          <p:nvSpPr>
            <p:cNvPr id="53" name="Rectangle 52"/>
            <p:cNvSpPr/>
            <p:nvPr/>
          </p:nvSpPr>
          <p:spPr>
            <a:xfrm>
              <a:off x="5672889" y="3865404"/>
              <a:ext cx="163925" cy="126906"/>
            </a:xfrm>
            <a:prstGeom prst="rect">
              <a:avLst/>
            </a:prstGeom>
          </p:spPr>
          <p:txBody>
            <a:bodyPr wrap="none" lIns="0" tIns="0" rIns="0" bIns="0" anchor="ctr">
              <a:spAutoFit/>
            </a:bodyPr>
            <a:lstStyle/>
            <a:p>
              <a:pPr algn="r"/>
              <a:r>
                <a:rPr lang="en-US" sz="1335" b="1" dirty="0">
                  <a:solidFill>
                    <a:schemeClr val="tx1">
                      <a:lumMod val="75000"/>
                      <a:lumOff val="25000"/>
                    </a:schemeClr>
                  </a:solidFill>
                </a:rPr>
                <a:t>60%</a:t>
              </a:r>
            </a:p>
          </p:txBody>
        </p:sp>
      </p:grpSp>
      <p:grpSp>
        <p:nvGrpSpPr>
          <p:cNvPr id="64" name="Group 63"/>
          <p:cNvGrpSpPr/>
          <p:nvPr/>
        </p:nvGrpSpPr>
        <p:grpSpPr>
          <a:xfrm>
            <a:off x="1010715" y="2926299"/>
            <a:ext cx="537720" cy="581812"/>
            <a:chOff x="758036" y="1904963"/>
            <a:chExt cx="403290" cy="436359"/>
          </a:xfrm>
          <a:solidFill>
            <a:schemeClr val="accent1"/>
          </a:solidFill>
        </p:grpSpPr>
        <p:sp>
          <p:nvSpPr>
            <p:cNvPr id="61"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2"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5" name="Group 64"/>
          <p:cNvGrpSpPr/>
          <p:nvPr/>
        </p:nvGrpSpPr>
        <p:grpSpPr>
          <a:xfrm>
            <a:off x="2011580" y="2836139"/>
            <a:ext cx="494201" cy="660888"/>
            <a:chOff x="802535" y="1904963"/>
            <a:chExt cx="370651" cy="495666"/>
          </a:xfrm>
          <a:solidFill>
            <a:schemeClr val="accent2"/>
          </a:solidFill>
        </p:grpSpPr>
        <p:sp>
          <p:nvSpPr>
            <p:cNvPr id="66"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9" name="Group 68"/>
          <p:cNvGrpSpPr/>
          <p:nvPr/>
        </p:nvGrpSpPr>
        <p:grpSpPr>
          <a:xfrm>
            <a:off x="2951036" y="2836139"/>
            <a:ext cx="537720" cy="581812"/>
            <a:chOff x="758036" y="1904963"/>
            <a:chExt cx="403290" cy="436359"/>
          </a:xfrm>
          <a:solidFill>
            <a:schemeClr val="accent3"/>
          </a:solidFill>
        </p:grpSpPr>
        <p:sp>
          <p:nvSpPr>
            <p:cNvPr id="70"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3" name="Group 72"/>
          <p:cNvGrpSpPr/>
          <p:nvPr/>
        </p:nvGrpSpPr>
        <p:grpSpPr>
          <a:xfrm>
            <a:off x="4015052" y="2893636"/>
            <a:ext cx="466600" cy="614475"/>
            <a:chOff x="811376" y="1880466"/>
            <a:chExt cx="349950" cy="460856"/>
          </a:xfrm>
          <a:solidFill>
            <a:schemeClr val="accent4"/>
          </a:solidFill>
        </p:grpSpPr>
        <p:sp>
          <p:nvSpPr>
            <p:cNvPr id="74"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7" name="Group 76"/>
          <p:cNvGrpSpPr/>
          <p:nvPr/>
        </p:nvGrpSpPr>
        <p:grpSpPr>
          <a:xfrm>
            <a:off x="5005128" y="2926299"/>
            <a:ext cx="493432" cy="581812"/>
            <a:chOff x="810732" y="1904963"/>
            <a:chExt cx="370074" cy="436359"/>
          </a:xfrm>
          <a:solidFill>
            <a:schemeClr val="accent6"/>
          </a:solidFill>
        </p:grpSpPr>
        <p:sp>
          <p:nvSpPr>
            <p:cNvPr id="78" name="Oval 77"/>
            <p:cNvSpPr/>
            <p:nvPr/>
          </p:nvSpPr>
          <p:spPr>
            <a:xfrm>
              <a:off x="943577" y="1961925"/>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Oval 78"/>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Oval 79"/>
            <p:cNvSpPr>
              <a:spLocks noChangeAspect="1"/>
            </p:cNvSpPr>
            <p:nvPr/>
          </p:nvSpPr>
          <p:spPr>
            <a:xfrm>
              <a:off x="81073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1" name="Group 110"/>
          <p:cNvGrpSpPr/>
          <p:nvPr/>
        </p:nvGrpSpPr>
        <p:grpSpPr>
          <a:xfrm>
            <a:off x="822999" y="1817312"/>
            <a:ext cx="1077218" cy="997213"/>
            <a:chOff x="617249" y="1305377"/>
            <a:chExt cx="807914" cy="747910"/>
          </a:xfrm>
        </p:grpSpPr>
        <p:sp>
          <p:nvSpPr>
            <p:cNvPr id="84" name="TextBox 83"/>
            <p:cNvSpPr txBox="1"/>
            <p:nvPr/>
          </p:nvSpPr>
          <p:spPr>
            <a:xfrm>
              <a:off x="617249" y="1305377"/>
              <a:ext cx="807914" cy="161583"/>
            </a:xfrm>
            <a:prstGeom prst="rect">
              <a:avLst/>
            </a:prstGeom>
            <a:noFill/>
          </p:spPr>
          <p:txBody>
            <a:bodyPr wrap="none" lIns="0" tIns="0" rIns="0" bIns="0" rtlCol="0" anchor="t">
              <a:spAutoFit/>
            </a:bodyPr>
            <a:lstStyle/>
            <a:p>
              <a:r>
                <a:rPr lang="zh-CN" altLang="en-US" sz="1400" b="1" dirty="0">
                  <a:solidFill>
                    <a:schemeClr val="tx1">
                      <a:lumMod val="75000"/>
                      <a:lumOff val="25000"/>
                    </a:schemeClr>
                  </a:solidFill>
                </a:rPr>
                <a:t>输入你的标题</a:t>
              </a:r>
            </a:p>
          </p:txBody>
        </p:sp>
        <p:grpSp>
          <p:nvGrpSpPr>
            <p:cNvPr id="106" name="Group 105"/>
            <p:cNvGrpSpPr/>
            <p:nvPr/>
          </p:nvGrpSpPr>
          <p:grpSpPr>
            <a:xfrm flipV="1">
              <a:off x="881622" y="1516737"/>
              <a:ext cx="200183" cy="536550"/>
              <a:chOff x="881622" y="1280931"/>
              <a:chExt cx="200183" cy="536550"/>
            </a:xfrm>
          </p:grpSpPr>
          <p:sp>
            <p:nvSpPr>
              <p:cNvPr id="82"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85" name="Straight Connector 84"/>
              <p:cNvCxnSpPr/>
              <p:nvPr/>
            </p:nvCxnSpPr>
            <p:spPr>
              <a:xfrm>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1822526" y="1383857"/>
            <a:ext cx="1077218" cy="1353859"/>
            <a:chOff x="1366894" y="980286"/>
            <a:chExt cx="807914" cy="1015394"/>
          </a:xfrm>
        </p:grpSpPr>
        <p:grpSp>
          <p:nvGrpSpPr>
            <p:cNvPr id="107" name="Group 106"/>
            <p:cNvGrpSpPr/>
            <p:nvPr/>
          </p:nvGrpSpPr>
          <p:grpSpPr>
            <a:xfrm flipV="1">
              <a:off x="1630646" y="1149563"/>
              <a:ext cx="200183" cy="846117"/>
              <a:chOff x="1630646" y="945882"/>
              <a:chExt cx="200183" cy="846117"/>
            </a:xfrm>
          </p:grpSpPr>
          <p:sp>
            <p:nvSpPr>
              <p:cNvPr id="87" name="Oval 86"/>
              <p:cNvSpPr>
                <a:spLocks noChangeAspect="1"/>
              </p:cNvSpPr>
              <p:nvPr/>
            </p:nvSpPr>
            <p:spPr>
              <a:xfrm>
                <a:off x="1630646" y="94588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89" name="Straight Connector 88"/>
              <p:cNvCxnSpPr/>
              <p:nvPr/>
            </p:nvCxnSpPr>
            <p:spPr>
              <a:xfrm>
                <a:off x="1735384" y="1140334"/>
                <a:ext cx="0" cy="651665"/>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366894" y="980286"/>
              <a:ext cx="807914" cy="161583"/>
            </a:xfrm>
            <a:prstGeom prst="rect">
              <a:avLst/>
            </a:prstGeom>
            <a:noFill/>
          </p:spPr>
          <p:txBody>
            <a:bodyPr wrap="none" lIns="0" tIns="0" rIns="0" bIns="0" rtlCol="0" anchor="t">
              <a:spAutoFit/>
            </a:bodyPr>
            <a:lstStyle/>
            <a:p>
              <a:r>
                <a:rPr lang="zh-CN" altLang="en-US" sz="1400" b="1" dirty="0">
                  <a:solidFill>
                    <a:schemeClr val="tx1">
                      <a:lumMod val="75000"/>
                      <a:lumOff val="25000"/>
                    </a:schemeClr>
                  </a:solidFill>
                </a:rPr>
                <a:t>输入你的标题</a:t>
              </a:r>
            </a:p>
          </p:txBody>
        </p:sp>
      </p:grpSp>
      <p:grpSp>
        <p:nvGrpSpPr>
          <p:cNvPr id="113" name="Group 112"/>
          <p:cNvGrpSpPr/>
          <p:nvPr/>
        </p:nvGrpSpPr>
        <p:grpSpPr>
          <a:xfrm>
            <a:off x="3821577" y="1390053"/>
            <a:ext cx="1077218" cy="1353860"/>
            <a:chOff x="2866184" y="984932"/>
            <a:chExt cx="807914" cy="1015395"/>
          </a:xfrm>
        </p:grpSpPr>
        <p:grpSp>
          <p:nvGrpSpPr>
            <p:cNvPr id="109" name="Group 108"/>
            <p:cNvGrpSpPr/>
            <p:nvPr/>
          </p:nvGrpSpPr>
          <p:grpSpPr>
            <a:xfrm flipV="1">
              <a:off x="3128694" y="1154210"/>
              <a:ext cx="200183" cy="846117"/>
              <a:chOff x="3128694" y="1154210"/>
              <a:chExt cx="200183" cy="846117"/>
            </a:xfrm>
          </p:grpSpPr>
          <p:sp>
            <p:nvSpPr>
              <p:cNvPr id="92" name="Oval 91"/>
              <p:cNvSpPr>
                <a:spLocks noChangeAspect="1"/>
              </p:cNvSpPr>
              <p:nvPr/>
            </p:nvSpPr>
            <p:spPr>
              <a:xfrm>
                <a:off x="3128694" y="1154210"/>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94" name="Straight Connector 93"/>
              <p:cNvCxnSpPr/>
              <p:nvPr/>
            </p:nvCxnSpPr>
            <p:spPr>
              <a:xfrm>
                <a:off x="3228785" y="1348662"/>
                <a:ext cx="0" cy="651665"/>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2866184" y="984932"/>
              <a:ext cx="807914" cy="161583"/>
            </a:xfrm>
            <a:prstGeom prst="rect">
              <a:avLst/>
            </a:prstGeom>
            <a:noFill/>
          </p:spPr>
          <p:txBody>
            <a:bodyPr wrap="none" lIns="0" tIns="0" rIns="0" bIns="0" rtlCol="0" anchor="t">
              <a:spAutoFit/>
            </a:bodyPr>
            <a:lstStyle/>
            <a:p>
              <a:r>
                <a:rPr lang="zh-CN" altLang="en-US" sz="1400" b="1" dirty="0">
                  <a:solidFill>
                    <a:schemeClr val="tx1">
                      <a:lumMod val="75000"/>
                      <a:lumOff val="25000"/>
                    </a:schemeClr>
                  </a:solidFill>
                </a:rPr>
                <a:t>输入你的标题</a:t>
              </a:r>
            </a:p>
          </p:txBody>
        </p:sp>
      </p:grpSp>
      <p:grpSp>
        <p:nvGrpSpPr>
          <p:cNvPr id="114" name="Group 113"/>
          <p:cNvGrpSpPr/>
          <p:nvPr/>
        </p:nvGrpSpPr>
        <p:grpSpPr>
          <a:xfrm>
            <a:off x="2822050" y="1728607"/>
            <a:ext cx="1077218" cy="941103"/>
            <a:chOff x="2116539" y="1238848"/>
            <a:chExt cx="807914" cy="705827"/>
          </a:xfrm>
        </p:grpSpPr>
        <p:sp>
          <p:nvSpPr>
            <p:cNvPr id="99" name="TextBox 98"/>
            <p:cNvSpPr txBox="1"/>
            <p:nvPr/>
          </p:nvSpPr>
          <p:spPr>
            <a:xfrm>
              <a:off x="2116539" y="1238848"/>
              <a:ext cx="807914" cy="161583"/>
            </a:xfrm>
            <a:prstGeom prst="rect">
              <a:avLst/>
            </a:prstGeom>
            <a:noFill/>
          </p:spPr>
          <p:txBody>
            <a:bodyPr wrap="none" lIns="0" tIns="0" rIns="0" bIns="0" rtlCol="0" anchor="t">
              <a:spAutoFit/>
            </a:bodyPr>
            <a:lstStyle/>
            <a:p>
              <a:r>
                <a:rPr lang="zh-CN" altLang="en-US" sz="1400" b="1" dirty="0">
                  <a:solidFill>
                    <a:schemeClr val="tx1">
                      <a:lumMod val="75000"/>
                      <a:lumOff val="25000"/>
                    </a:schemeClr>
                  </a:solidFill>
                </a:rPr>
                <a:t>输入你的标题</a:t>
              </a:r>
            </a:p>
          </p:txBody>
        </p:sp>
        <p:grpSp>
          <p:nvGrpSpPr>
            <p:cNvPr id="108" name="Group 107"/>
            <p:cNvGrpSpPr/>
            <p:nvPr/>
          </p:nvGrpSpPr>
          <p:grpSpPr>
            <a:xfrm flipV="1">
              <a:off x="2379670" y="1408125"/>
              <a:ext cx="200183" cy="536550"/>
              <a:chOff x="2379670" y="1154210"/>
              <a:chExt cx="200183" cy="536550"/>
            </a:xfrm>
          </p:grpSpPr>
          <p:sp>
            <p:nvSpPr>
              <p:cNvPr id="97" name="Oval 96"/>
              <p:cNvSpPr>
                <a:spLocks noChangeAspect="1"/>
              </p:cNvSpPr>
              <p:nvPr/>
            </p:nvSpPr>
            <p:spPr>
              <a:xfrm>
                <a:off x="2379670" y="1154210"/>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0" name="Straight Connector 99"/>
              <p:cNvCxnSpPr/>
              <p:nvPr/>
            </p:nvCxnSpPr>
            <p:spPr>
              <a:xfrm>
                <a:off x="2481121" y="1348662"/>
                <a:ext cx="0" cy="3420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4821105" y="1892814"/>
            <a:ext cx="1077218" cy="941103"/>
            <a:chOff x="3615830" y="1379929"/>
            <a:chExt cx="807914" cy="705827"/>
          </a:xfrm>
        </p:grpSpPr>
        <p:sp>
          <p:nvSpPr>
            <p:cNvPr id="104" name="TextBox 103"/>
            <p:cNvSpPr txBox="1"/>
            <p:nvPr/>
          </p:nvSpPr>
          <p:spPr>
            <a:xfrm>
              <a:off x="3615830" y="1379929"/>
              <a:ext cx="807914" cy="161583"/>
            </a:xfrm>
            <a:prstGeom prst="rect">
              <a:avLst/>
            </a:prstGeom>
            <a:noFill/>
          </p:spPr>
          <p:txBody>
            <a:bodyPr wrap="none" lIns="0" tIns="0" rIns="0" bIns="0" rtlCol="0" anchor="t">
              <a:spAutoFit/>
            </a:bodyPr>
            <a:lstStyle/>
            <a:p>
              <a:r>
                <a:rPr lang="zh-CN" altLang="en-US" sz="1400" b="1" dirty="0">
                  <a:solidFill>
                    <a:schemeClr val="tx1">
                      <a:lumMod val="75000"/>
                      <a:lumOff val="25000"/>
                    </a:schemeClr>
                  </a:solidFill>
                </a:rPr>
                <a:t>输入你的标题</a:t>
              </a:r>
            </a:p>
          </p:txBody>
        </p:sp>
        <p:grpSp>
          <p:nvGrpSpPr>
            <p:cNvPr id="110" name="Group 109"/>
            <p:cNvGrpSpPr/>
            <p:nvPr/>
          </p:nvGrpSpPr>
          <p:grpSpPr>
            <a:xfrm flipV="1">
              <a:off x="3877719" y="1549206"/>
              <a:ext cx="200183" cy="536550"/>
              <a:chOff x="3877719" y="1154210"/>
              <a:chExt cx="200183" cy="536550"/>
            </a:xfrm>
          </p:grpSpPr>
          <p:sp>
            <p:nvSpPr>
              <p:cNvPr id="102" name="Oval 101"/>
              <p:cNvSpPr>
                <a:spLocks noChangeAspect="1"/>
              </p:cNvSpPr>
              <p:nvPr/>
            </p:nvSpPr>
            <p:spPr>
              <a:xfrm>
                <a:off x="3877719" y="1154210"/>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5" name="Straight Connector 104"/>
              <p:cNvCxnSpPr/>
              <p:nvPr/>
            </p:nvCxnSpPr>
            <p:spPr>
              <a:xfrm>
                <a:off x="3977810" y="1348662"/>
                <a:ext cx="0" cy="342098"/>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6" name="组合 95"/>
          <p:cNvGrpSpPr/>
          <p:nvPr/>
        </p:nvGrpSpPr>
        <p:grpSpPr>
          <a:xfrm>
            <a:off x="-19051" y="340072"/>
            <a:ext cx="1957261" cy="675969"/>
            <a:chOff x="285749" y="263872"/>
            <a:chExt cx="1957261" cy="675969"/>
          </a:xfrm>
        </p:grpSpPr>
        <p:grpSp>
          <p:nvGrpSpPr>
            <p:cNvPr id="98" name="组合 97"/>
            <p:cNvGrpSpPr/>
            <p:nvPr/>
          </p:nvGrpSpPr>
          <p:grpSpPr>
            <a:xfrm flipH="1">
              <a:off x="285749" y="263872"/>
              <a:ext cx="1623000" cy="675969"/>
              <a:chOff x="3533690" y="533400"/>
              <a:chExt cx="1637426" cy="675969"/>
            </a:xfrm>
            <a:solidFill>
              <a:srgbClr val="EE1C39"/>
            </a:solidFill>
          </p:grpSpPr>
          <p:sp>
            <p:nvSpPr>
              <p:cNvPr id="103" name="矩形 102"/>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6" name="椭圆 11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1" name="文本框 100"/>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17" name="文本框 116"/>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118" name="矩形 117"/>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2" presetClass="entr" presetSubtype="1" accel="50000" decel="5000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anim calcmode="lin" valueType="num">
                                      <p:cBhvr>
                                        <p:cTn id="28" dur="500" fill="hold"/>
                                        <p:tgtEl>
                                          <p:spTgt spid="65"/>
                                        </p:tgtEl>
                                        <p:attrNameLst>
                                          <p:attrName>ppt_x</p:attrName>
                                        </p:attrNameLst>
                                      </p:cBhvr>
                                      <p:tavLst>
                                        <p:tav tm="0">
                                          <p:val>
                                            <p:strVal val="#ppt_x"/>
                                          </p:val>
                                        </p:tav>
                                        <p:tav tm="100000">
                                          <p:val>
                                            <p:strVal val="#ppt_x"/>
                                          </p:val>
                                        </p:tav>
                                      </p:tavLst>
                                    </p:anim>
                                    <p:anim calcmode="lin" valueType="num">
                                      <p:cBhvr>
                                        <p:cTn id="29" dur="500" fill="hold"/>
                                        <p:tgtEl>
                                          <p:spTgt spid="65"/>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ppt_x"/>
                                          </p:val>
                                        </p:tav>
                                        <p:tav tm="100000">
                                          <p:val>
                                            <p:strVal val="#ppt_x"/>
                                          </p:val>
                                        </p:tav>
                                      </p:tavLst>
                                    </p:anim>
                                    <p:anim calcmode="lin" valueType="num">
                                      <p:cBhvr additive="base">
                                        <p:cTn id="33" dur="500" fill="hold"/>
                                        <p:tgtEl>
                                          <p:spTgt spid="115"/>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anim calcmode="lin" valueType="num">
                                      <p:cBhvr>
                                        <p:cTn id="43" dur="500" fill="hold"/>
                                        <p:tgtEl>
                                          <p:spTgt spid="69"/>
                                        </p:tgtEl>
                                        <p:attrNameLst>
                                          <p:attrName>ppt_x</p:attrName>
                                        </p:attrNameLst>
                                      </p:cBhvr>
                                      <p:tavLst>
                                        <p:tav tm="0">
                                          <p:val>
                                            <p:strVal val="#ppt_x"/>
                                          </p:val>
                                        </p:tav>
                                        <p:tav tm="100000">
                                          <p:val>
                                            <p:strVal val="#ppt_x"/>
                                          </p:val>
                                        </p:tav>
                                      </p:tavLst>
                                    </p:anim>
                                    <p:anim calcmode="lin" valueType="num">
                                      <p:cBhvr>
                                        <p:cTn id="44" dur="500" fill="hold"/>
                                        <p:tgtEl>
                                          <p:spTgt spid="69"/>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 calcmode="lin" valueType="num">
                                      <p:cBhvr additive="base">
                                        <p:cTn id="47" dur="500" fill="hold"/>
                                        <p:tgtEl>
                                          <p:spTgt spid="114"/>
                                        </p:tgtEl>
                                        <p:attrNameLst>
                                          <p:attrName>ppt_x</p:attrName>
                                        </p:attrNameLst>
                                      </p:cBhvr>
                                      <p:tavLst>
                                        <p:tav tm="0">
                                          <p:val>
                                            <p:strVal val="#ppt_x"/>
                                          </p:val>
                                        </p:tav>
                                        <p:tav tm="100000">
                                          <p:val>
                                            <p:strVal val="#ppt_x"/>
                                          </p:val>
                                        </p:tav>
                                      </p:tavLst>
                                    </p:anim>
                                    <p:anim calcmode="lin" valueType="num">
                                      <p:cBhvr additive="base">
                                        <p:cTn id="48" dur="500" fill="hold"/>
                                        <p:tgtEl>
                                          <p:spTgt spid="114"/>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ppt_x"/>
                                          </p:val>
                                        </p:tav>
                                        <p:tav tm="100000">
                                          <p:val>
                                            <p:strVal val="#ppt_x"/>
                                          </p:val>
                                        </p:tav>
                                      </p:tavLst>
                                    </p:anim>
                                    <p:anim calcmode="lin" valueType="num">
                                      <p:cBhvr additive="base">
                                        <p:cTn id="53" dur="500" fill="hold"/>
                                        <p:tgtEl>
                                          <p:spTgt spid="59"/>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113"/>
                                        </p:tgtEl>
                                        <p:attrNameLst>
                                          <p:attrName>style.visibility</p:attrName>
                                        </p:attrNameLst>
                                      </p:cBhvr>
                                      <p:to>
                                        <p:strVal val="visible"/>
                                      </p:to>
                                    </p:set>
                                    <p:anim calcmode="lin" valueType="num">
                                      <p:cBhvr additive="base">
                                        <p:cTn id="62" dur="500" fill="hold"/>
                                        <p:tgtEl>
                                          <p:spTgt spid="113"/>
                                        </p:tgtEl>
                                        <p:attrNameLst>
                                          <p:attrName>ppt_x</p:attrName>
                                        </p:attrNameLst>
                                      </p:cBhvr>
                                      <p:tavLst>
                                        <p:tav tm="0">
                                          <p:val>
                                            <p:strVal val="#ppt_x"/>
                                          </p:val>
                                        </p:tav>
                                        <p:tav tm="100000">
                                          <p:val>
                                            <p:strVal val="#ppt_x"/>
                                          </p:val>
                                        </p:tav>
                                      </p:tavLst>
                                    </p:anim>
                                    <p:anim calcmode="lin" valueType="num">
                                      <p:cBhvr additive="base">
                                        <p:cTn id="63" dur="500" fill="hold"/>
                                        <p:tgtEl>
                                          <p:spTgt spid="113"/>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accel="50000" decel="5000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42" presetClass="entr" presetSubtype="0"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anim calcmode="lin" valueType="num">
                                      <p:cBhvr>
                                        <p:cTn id="73" dur="500" fill="hold"/>
                                        <p:tgtEl>
                                          <p:spTgt spid="77"/>
                                        </p:tgtEl>
                                        <p:attrNameLst>
                                          <p:attrName>ppt_x</p:attrName>
                                        </p:attrNameLst>
                                      </p:cBhvr>
                                      <p:tavLst>
                                        <p:tav tm="0">
                                          <p:val>
                                            <p:strVal val="#ppt_x"/>
                                          </p:val>
                                        </p:tav>
                                        <p:tav tm="100000">
                                          <p:val>
                                            <p:strVal val="#ppt_x"/>
                                          </p:val>
                                        </p:tav>
                                      </p:tavLst>
                                    </p:anim>
                                    <p:anim calcmode="lin" valueType="num">
                                      <p:cBhvr>
                                        <p:cTn id="74" dur="500" fill="hold"/>
                                        <p:tgtEl>
                                          <p:spTgt spid="77"/>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 calcmode="lin" valueType="num">
                                      <p:cBhvr additive="base">
                                        <p:cTn id="77" dur="500" fill="hold"/>
                                        <p:tgtEl>
                                          <p:spTgt spid="112"/>
                                        </p:tgtEl>
                                        <p:attrNameLst>
                                          <p:attrName>ppt_x</p:attrName>
                                        </p:attrNameLst>
                                      </p:cBhvr>
                                      <p:tavLst>
                                        <p:tav tm="0">
                                          <p:val>
                                            <p:strVal val="#ppt_x"/>
                                          </p:val>
                                        </p:tav>
                                        <p:tav tm="100000">
                                          <p:val>
                                            <p:strVal val="#ppt_x"/>
                                          </p:val>
                                        </p:tav>
                                      </p:tavLst>
                                    </p:anim>
                                    <p:anim calcmode="lin" valueType="num">
                                      <p:cBhvr additive="base">
                                        <p:cTn id="78" dur="500" fill="hold"/>
                                        <p:tgtEl>
                                          <p:spTgt spid="112"/>
                                        </p:tgtEl>
                                        <p:attrNameLst>
                                          <p:attrName>ppt_y</p:attrName>
                                        </p:attrNameLst>
                                      </p:cBhvr>
                                      <p:tavLst>
                                        <p:tav tm="0">
                                          <p:val>
                                            <p:strVal val="0-#ppt_h/2"/>
                                          </p:val>
                                        </p:tav>
                                        <p:tav tm="100000">
                                          <p:val>
                                            <p:strVal val="#ppt_y"/>
                                          </p:val>
                                        </p:tav>
                                      </p:tavLst>
                                    </p:anim>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strVal val="#ppt_x"/>
                                          </p:val>
                                        </p:tav>
                                        <p:tav tm="100000">
                                          <p:val>
                                            <p:strVal val="#ppt_x"/>
                                          </p:val>
                                        </p:tav>
                                      </p:tavLst>
                                    </p:anim>
                                    <p:anim calcmode="lin" valueType="num">
                                      <p:cBhvr>
                                        <p:cTn id="84" dur="500" fill="hold"/>
                                        <p:tgtEl>
                                          <p:spTgt spid="23"/>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18" presetClass="entr" presetSubtype="6"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strips(downRight)">
                                      <p:cBhvr>
                                        <p:cTn id="92" dur="1000"/>
                                        <p:tgtEl>
                                          <p:spTgt spid="25"/>
                                        </p:tgtEl>
                                      </p:cBhvr>
                                    </p:animEffect>
                                  </p:childTnLst>
                                </p:cTn>
                              </p:par>
                            </p:childTnLst>
                          </p:cTn>
                        </p:par>
                        <p:par>
                          <p:cTn id="93" fill="hold">
                            <p:stCondLst>
                              <p:cond delay="6500"/>
                            </p:stCondLst>
                            <p:childTnLst>
                              <p:par>
                                <p:cTn id="94" presetID="18" presetClass="entr" presetSubtype="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downRight)">
                                      <p:cBhvr>
                                        <p:cTn id="96" dur="1000"/>
                                        <p:tgtEl>
                                          <p:spTgt spid="31"/>
                                        </p:tgtEl>
                                      </p:cBhvr>
                                    </p:animEffect>
                                  </p:childTnLst>
                                </p:cTn>
                              </p:par>
                            </p:childTnLst>
                          </p:cTn>
                        </p:par>
                        <p:par>
                          <p:cTn id="97" fill="hold">
                            <p:stCondLst>
                              <p:cond delay="7500"/>
                            </p:stCondLst>
                            <p:childTnLst>
                              <p:par>
                                <p:cTn id="98" presetID="18" presetClass="entr" presetSubtype="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strips(downRight)">
                                      <p:cBhvr>
                                        <p:cTn id="100" dur="1000"/>
                                        <p:tgtEl>
                                          <p:spTgt spid="37"/>
                                        </p:tgtEl>
                                      </p:cBhvr>
                                    </p:animEffect>
                                  </p:childTnLst>
                                </p:cTn>
                              </p:par>
                            </p:childTnLst>
                          </p:cTn>
                        </p:par>
                        <p:par>
                          <p:cTn id="101" fill="hold">
                            <p:stCondLst>
                              <p:cond delay="8500"/>
                            </p:stCondLst>
                            <p:childTnLst>
                              <p:par>
                                <p:cTn id="102" presetID="18" presetClass="entr" presetSubtype="6"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strips(downRight)">
                                      <p:cBhvr>
                                        <p:cTn id="104" dur="1000"/>
                                        <p:tgtEl>
                                          <p:spTgt spid="43"/>
                                        </p:tgtEl>
                                      </p:cBhvr>
                                    </p:animEffect>
                                  </p:childTnLst>
                                </p:cTn>
                              </p:par>
                            </p:childTnLst>
                          </p:cTn>
                        </p:par>
                        <p:par>
                          <p:cTn id="105" fill="hold">
                            <p:stCondLst>
                              <p:cond delay="9500"/>
                            </p:stCondLst>
                            <p:childTnLst>
                              <p:par>
                                <p:cTn id="106" presetID="18" presetClass="entr" presetSubtype="6" fill="hold"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strips(downRight)">
                                      <p:cBhvr>
                                        <p:cTn id="10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22"/>
          <p:cNvSpPr/>
          <p:nvPr/>
        </p:nvSpPr>
        <p:spPr>
          <a:xfrm>
            <a:off x="872966" y="1485229"/>
            <a:ext cx="5185588" cy="1942707"/>
          </a:xfrm>
          <a:prstGeom prst="roundRect">
            <a:avLst>
              <a:gd name="adj" fmla="val 57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12</a:t>
            </a:fld>
            <a:endParaRPr lang="en-US" dirty="0"/>
          </a:p>
        </p:txBody>
      </p:sp>
      <p:grpSp>
        <p:nvGrpSpPr>
          <p:cNvPr id="3" name="Group 121"/>
          <p:cNvGrpSpPr/>
          <p:nvPr/>
        </p:nvGrpSpPr>
        <p:grpSpPr>
          <a:xfrm>
            <a:off x="979772" y="1816230"/>
            <a:ext cx="1566851" cy="1378828"/>
            <a:chOff x="3592681" y="1822859"/>
            <a:chExt cx="1440175" cy="1267354"/>
          </a:xfrm>
          <a:solidFill>
            <a:schemeClr val="bg1"/>
          </a:solidFill>
        </p:grpSpPr>
        <p:sp>
          <p:nvSpPr>
            <p:cNvPr id="98" name="Heart 97"/>
            <p:cNvSpPr/>
            <p:nvPr/>
          </p:nvSpPr>
          <p:spPr>
            <a:xfrm>
              <a:off x="3592681" y="1822859"/>
              <a:ext cx="1440175" cy="1267354"/>
            </a:xfrm>
            <a:prstGeom prst="hear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95000"/>
                  </a:schemeClr>
                </a:solidFill>
              </a:endParaRPr>
            </a:p>
          </p:txBody>
        </p:sp>
        <p:grpSp>
          <p:nvGrpSpPr>
            <p:cNvPr id="4" name="Group 119"/>
            <p:cNvGrpSpPr/>
            <p:nvPr/>
          </p:nvGrpSpPr>
          <p:grpSpPr>
            <a:xfrm>
              <a:off x="3719009" y="2089802"/>
              <a:ext cx="1110985" cy="806498"/>
              <a:chOff x="1403615" y="1822859"/>
              <a:chExt cx="1110985" cy="806498"/>
            </a:xfrm>
            <a:grpFill/>
          </p:grpSpPr>
          <p:cxnSp>
            <p:nvCxnSpPr>
              <p:cNvPr id="101" name="Straight Connector 100"/>
              <p:cNvCxnSpPr/>
              <p:nvPr/>
            </p:nvCxnSpPr>
            <p:spPr>
              <a:xfrm>
                <a:off x="1403615" y="2283715"/>
                <a:ext cx="172821" cy="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576436" y="1822859"/>
                <a:ext cx="0" cy="460856"/>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76436" y="1822859"/>
                <a:ext cx="345642" cy="80649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1922078" y="2053287"/>
                <a:ext cx="115214" cy="576070"/>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37292" y="2053287"/>
                <a:ext cx="115214" cy="345642"/>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152506" y="2168501"/>
                <a:ext cx="115214" cy="230428"/>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67720" y="2168501"/>
                <a:ext cx="57607" cy="57607"/>
              </a:xfrm>
              <a:prstGeom prst="line">
                <a:avLst/>
              </a:prstGeom>
              <a:grpFill/>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25327" y="2226108"/>
                <a:ext cx="189273" cy="0"/>
              </a:xfrm>
              <a:prstGeom prst="line">
                <a:avLst/>
              </a:prstGeom>
              <a:grpFill/>
              <a:ln w="38100"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5" name="Group 58"/>
          <p:cNvGrpSpPr/>
          <p:nvPr/>
        </p:nvGrpSpPr>
        <p:grpSpPr>
          <a:xfrm>
            <a:off x="2612667" y="1818711"/>
            <a:ext cx="3267804" cy="1418159"/>
            <a:chOff x="7174424" y="1352592"/>
            <a:chExt cx="2450853" cy="1063618"/>
          </a:xfrm>
        </p:grpSpPr>
        <p:sp>
          <p:nvSpPr>
            <p:cNvPr id="125" name="TextBox 124"/>
            <p:cNvSpPr txBox="1"/>
            <p:nvPr/>
          </p:nvSpPr>
          <p:spPr>
            <a:xfrm>
              <a:off x="7174424" y="1654464"/>
              <a:ext cx="2450853" cy="761746"/>
            </a:xfrm>
            <a:prstGeom prst="rect">
              <a:avLst/>
            </a:prstGeom>
            <a:noFill/>
          </p:spPr>
          <p:txBody>
            <a:bodyPr wrap="square" lIns="0" tIns="0" rIns="0" bIns="0" rtlCol="0">
              <a:spAutoFit/>
            </a:bodyPr>
            <a:lstStyle/>
            <a:p>
              <a:pPr defTabSz="1219200">
                <a:lnSpc>
                  <a:spcPct val="150000"/>
                </a:lnSpc>
                <a:spcBef>
                  <a:spcPct val="20000"/>
                </a:spcBef>
                <a:defRPr/>
              </a:pPr>
              <a:r>
                <a:rPr lang="en-US" altLang="zh-CN" sz="1100" dirty="0">
                  <a:solidFill>
                    <a:schemeClr val="bg1"/>
                  </a:solidFill>
                </a:rPr>
                <a:t>PPT</a:t>
              </a:r>
              <a:r>
                <a:rPr lang="zh-CN" altLang="en-US" sz="1100" dirty="0">
                  <a:solidFill>
                    <a:schemeClr val="bg1"/>
                  </a:solidFill>
                </a:rPr>
                <a:t>模板对于</a:t>
              </a:r>
              <a:r>
                <a:rPr lang="en-US" altLang="zh-CN" sz="1100" dirty="0">
                  <a:solidFill>
                    <a:schemeClr val="bg1"/>
                  </a:solidFill>
                </a:rPr>
                <a:t>PPT</a:t>
              </a:r>
              <a:r>
                <a:rPr lang="zh-CN" altLang="en-US" sz="1100" dirty="0">
                  <a:solidFill>
                    <a:schemeClr val="bg1"/>
                  </a:solidFill>
                </a:rPr>
                <a:t>就像衣服对于人。一套好的</a:t>
              </a:r>
              <a:r>
                <a:rPr lang="en-US" altLang="zh-CN" sz="1100" dirty="0">
                  <a:solidFill>
                    <a:schemeClr val="bg1"/>
                  </a:solidFill>
                </a:rPr>
                <a:t>PPT</a:t>
              </a:r>
              <a:r>
                <a:rPr lang="zh-CN" altLang="en-US" sz="1100" dirty="0">
                  <a:solidFill>
                    <a:schemeClr val="bg1"/>
                  </a:solidFill>
                </a:rPr>
                <a:t>模板可以让一篇</a:t>
              </a:r>
              <a:r>
                <a:rPr lang="en-US" altLang="zh-CN" sz="1100" dirty="0">
                  <a:solidFill>
                    <a:schemeClr val="bg1"/>
                  </a:solidFill>
                </a:rPr>
                <a:t>PPT</a:t>
              </a:r>
              <a:r>
                <a:rPr lang="zh-CN" altLang="en-US" sz="1100" dirty="0">
                  <a:solidFill>
                    <a:schemeClr val="bg1"/>
                  </a:solidFill>
                </a:rPr>
                <a:t>文稿的形象迅速提升，大大增加可观赏性。同时</a:t>
              </a:r>
              <a:r>
                <a:rPr lang="en-US" altLang="zh-CN" sz="1100" dirty="0">
                  <a:solidFill>
                    <a:schemeClr val="bg1"/>
                  </a:solidFill>
                </a:rPr>
                <a:t>PPT</a:t>
              </a:r>
              <a:r>
                <a:rPr lang="zh-CN" altLang="en-US" sz="1100" dirty="0">
                  <a:solidFill>
                    <a:schemeClr val="bg1"/>
                  </a:solidFill>
                </a:rPr>
                <a:t>模板可以让</a:t>
              </a:r>
              <a:r>
                <a:rPr lang="en-US" altLang="zh-CN" sz="1100" dirty="0">
                  <a:solidFill>
                    <a:schemeClr val="bg1"/>
                  </a:solidFill>
                </a:rPr>
                <a:t>PPT</a:t>
              </a:r>
              <a:r>
                <a:rPr lang="zh-CN" altLang="en-US" sz="1100" dirty="0">
                  <a:solidFill>
                    <a:schemeClr val="bg1"/>
                  </a:solidFill>
                </a:rPr>
                <a:t>思路更清晰、逻辑更严谨，更方便处理图表、文字、图片等内容。</a:t>
              </a:r>
            </a:p>
          </p:txBody>
        </p:sp>
        <p:sp>
          <p:nvSpPr>
            <p:cNvPr id="126" name="Rectangle 125"/>
            <p:cNvSpPr/>
            <p:nvPr/>
          </p:nvSpPr>
          <p:spPr>
            <a:xfrm>
              <a:off x="7174424" y="1352592"/>
              <a:ext cx="1154162" cy="230833"/>
            </a:xfrm>
            <a:prstGeom prst="rect">
              <a:avLst/>
            </a:prstGeom>
          </p:spPr>
          <p:txBody>
            <a:bodyPr wrap="none" lIns="0" tIns="0" rIns="0" bIns="0">
              <a:spAutoFit/>
            </a:bodyPr>
            <a:lstStyle/>
            <a:p>
              <a:r>
                <a:rPr lang="zh-CN" altLang="en-US" sz="2000" b="1" dirty="0">
                  <a:solidFill>
                    <a:schemeClr val="bg1"/>
                  </a:solidFill>
                </a:rPr>
                <a:t>输入你的标题</a:t>
              </a:r>
            </a:p>
          </p:txBody>
        </p:sp>
      </p:grpSp>
      <p:sp>
        <p:nvSpPr>
          <p:cNvPr id="128" name="TextBox 127"/>
          <p:cNvSpPr txBox="1"/>
          <p:nvPr/>
        </p:nvSpPr>
        <p:spPr>
          <a:xfrm>
            <a:off x="6259352" y="1907470"/>
            <a:ext cx="5122517" cy="1352037"/>
          </a:xfrm>
          <a:prstGeom prst="rect">
            <a:avLst/>
          </a:prstGeom>
          <a:noFill/>
        </p:spPr>
        <p:txBody>
          <a:bodyPr wrap="square" lIns="0" tIns="0" rIns="0" bIns="0" rtlCol="0" anchor="t">
            <a:spAutoFit/>
          </a:bodyPr>
          <a:lstStyle/>
          <a:p>
            <a:pPr algn="just">
              <a:lnSpc>
                <a:spcPct val="150000"/>
              </a:lnSpc>
            </a:pP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文稿的形象迅速提升，大大增加可观赏性。同时</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思路更清晰、逻辑更严谨，更方便处理图表、文字、图片等内容。</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a:t>
            </a:r>
          </a:p>
        </p:txBody>
      </p:sp>
      <p:sp>
        <p:nvSpPr>
          <p:cNvPr id="129" name="Rectangle 128"/>
          <p:cNvSpPr/>
          <p:nvPr/>
        </p:nvSpPr>
        <p:spPr>
          <a:xfrm>
            <a:off x="6259352" y="1497445"/>
            <a:ext cx="1538883" cy="307777"/>
          </a:xfrm>
          <a:prstGeom prst="rect">
            <a:avLst/>
          </a:prstGeom>
        </p:spPr>
        <p:txBody>
          <a:bodyPr wrap="none" lIns="0" tIns="0" rIns="0" bIns="0" anchor="ctr">
            <a:spAutoFit/>
          </a:bodyPr>
          <a:lstStyle/>
          <a:p>
            <a:r>
              <a:rPr lang="zh-CN" altLang="en-US" sz="2000" b="1" dirty="0">
                <a:solidFill>
                  <a:schemeClr val="tx1">
                    <a:lumMod val="75000"/>
                    <a:lumOff val="25000"/>
                  </a:schemeClr>
                </a:solidFill>
              </a:rPr>
              <a:t>输入你的标题</a:t>
            </a:r>
          </a:p>
        </p:txBody>
      </p:sp>
      <p:grpSp>
        <p:nvGrpSpPr>
          <p:cNvPr id="7" name="Group 145"/>
          <p:cNvGrpSpPr/>
          <p:nvPr/>
        </p:nvGrpSpPr>
        <p:grpSpPr>
          <a:xfrm>
            <a:off x="3560825" y="3887297"/>
            <a:ext cx="809931" cy="782751"/>
            <a:chOff x="8048625" y="3005138"/>
            <a:chExt cx="473076" cy="457200"/>
          </a:xfrm>
          <a:solidFill>
            <a:schemeClr val="accent2"/>
          </a:solidFill>
        </p:grpSpPr>
        <p:sp>
          <p:nvSpPr>
            <p:cNvPr id="147"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148"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121920" tIns="60960" rIns="121920" bIns="60960" numCol="1" anchor="t" anchorCtr="0" compatLnSpc="1"/>
            <a:lstStyle/>
            <a:p>
              <a:endParaRPr lang="en-US" sz="2400"/>
            </a:p>
          </p:txBody>
        </p:sp>
        <p:sp>
          <p:nvSpPr>
            <p:cNvPr id="149"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121920" tIns="60960" rIns="121920" bIns="60960" numCol="1" anchor="t" anchorCtr="0" compatLnSpc="1"/>
            <a:lstStyle/>
            <a:p>
              <a:endParaRPr lang="en-US" sz="2400"/>
            </a:p>
          </p:txBody>
        </p:sp>
        <p:sp>
          <p:nvSpPr>
            <p:cNvPr id="150"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121920" tIns="60960" rIns="121920" bIns="60960" numCol="1" anchor="t" anchorCtr="0" compatLnSpc="1"/>
            <a:lstStyle/>
            <a:p>
              <a:endParaRPr lang="en-US" sz="2400"/>
            </a:p>
          </p:txBody>
        </p:sp>
        <p:sp>
          <p:nvSpPr>
            <p:cNvPr id="151"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8" name="Group 151"/>
          <p:cNvGrpSpPr/>
          <p:nvPr/>
        </p:nvGrpSpPr>
        <p:grpSpPr>
          <a:xfrm>
            <a:off x="5639046" y="3823647"/>
            <a:ext cx="941180" cy="910048"/>
            <a:chOff x="5659438" y="2249488"/>
            <a:chExt cx="623887" cy="603250"/>
          </a:xfrm>
          <a:solidFill>
            <a:schemeClr val="accent3"/>
          </a:solidFill>
        </p:grpSpPr>
        <p:sp>
          <p:nvSpPr>
            <p:cNvPr id="15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121920" tIns="60960" rIns="121920" bIns="60960" numCol="1" anchor="t" anchorCtr="0" compatLnSpc="1"/>
            <a:lstStyle/>
            <a:p>
              <a:endParaRPr lang="en-US" sz="2400"/>
            </a:p>
          </p:txBody>
        </p:sp>
        <p:sp>
          <p:nvSpPr>
            <p:cNvPr id="15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5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121920" tIns="60960" rIns="121920" bIns="60960" numCol="1" anchor="t" anchorCtr="0" compatLnSpc="1"/>
            <a:lstStyle/>
            <a:p>
              <a:endParaRPr lang="en-US" sz="2400"/>
            </a:p>
          </p:txBody>
        </p:sp>
        <p:sp>
          <p:nvSpPr>
            <p:cNvPr id="15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158" name="Freeform 14"/>
          <p:cNvSpPr>
            <a:spLocks noEditPoints="1"/>
          </p:cNvSpPr>
          <p:nvPr/>
        </p:nvSpPr>
        <p:spPr bwMode="auto">
          <a:xfrm>
            <a:off x="1508518" y="3843313"/>
            <a:ext cx="626860" cy="870715"/>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60" name="Freeform 18"/>
          <p:cNvSpPr>
            <a:spLocks noEditPoints="1"/>
          </p:cNvSpPr>
          <p:nvPr/>
        </p:nvSpPr>
        <p:spPr bwMode="auto">
          <a:xfrm>
            <a:off x="7771510" y="3910371"/>
            <a:ext cx="963940" cy="900133"/>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61" name="TextBox 160"/>
          <p:cNvSpPr txBox="1"/>
          <p:nvPr/>
        </p:nvSpPr>
        <p:spPr>
          <a:xfrm>
            <a:off x="746618" y="5115202"/>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335" dirty="0">
              <a:solidFill>
                <a:schemeClr val="tx1">
                  <a:lumMod val="50000"/>
                  <a:lumOff val="50000"/>
                </a:schemeClr>
              </a:solidFill>
            </a:endParaRPr>
          </a:p>
        </p:txBody>
      </p:sp>
      <p:sp>
        <p:nvSpPr>
          <p:cNvPr id="162" name="TextBox 161"/>
          <p:cNvSpPr txBox="1"/>
          <p:nvPr/>
        </p:nvSpPr>
        <p:spPr>
          <a:xfrm>
            <a:off x="2890462" y="5115202"/>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335" dirty="0">
              <a:solidFill>
                <a:schemeClr val="tx1">
                  <a:lumMod val="50000"/>
                  <a:lumOff val="50000"/>
                </a:schemeClr>
              </a:solidFill>
            </a:endParaRPr>
          </a:p>
        </p:txBody>
      </p:sp>
      <p:sp>
        <p:nvSpPr>
          <p:cNvPr id="165" name="TextBox 164"/>
          <p:cNvSpPr txBox="1"/>
          <p:nvPr/>
        </p:nvSpPr>
        <p:spPr>
          <a:xfrm>
            <a:off x="5034306" y="5115202"/>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335" dirty="0">
              <a:solidFill>
                <a:schemeClr val="tx1">
                  <a:lumMod val="50000"/>
                  <a:lumOff val="50000"/>
                </a:schemeClr>
              </a:solidFill>
            </a:endParaRPr>
          </a:p>
        </p:txBody>
      </p:sp>
      <p:sp>
        <p:nvSpPr>
          <p:cNvPr id="166" name="TextBox 165"/>
          <p:cNvSpPr txBox="1"/>
          <p:nvPr/>
        </p:nvSpPr>
        <p:spPr>
          <a:xfrm>
            <a:off x="7178150" y="5115202"/>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335" dirty="0">
              <a:solidFill>
                <a:schemeClr val="tx1">
                  <a:lumMod val="50000"/>
                  <a:lumOff val="50000"/>
                </a:schemeClr>
              </a:solidFill>
            </a:endParaRPr>
          </a:p>
        </p:txBody>
      </p:sp>
      <p:sp>
        <p:nvSpPr>
          <p:cNvPr id="48" name="TextBox 47"/>
          <p:cNvSpPr txBox="1"/>
          <p:nvPr/>
        </p:nvSpPr>
        <p:spPr>
          <a:xfrm>
            <a:off x="9321994" y="5136246"/>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335" dirty="0">
              <a:solidFill>
                <a:schemeClr val="tx1">
                  <a:lumMod val="50000"/>
                  <a:lumOff val="50000"/>
                </a:schemeClr>
              </a:solidFill>
            </a:endParaRPr>
          </a:p>
        </p:txBody>
      </p:sp>
      <p:grpSp>
        <p:nvGrpSpPr>
          <p:cNvPr id="50" name="Group 49"/>
          <p:cNvGrpSpPr/>
          <p:nvPr/>
        </p:nvGrpSpPr>
        <p:grpSpPr>
          <a:xfrm>
            <a:off x="9996488" y="4042411"/>
            <a:ext cx="801669" cy="793003"/>
            <a:chOff x="1504950" y="3868738"/>
            <a:chExt cx="293688" cy="290513"/>
          </a:xfrm>
          <a:solidFill>
            <a:schemeClr val="accent6"/>
          </a:solidFill>
        </p:grpSpPr>
        <p:sp>
          <p:nvSpPr>
            <p:cNvPr id="51"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121920" tIns="60960" rIns="121920" bIns="60960" numCol="1" anchor="t" anchorCtr="0" compatLnSpc="1"/>
            <a:lstStyle/>
            <a:p>
              <a:endParaRPr lang="en-US" sz="2400"/>
            </a:p>
          </p:txBody>
        </p:sp>
        <p:sp>
          <p:nvSpPr>
            <p:cNvPr id="52"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53"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4" name="组合 43"/>
          <p:cNvGrpSpPr/>
          <p:nvPr/>
        </p:nvGrpSpPr>
        <p:grpSpPr>
          <a:xfrm>
            <a:off x="-19051" y="340072"/>
            <a:ext cx="1957261" cy="675969"/>
            <a:chOff x="285749" y="263872"/>
            <a:chExt cx="1957261" cy="675969"/>
          </a:xfrm>
        </p:grpSpPr>
        <p:grpSp>
          <p:nvGrpSpPr>
            <p:cNvPr id="45" name="组合 44"/>
            <p:cNvGrpSpPr/>
            <p:nvPr/>
          </p:nvGrpSpPr>
          <p:grpSpPr>
            <a:xfrm flipH="1">
              <a:off x="285749" y="263872"/>
              <a:ext cx="1623000" cy="675969"/>
              <a:chOff x="3533690" y="533400"/>
              <a:chExt cx="1637426" cy="675969"/>
            </a:xfrm>
            <a:solidFill>
              <a:srgbClr val="EE1C39"/>
            </a:solidFill>
          </p:grpSpPr>
          <p:sp>
            <p:nvSpPr>
              <p:cNvPr id="47" name="矩形 46"/>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6" name="文本框 45"/>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4" name="文本框 53"/>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5" name="矩形 54"/>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fill="hold"/>
                                        <p:tgtEl>
                                          <p:spTgt spid="123"/>
                                        </p:tgtEl>
                                        <p:attrNameLst>
                                          <p:attrName>ppt_x</p:attrName>
                                        </p:attrNameLst>
                                      </p:cBhvr>
                                      <p:tavLst>
                                        <p:tav tm="0">
                                          <p:val>
                                            <p:strVal val="#ppt_x"/>
                                          </p:val>
                                        </p:tav>
                                        <p:tav tm="100000">
                                          <p:val>
                                            <p:strVal val="#ppt_x"/>
                                          </p:val>
                                        </p:tav>
                                      </p:tavLst>
                                    </p:anim>
                                    <p:anim calcmode="lin" valueType="num">
                                      <p:cBhvr additive="base">
                                        <p:cTn id="8" dur="500" fill="hold"/>
                                        <p:tgtEl>
                                          <p:spTgt spid="1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129"/>
                                        </p:tgtEl>
                                        <p:attrNameLst>
                                          <p:attrName>style.visibility</p:attrName>
                                        </p:attrNameLst>
                                      </p:cBhvr>
                                      <p:to>
                                        <p:strVal val="visible"/>
                                      </p:to>
                                    </p:set>
                                    <p:anim calcmode="lin" valueType="num">
                                      <p:cBhvr additive="base">
                                        <p:cTn id="21" dur="500" fill="hold"/>
                                        <p:tgtEl>
                                          <p:spTgt spid="129"/>
                                        </p:tgtEl>
                                        <p:attrNameLst>
                                          <p:attrName>ppt_x</p:attrName>
                                        </p:attrNameLst>
                                      </p:cBhvr>
                                      <p:tavLst>
                                        <p:tav tm="0">
                                          <p:val>
                                            <p:strVal val="#ppt_x"/>
                                          </p:val>
                                        </p:tav>
                                        <p:tav tm="100000">
                                          <p:val>
                                            <p:strVal val="#ppt_x"/>
                                          </p:val>
                                        </p:tav>
                                      </p:tavLst>
                                    </p:anim>
                                    <p:anim calcmode="lin" valueType="num">
                                      <p:cBhvr additive="base">
                                        <p:cTn id="22" dur="500" fill="hold"/>
                                        <p:tgtEl>
                                          <p:spTgt spid="12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additive="base">
                                        <p:cTn id="26" dur="500" fill="hold"/>
                                        <p:tgtEl>
                                          <p:spTgt spid="128"/>
                                        </p:tgtEl>
                                        <p:attrNameLst>
                                          <p:attrName>ppt_x</p:attrName>
                                        </p:attrNameLst>
                                      </p:cBhvr>
                                      <p:tavLst>
                                        <p:tav tm="0">
                                          <p:val>
                                            <p:strVal val="1+#ppt_w/2"/>
                                          </p:val>
                                        </p:tav>
                                        <p:tav tm="100000">
                                          <p:val>
                                            <p:strVal val="#ppt_x"/>
                                          </p:val>
                                        </p:tav>
                                      </p:tavLst>
                                    </p:anim>
                                    <p:anim calcmode="lin" valueType="num">
                                      <p:cBhvr additive="base">
                                        <p:cTn id="27" dur="500" fill="hold"/>
                                        <p:tgtEl>
                                          <p:spTgt spid="12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p:cTn id="31" dur="500" fill="hold"/>
                                        <p:tgtEl>
                                          <p:spTgt spid="158"/>
                                        </p:tgtEl>
                                        <p:attrNameLst>
                                          <p:attrName>ppt_w</p:attrName>
                                        </p:attrNameLst>
                                      </p:cBhvr>
                                      <p:tavLst>
                                        <p:tav tm="0">
                                          <p:val>
                                            <p:fltVal val="0"/>
                                          </p:val>
                                        </p:tav>
                                        <p:tav tm="100000">
                                          <p:val>
                                            <p:strVal val="#ppt_w"/>
                                          </p:val>
                                        </p:tav>
                                      </p:tavLst>
                                    </p:anim>
                                    <p:anim calcmode="lin" valueType="num">
                                      <p:cBhvr>
                                        <p:cTn id="32" dur="500" fill="hold"/>
                                        <p:tgtEl>
                                          <p:spTgt spid="158"/>
                                        </p:tgtEl>
                                        <p:attrNameLst>
                                          <p:attrName>ppt_h</p:attrName>
                                        </p:attrNameLst>
                                      </p:cBhvr>
                                      <p:tavLst>
                                        <p:tav tm="0">
                                          <p:val>
                                            <p:fltVal val="0"/>
                                          </p:val>
                                        </p:tav>
                                        <p:tav tm="100000">
                                          <p:val>
                                            <p:strVal val="#ppt_h"/>
                                          </p:val>
                                        </p:tav>
                                      </p:tavLst>
                                    </p:anim>
                                    <p:animEffect transition="in" filter="fade">
                                      <p:cBhvr>
                                        <p:cTn id="33" dur="500"/>
                                        <p:tgtEl>
                                          <p:spTgt spid="158"/>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500" fill="hold"/>
                                        <p:tgtEl>
                                          <p:spTgt spid="161"/>
                                        </p:tgtEl>
                                        <p:attrNameLst>
                                          <p:attrName>ppt_x</p:attrName>
                                        </p:attrNameLst>
                                      </p:cBhvr>
                                      <p:tavLst>
                                        <p:tav tm="0">
                                          <p:val>
                                            <p:strVal val="#ppt_x"/>
                                          </p:val>
                                        </p:tav>
                                        <p:tav tm="100000">
                                          <p:val>
                                            <p:strVal val="#ppt_x"/>
                                          </p:val>
                                        </p:tav>
                                      </p:tavLst>
                                    </p:anim>
                                    <p:anim calcmode="lin" valueType="num">
                                      <p:cBhvr additive="base">
                                        <p:cTn id="37" dur="500" fill="hold"/>
                                        <p:tgtEl>
                                          <p:spTgt spid="161"/>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162"/>
                                        </p:tgtEl>
                                        <p:attrNameLst>
                                          <p:attrName>style.visibility</p:attrName>
                                        </p:attrNameLst>
                                      </p:cBhvr>
                                      <p:to>
                                        <p:strVal val="visible"/>
                                      </p:to>
                                    </p:set>
                                    <p:anim calcmode="lin" valueType="num">
                                      <p:cBhvr additive="base">
                                        <p:cTn id="46" dur="500" fill="hold"/>
                                        <p:tgtEl>
                                          <p:spTgt spid="162"/>
                                        </p:tgtEl>
                                        <p:attrNameLst>
                                          <p:attrName>ppt_x</p:attrName>
                                        </p:attrNameLst>
                                      </p:cBhvr>
                                      <p:tavLst>
                                        <p:tav tm="0">
                                          <p:val>
                                            <p:strVal val="#ppt_x"/>
                                          </p:val>
                                        </p:tav>
                                        <p:tav tm="100000">
                                          <p:val>
                                            <p:strVal val="#ppt_x"/>
                                          </p:val>
                                        </p:tav>
                                      </p:tavLst>
                                    </p:anim>
                                    <p:anim calcmode="lin" valueType="num">
                                      <p:cBhvr additive="base">
                                        <p:cTn id="47" dur="500" fill="hold"/>
                                        <p:tgtEl>
                                          <p:spTgt spid="162"/>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2" presetClass="entr" presetSubtype="4" accel="50000" decel="50000" fill="hold" grpId="0" nodeType="withEffect">
                                  <p:stCondLst>
                                    <p:cond delay="0"/>
                                  </p:stCondLst>
                                  <p:childTnLst>
                                    <p:set>
                                      <p:cBhvr>
                                        <p:cTn id="55" dur="1" fill="hold">
                                          <p:stCondLst>
                                            <p:cond delay="0"/>
                                          </p:stCondLst>
                                        </p:cTn>
                                        <p:tgtEl>
                                          <p:spTgt spid="165"/>
                                        </p:tgtEl>
                                        <p:attrNameLst>
                                          <p:attrName>style.visibility</p:attrName>
                                        </p:attrNameLst>
                                      </p:cBhvr>
                                      <p:to>
                                        <p:strVal val="visible"/>
                                      </p:to>
                                    </p:set>
                                    <p:anim calcmode="lin" valueType="num">
                                      <p:cBhvr additive="base">
                                        <p:cTn id="56" dur="500" fill="hold"/>
                                        <p:tgtEl>
                                          <p:spTgt spid="165"/>
                                        </p:tgtEl>
                                        <p:attrNameLst>
                                          <p:attrName>ppt_x</p:attrName>
                                        </p:attrNameLst>
                                      </p:cBhvr>
                                      <p:tavLst>
                                        <p:tav tm="0">
                                          <p:val>
                                            <p:strVal val="#ppt_x"/>
                                          </p:val>
                                        </p:tav>
                                        <p:tav tm="100000">
                                          <p:val>
                                            <p:strVal val="#ppt_x"/>
                                          </p:val>
                                        </p:tav>
                                      </p:tavLst>
                                    </p:anim>
                                    <p:anim calcmode="lin" valueType="num">
                                      <p:cBhvr additive="base">
                                        <p:cTn id="57" dur="500" fill="hold"/>
                                        <p:tgtEl>
                                          <p:spTgt spid="16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60"/>
                                        </p:tgtEl>
                                        <p:attrNameLst>
                                          <p:attrName>style.visibility</p:attrName>
                                        </p:attrNameLst>
                                      </p:cBhvr>
                                      <p:to>
                                        <p:strVal val="visible"/>
                                      </p:to>
                                    </p:set>
                                    <p:anim calcmode="lin" valueType="num">
                                      <p:cBhvr>
                                        <p:cTn id="61" dur="500" fill="hold"/>
                                        <p:tgtEl>
                                          <p:spTgt spid="160"/>
                                        </p:tgtEl>
                                        <p:attrNameLst>
                                          <p:attrName>ppt_w</p:attrName>
                                        </p:attrNameLst>
                                      </p:cBhvr>
                                      <p:tavLst>
                                        <p:tav tm="0">
                                          <p:val>
                                            <p:fltVal val="0"/>
                                          </p:val>
                                        </p:tav>
                                        <p:tav tm="100000">
                                          <p:val>
                                            <p:strVal val="#ppt_w"/>
                                          </p:val>
                                        </p:tav>
                                      </p:tavLst>
                                    </p:anim>
                                    <p:anim calcmode="lin" valueType="num">
                                      <p:cBhvr>
                                        <p:cTn id="62" dur="500" fill="hold"/>
                                        <p:tgtEl>
                                          <p:spTgt spid="160"/>
                                        </p:tgtEl>
                                        <p:attrNameLst>
                                          <p:attrName>ppt_h</p:attrName>
                                        </p:attrNameLst>
                                      </p:cBhvr>
                                      <p:tavLst>
                                        <p:tav tm="0">
                                          <p:val>
                                            <p:fltVal val="0"/>
                                          </p:val>
                                        </p:tav>
                                        <p:tav tm="100000">
                                          <p:val>
                                            <p:strVal val="#ppt_h"/>
                                          </p:val>
                                        </p:tav>
                                      </p:tavLst>
                                    </p:anim>
                                    <p:animEffect transition="in" filter="fade">
                                      <p:cBhvr>
                                        <p:cTn id="63" dur="500"/>
                                        <p:tgtEl>
                                          <p:spTgt spid="160"/>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166"/>
                                        </p:tgtEl>
                                        <p:attrNameLst>
                                          <p:attrName>style.visibility</p:attrName>
                                        </p:attrNameLst>
                                      </p:cBhvr>
                                      <p:to>
                                        <p:strVal val="visible"/>
                                      </p:to>
                                    </p:set>
                                    <p:anim calcmode="lin" valueType="num">
                                      <p:cBhvr additive="base">
                                        <p:cTn id="66" dur="500" fill="hold"/>
                                        <p:tgtEl>
                                          <p:spTgt spid="166"/>
                                        </p:tgtEl>
                                        <p:attrNameLst>
                                          <p:attrName>ppt_x</p:attrName>
                                        </p:attrNameLst>
                                      </p:cBhvr>
                                      <p:tavLst>
                                        <p:tav tm="0">
                                          <p:val>
                                            <p:strVal val="#ppt_x"/>
                                          </p:val>
                                        </p:tav>
                                        <p:tav tm="100000">
                                          <p:val>
                                            <p:strVal val="#ppt_x"/>
                                          </p:val>
                                        </p:tav>
                                      </p:tavLst>
                                    </p:anim>
                                    <p:anim calcmode="lin" valueType="num">
                                      <p:cBhvr additive="base">
                                        <p:cTn id="67" dur="500" fill="hold"/>
                                        <p:tgtEl>
                                          <p:spTgt spid="1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2" presetClass="entr" presetSubtype="4" accel="50000" decel="5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fill="hold"/>
                                        <p:tgtEl>
                                          <p:spTgt spid="48"/>
                                        </p:tgtEl>
                                        <p:attrNameLst>
                                          <p:attrName>ppt_x</p:attrName>
                                        </p:attrNameLst>
                                      </p:cBhvr>
                                      <p:tavLst>
                                        <p:tav tm="0">
                                          <p:val>
                                            <p:strVal val="#ppt_x"/>
                                          </p:val>
                                        </p:tav>
                                        <p:tav tm="100000">
                                          <p:val>
                                            <p:strVal val="#ppt_x"/>
                                          </p:val>
                                        </p:tav>
                                      </p:tavLst>
                                    </p:anim>
                                    <p:anim calcmode="lin" valueType="num">
                                      <p:cBhvr additive="base">
                                        <p:cTn id="7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8" grpId="0"/>
      <p:bldP spid="129" grpId="0"/>
      <p:bldP spid="158" grpId="0" animBg="1"/>
      <p:bldP spid="160" grpId="0" animBg="1"/>
      <p:bldP spid="161" grpId="0"/>
      <p:bldP spid="162" grpId="0"/>
      <p:bldP spid="165" grpId="0"/>
      <p:bldP spid="16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ounded Rectangle 239"/>
          <p:cNvSpPr/>
          <p:nvPr/>
        </p:nvSpPr>
        <p:spPr>
          <a:xfrm>
            <a:off x="4022148" y="5281800"/>
            <a:ext cx="2077008" cy="75871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9" name="Rounded Rectangle 238"/>
          <p:cNvSpPr/>
          <p:nvPr/>
        </p:nvSpPr>
        <p:spPr>
          <a:xfrm>
            <a:off x="4022148" y="4429694"/>
            <a:ext cx="2077008" cy="75871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13</a:t>
            </a:fld>
            <a:endParaRPr lang="en-US" dirty="0"/>
          </a:p>
        </p:txBody>
      </p:sp>
      <p:sp>
        <p:nvSpPr>
          <p:cNvPr id="83" name="Isosceles Triangle 82"/>
          <p:cNvSpPr/>
          <p:nvPr/>
        </p:nvSpPr>
        <p:spPr>
          <a:xfrm rot="13787019">
            <a:off x="2763471" y="2472224"/>
            <a:ext cx="2266164" cy="2699685"/>
          </a:xfrm>
          <a:prstGeom prst="triangle">
            <a:avLst>
              <a:gd name="adj" fmla="val 492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Oval 68"/>
          <p:cNvSpPr/>
          <p:nvPr/>
        </p:nvSpPr>
        <p:spPr>
          <a:xfrm rot="21366453">
            <a:off x="4012526" y="1663309"/>
            <a:ext cx="2246479" cy="2246479"/>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53" name="Freeform 5"/>
          <p:cNvSpPr>
            <a:spLocks noEditPoints="1"/>
          </p:cNvSpPr>
          <p:nvPr/>
        </p:nvSpPr>
        <p:spPr bwMode="auto">
          <a:xfrm rot="21366453">
            <a:off x="5441736" y="3018896"/>
            <a:ext cx="459331" cy="493456"/>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2057" name="Freeform 9"/>
          <p:cNvSpPr>
            <a:spLocks noEditPoints="1"/>
          </p:cNvSpPr>
          <p:nvPr/>
        </p:nvSpPr>
        <p:spPr bwMode="auto">
          <a:xfrm rot="20602326">
            <a:off x="4793739" y="1876224"/>
            <a:ext cx="850013" cy="465629"/>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1" name="Freeform 5"/>
          <p:cNvSpPr>
            <a:spLocks noEditPoints="1"/>
          </p:cNvSpPr>
          <p:nvPr/>
        </p:nvSpPr>
        <p:spPr bwMode="auto">
          <a:xfrm rot="21366453">
            <a:off x="4341879" y="1988595"/>
            <a:ext cx="459331" cy="493456"/>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72" name="Freeform 9"/>
          <p:cNvSpPr>
            <a:spLocks noEditPoints="1"/>
          </p:cNvSpPr>
          <p:nvPr/>
        </p:nvSpPr>
        <p:spPr bwMode="auto">
          <a:xfrm rot="5166453">
            <a:off x="4102086" y="2831626"/>
            <a:ext cx="850013" cy="465629"/>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061" name="Freeform 13"/>
          <p:cNvSpPr>
            <a:spLocks noEditPoints="1"/>
          </p:cNvSpPr>
          <p:nvPr/>
        </p:nvSpPr>
        <p:spPr bwMode="auto">
          <a:xfrm rot="21366453">
            <a:off x="4778895" y="2471004"/>
            <a:ext cx="753811" cy="644563"/>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80" name="Freeform 13"/>
          <p:cNvSpPr>
            <a:spLocks noEditPoints="1"/>
          </p:cNvSpPr>
          <p:nvPr/>
        </p:nvSpPr>
        <p:spPr bwMode="auto">
          <a:xfrm rot="21366453">
            <a:off x="5579388" y="2392692"/>
            <a:ext cx="459331" cy="392761"/>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81" name="Freeform 5"/>
          <p:cNvSpPr>
            <a:spLocks noEditPoints="1"/>
          </p:cNvSpPr>
          <p:nvPr/>
        </p:nvSpPr>
        <p:spPr bwMode="auto">
          <a:xfrm rot="17122296">
            <a:off x="4843785" y="3206527"/>
            <a:ext cx="459331" cy="493456"/>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241" name="Group 240"/>
          <p:cNvGrpSpPr/>
          <p:nvPr/>
        </p:nvGrpSpPr>
        <p:grpSpPr>
          <a:xfrm>
            <a:off x="5211852" y="4509399"/>
            <a:ext cx="660405" cy="599308"/>
            <a:chOff x="4104490" y="3438027"/>
            <a:chExt cx="495304" cy="449481"/>
          </a:xfrm>
          <a:solidFill>
            <a:schemeClr val="bg1"/>
          </a:solidFill>
        </p:grpSpPr>
        <p:grpSp>
          <p:nvGrpSpPr>
            <p:cNvPr id="90" name="Group 179"/>
            <p:cNvGrpSpPr/>
            <p:nvPr/>
          </p:nvGrpSpPr>
          <p:grpSpPr>
            <a:xfrm>
              <a:off x="4424169" y="3438027"/>
              <a:ext cx="175625" cy="449481"/>
              <a:chOff x="5054600" y="1652588"/>
              <a:chExt cx="187325" cy="479424"/>
            </a:xfrm>
            <a:grpFill/>
          </p:grpSpPr>
          <p:sp>
            <p:nvSpPr>
              <p:cNvPr id="9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96"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p>
            </p:txBody>
          </p:sp>
        </p:grpSp>
        <p:grpSp>
          <p:nvGrpSpPr>
            <p:cNvPr id="91" name="Group 179"/>
            <p:cNvGrpSpPr/>
            <p:nvPr/>
          </p:nvGrpSpPr>
          <p:grpSpPr>
            <a:xfrm>
              <a:off x="4104490" y="3438027"/>
              <a:ext cx="175625" cy="449481"/>
              <a:chOff x="5054600" y="1652588"/>
              <a:chExt cx="187325" cy="479424"/>
            </a:xfrm>
            <a:grpFill/>
          </p:grpSpPr>
          <p:sp>
            <p:nvSpPr>
              <p:cNvPr id="9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p>
            </p:txBody>
          </p:sp>
          <p:sp>
            <p:nvSpPr>
              <p:cNvPr id="94"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p>
            </p:txBody>
          </p:sp>
        </p:grpSp>
      </p:grpSp>
      <p:grpSp>
        <p:nvGrpSpPr>
          <p:cNvPr id="242" name="Group 241"/>
          <p:cNvGrpSpPr/>
          <p:nvPr/>
        </p:nvGrpSpPr>
        <p:grpSpPr>
          <a:xfrm>
            <a:off x="5184528" y="5336228"/>
            <a:ext cx="727480" cy="649865"/>
            <a:chOff x="4083997" y="4058148"/>
            <a:chExt cx="545610" cy="487399"/>
          </a:xfrm>
          <a:solidFill>
            <a:schemeClr val="bg1"/>
          </a:solidFill>
        </p:grpSpPr>
        <p:grpSp>
          <p:nvGrpSpPr>
            <p:cNvPr id="104" name="Group 184"/>
            <p:cNvGrpSpPr/>
            <p:nvPr/>
          </p:nvGrpSpPr>
          <p:grpSpPr>
            <a:xfrm>
              <a:off x="4402576" y="4058148"/>
              <a:ext cx="227031" cy="487399"/>
              <a:chOff x="6213475" y="1668463"/>
              <a:chExt cx="227013" cy="487362"/>
            </a:xfrm>
            <a:grpFill/>
          </p:grpSpPr>
          <p:sp>
            <p:nvSpPr>
              <p:cNvPr id="108"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solidFill>
                    <a:schemeClr val="accent2">
                      <a:lumMod val="50000"/>
                    </a:schemeClr>
                  </a:solidFill>
                </a:endParaRPr>
              </a:p>
            </p:txBody>
          </p:sp>
          <p:sp>
            <p:nvSpPr>
              <p:cNvPr id="10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2">
                      <a:lumMod val="50000"/>
                    </a:schemeClr>
                  </a:solidFill>
                </a:endParaRPr>
              </a:p>
            </p:txBody>
          </p:sp>
        </p:grpSp>
        <p:grpSp>
          <p:nvGrpSpPr>
            <p:cNvPr id="105" name="Group 184"/>
            <p:cNvGrpSpPr/>
            <p:nvPr/>
          </p:nvGrpSpPr>
          <p:grpSpPr>
            <a:xfrm>
              <a:off x="4083997" y="4058148"/>
              <a:ext cx="227031" cy="487399"/>
              <a:chOff x="6213475" y="1668463"/>
              <a:chExt cx="227013" cy="487362"/>
            </a:xfrm>
            <a:grpFill/>
          </p:grpSpPr>
          <p:sp>
            <p:nvSpPr>
              <p:cNvPr id="106"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solidFill>
                    <a:schemeClr val="accent2">
                      <a:lumMod val="50000"/>
                    </a:schemeClr>
                  </a:solidFill>
                </a:endParaRPr>
              </a:p>
            </p:txBody>
          </p:sp>
          <p:sp>
            <p:nvSpPr>
              <p:cNvPr id="10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2">
                      <a:lumMod val="50000"/>
                    </a:schemeClr>
                  </a:solidFill>
                </a:endParaRPr>
              </a:p>
            </p:txBody>
          </p:sp>
        </p:grpSp>
      </p:grpSp>
      <p:grpSp>
        <p:nvGrpSpPr>
          <p:cNvPr id="145" name="Group 144"/>
          <p:cNvGrpSpPr/>
          <p:nvPr/>
        </p:nvGrpSpPr>
        <p:grpSpPr>
          <a:xfrm>
            <a:off x="10152148" y="3887331"/>
            <a:ext cx="452424" cy="1087076"/>
            <a:chOff x="7380288" y="2552700"/>
            <a:chExt cx="457200" cy="1098550"/>
          </a:xfrm>
          <a:solidFill>
            <a:schemeClr val="accent2"/>
          </a:solidFill>
        </p:grpSpPr>
        <p:sp>
          <p:nvSpPr>
            <p:cNvPr id="146"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147"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121920" tIns="60960" rIns="121920" bIns="60960" numCol="1" anchor="t" anchorCtr="0" compatLnSpc="1"/>
            <a:lstStyle/>
            <a:p>
              <a:endParaRPr lang="en-US" sz="2400"/>
            </a:p>
          </p:txBody>
        </p:sp>
        <p:sp>
          <p:nvSpPr>
            <p:cNvPr id="148"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121920" tIns="60960" rIns="121920" bIns="60960" numCol="1" anchor="t" anchorCtr="0" compatLnSpc="1"/>
            <a:lstStyle/>
            <a:p>
              <a:endParaRPr lang="en-US" sz="2400"/>
            </a:p>
          </p:txBody>
        </p:sp>
        <p:sp>
          <p:nvSpPr>
            <p:cNvPr id="149"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121920" tIns="60960" rIns="121920" bIns="60960" numCol="1" anchor="t" anchorCtr="0" compatLnSpc="1"/>
            <a:lstStyle/>
            <a:p>
              <a:endParaRPr lang="en-US" sz="2400"/>
            </a:p>
          </p:txBody>
        </p:sp>
        <p:sp>
          <p:nvSpPr>
            <p:cNvPr id="150"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21920" tIns="60960" rIns="121920" bIns="60960" numCol="1" anchor="t" anchorCtr="0" compatLnSpc="1"/>
            <a:lstStyle/>
            <a:p>
              <a:endParaRPr lang="en-US" sz="2400"/>
            </a:p>
          </p:txBody>
        </p:sp>
        <p:sp>
          <p:nvSpPr>
            <p:cNvPr id="151"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8" name="Group 20"/>
          <p:cNvGrpSpPr>
            <a:grpSpLocks noChangeAspect="1"/>
          </p:cNvGrpSpPr>
          <p:nvPr/>
        </p:nvGrpSpPr>
        <p:grpSpPr bwMode="auto">
          <a:xfrm>
            <a:off x="7631013" y="3949450"/>
            <a:ext cx="616819" cy="962839"/>
            <a:chOff x="3578" y="2075"/>
            <a:chExt cx="451" cy="704"/>
          </a:xfrm>
          <a:solidFill>
            <a:schemeClr val="accent6"/>
          </a:solidFill>
        </p:grpSpPr>
        <p:sp>
          <p:nvSpPr>
            <p:cNvPr id="2069"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0"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1"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74" name="Group 26"/>
          <p:cNvGrpSpPr>
            <a:grpSpLocks noChangeAspect="1"/>
          </p:cNvGrpSpPr>
          <p:nvPr/>
        </p:nvGrpSpPr>
        <p:grpSpPr bwMode="auto">
          <a:xfrm>
            <a:off x="10009090" y="1773869"/>
            <a:ext cx="738541" cy="888984"/>
            <a:chOff x="2916" y="2090"/>
            <a:chExt cx="540" cy="650"/>
          </a:xfrm>
          <a:solidFill>
            <a:schemeClr val="accent5"/>
          </a:solidFill>
        </p:grpSpPr>
        <p:sp>
          <p:nvSpPr>
            <p:cNvPr id="2075" name="Freeform 27"/>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6" name="Freeform 28"/>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7" name="Freeform 29"/>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8" name="Freeform 30"/>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sp>
          <p:nvSpPr>
            <p:cNvPr id="2079" name="Freeform 31"/>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2083" name="Freeform 35"/>
          <p:cNvSpPr>
            <a:spLocks noEditPoints="1"/>
          </p:cNvSpPr>
          <p:nvPr/>
        </p:nvSpPr>
        <p:spPr bwMode="auto">
          <a:xfrm>
            <a:off x="7568101" y="1835286"/>
            <a:ext cx="742643" cy="891717"/>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06" name="TextBox 205"/>
          <p:cNvSpPr txBox="1"/>
          <p:nvPr/>
        </p:nvSpPr>
        <p:spPr>
          <a:xfrm>
            <a:off x="6864094" y="2746936"/>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lvl="0"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335" dirty="0">
              <a:solidFill>
                <a:prstClr val="black">
                  <a:lumMod val="50000"/>
                  <a:lumOff val="50000"/>
                </a:prstClr>
              </a:solidFill>
            </a:endParaRPr>
          </a:p>
        </p:txBody>
      </p:sp>
      <p:sp>
        <p:nvSpPr>
          <p:cNvPr id="207" name="TextBox 206"/>
          <p:cNvSpPr txBox="1"/>
          <p:nvPr/>
        </p:nvSpPr>
        <p:spPr>
          <a:xfrm>
            <a:off x="6864094" y="4974407"/>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lvl="0"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335" dirty="0">
              <a:solidFill>
                <a:prstClr val="black">
                  <a:lumMod val="50000"/>
                  <a:lumOff val="50000"/>
                </a:prstClr>
              </a:solidFill>
            </a:endParaRPr>
          </a:p>
        </p:txBody>
      </p:sp>
      <p:sp>
        <p:nvSpPr>
          <p:cNvPr id="218" name="TextBox 217"/>
          <p:cNvSpPr txBox="1"/>
          <p:nvPr/>
        </p:nvSpPr>
        <p:spPr>
          <a:xfrm>
            <a:off x="9303031" y="2746936"/>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lvl="0"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335" dirty="0">
              <a:solidFill>
                <a:prstClr val="black">
                  <a:lumMod val="50000"/>
                  <a:lumOff val="50000"/>
                </a:prstClr>
              </a:solidFill>
            </a:endParaRPr>
          </a:p>
        </p:txBody>
      </p:sp>
      <p:sp>
        <p:nvSpPr>
          <p:cNvPr id="230" name="TextBox 229"/>
          <p:cNvSpPr txBox="1"/>
          <p:nvPr/>
        </p:nvSpPr>
        <p:spPr>
          <a:xfrm>
            <a:off x="9303031" y="4974407"/>
            <a:ext cx="2150660" cy="954107"/>
          </a:xfrm>
          <a:prstGeom prst="rect">
            <a:avLst/>
          </a:prstGeom>
          <a:noFill/>
        </p:spPr>
        <p:txBody>
          <a:bodyPr wrap="square" rtlCol="0">
            <a:spAutoFit/>
          </a:bodyPr>
          <a:lstStyle/>
          <a:p>
            <a:pPr lvl="0" algn="ctr"/>
            <a:r>
              <a:rPr lang="zh-CN" altLang="en-US" sz="2000" b="1" dirty="0">
                <a:solidFill>
                  <a:prstClr val="black">
                    <a:lumMod val="75000"/>
                    <a:lumOff val="25000"/>
                  </a:prstClr>
                </a:solidFill>
              </a:rPr>
              <a:t>输入你的标题</a:t>
            </a:r>
            <a:endParaRPr lang="en-US" altLang="zh-CN" sz="1200" dirty="0">
              <a:solidFill>
                <a:prstClr val="black">
                  <a:lumMod val="75000"/>
                  <a:lumOff val="25000"/>
                </a:prstClr>
              </a:solidFill>
              <a:latin typeface="微软雅黑" panose="020B0503020204020204" charset="-122"/>
              <a:cs typeface="+mn-ea"/>
              <a:sym typeface="+mn-lt"/>
            </a:endParaRPr>
          </a:p>
          <a:p>
            <a:pPr lvl="0" algn="ct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335" dirty="0">
              <a:solidFill>
                <a:prstClr val="black">
                  <a:lumMod val="50000"/>
                  <a:lumOff val="50000"/>
                </a:prstClr>
              </a:solidFill>
            </a:endParaRPr>
          </a:p>
        </p:txBody>
      </p:sp>
      <p:sp>
        <p:nvSpPr>
          <p:cNvPr id="2087" name="Freeform 39"/>
          <p:cNvSpPr>
            <a:spLocks noEditPoints="1"/>
          </p:cNvSpPr>
          <p:nvPr/>
        </p:nvSpPr>
        <p:spPr bwMode="auto">
          <a:xfrm flipH="1">
            <a:off x="872966" y="1616010"/>
            <a:ext cx="2743949" cy="4381567"/>
          </a:xfrm>
          <a:custGeom>
            <a:avLst/>
            <a:gdLst/>
            <a:ahLst/>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36" name="Text Placeholder 3"/>
          <p:cNvSpPr txBox="1"/>
          <p:nvPr/>
        </p:nvSpPr>
        <p:spPr>
          <a:xfrm>
            <a:off x="4145169" y="4521858"/>
            <a:ext cx="958596"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5" dirty="0">
                <a:solidFill>
                  <a:schemeClr val="bg1"/>
                </a:solidFill>
              </a:rPr>
              <a:t>40%</a:t>
            </a:r>
          </a:p>
        </p:txBody>
      </p:sp>
      <p:sp>
        <p:nvSpPr>
          <p:cNvPr id="237" name="Text Placeholder 3"/>
          <p:cNvSpPr txBox="1"/>
          <p:nvPr/>
        </p:nvSpPr>
        <p:spPr>
          <a:xfrm>
            <a:off x="4186265" y="5373965"/>
            <a:ext cx="958596"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3735" dirty="0">
                <a:solidFill>
                  <a:schemeClr val="bg1"/>
                </a:solidFill>
              </a:rPr>
              <a:t>60%</a:t>
            </a:r>
          </a:p>
        </p:txBody>
      </p:sp>
      <p:grpSp>
        <p:nvGrpSpPr>
          <p:cNvPr id="55" name="组合 54"/>
          <p:cNvGrpSpPr/>
          <p:nvPr/>
        </p:nvGrpSpPr>
        <p:grpSpPr>
          <a:xfrm>
            <a:off x="-19051" y="340072"/>
            <a:ext cx="1957261" cy="675969"/>
            <a:chOff x="285749" y="263872"/>
            <a:chExt cx="1957261" cy="675969"/>
          </a:xfrm>
        </p:grpSpPr>
        <p:grpSp>
          <p:nvGrpSpPr>
            <p:cNvPr id="56" name="组合 55"/>
            <p:cNvGrpSpPr/>
            <p:nvPr/>
          </p:nvGrpSpPr>
          <p:grpSpPr>
            <a:xfrm flipH="1">
              <a:off x="285749" y="263872"/>
              <a:ext cx="1623000" cy="675969"/>
              <a:chOff x="3533690" y="533400"/>
              <a:chExt cx="1637426" cy="675969"/>
            </a:xfrm>
            <a:solidFill>
              <a:srgbClr val="EE1C39"/>
            </a:solidFill>
          </p:grpSpPr>
          <p:sp>
            <p:nvSpPr>
              <p:cNvPr id="58" name="矩形 57"/>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7" name="文本框 56"/>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60" name="文本框 59"/>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61" name="矩形 60"/>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087"/>
                                        </p:tgtEl>
                                        <p:attrNameLst>
                                          <p:attrName>style.visibility</p:attrName>
                                        </p:attrNameLst>
                                      </p:cBhvr>
                                      <p:to>
                                        <p:strVal val="visible"/>
                                      </p:to>
                                    </p:set>
                                    <p:anim calcmode="lin" valueType="num">
                                      <p:cBhvr additive="base">
                                        <p:cTn id="7" dur="500" fill="hold"/>
                                        <p:tgtEl>
                                          <p:spTgt spid="2087"/>
                                        </p:tgtEl>
                                        <p:attrNameLst>
                                          <p:attrName>ppt_x</p:attrName>
                                        </p:attrNameLst>
                                      </p:cBhvr>
                                      <p:tavLst>
                                        <p:tav tm="0">
                                          <p:val>
                                            <p:strVal val="#ppt_x"/>
                                          </p:val>
                                        </p:tav>
                                        <p:tav tm="100000">
                                          <p:val>
                                            <p:strVal val="#ppt_x"/>
                                          </p:val>
                                        </p:tav>
                                      </p:tavLst>
                                    </p:anim>
                                    <p:anim calcmode="lin" valueType="num">
                                      <p:cBhvr additive="base">
                                        <p:cTn id="8" dur="500" fill="hold"/>
                                        <p:tgtEl>
                                          <p:spTgt spid="20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strips(upRight)">
                                      <p:cBhvr>
                                        <p:cTn id="12" dur="500"/>
                                        <p:tgtEl>
                                          <p:spTgt spid="8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Effect transition="in" filter="fade">
                                      <p:cBhvr>
                                        <p:cTn id="17" dur="500"/>
                                        <p:tgtEl>
                                          <p:spTgt spid="69"/>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500" fill="hold"/>
                                        <p:tgtEl>
                                          <p:spTgt spid="72"/>
                                        </p:tgtEl>
                                        <p:attrNameLst>
                                          <p:attrName>ppt_w</p:attrName>
                                        </p:attrNameLst>
                                      </p:cBhvr>
                                      <p:tavLst>
                                        <p:tav tm="0">
                                          <p:val>
                                            <p:fltVal val="0"/>
                                          </p:val>
                                        </p:tav>
                                        <p:tav tm="100000">
                                          <p:val>
                                            <p:strVal val="#ppt_w"/>
                                          </p:val>
                                        </p:tav>
                                      </p:tavLst>
                                    </p:anim>
                                    <p:anim calcmode="lin" valueType="num">
                                      <p:cBhvr>
                                        <p:cTn id="22" dur="500" fill="hold"/>
                                        <p:tgtEl>
                                          <p:spTgt spid="72"/>
                                        </p:tgtEl>
                                        <p:attrNameLst>
                                          <p:attrName>ppt_h</p:attrName>
                                        </p:attrNameLst>
                                      </p:cBhvr>
                                      <p:tavLst>
                                        <p:tav tm="0">
                                          <p:val>
                                            <p:fltVal val="0"/>
                                          </p:val>
                                        </p:tav>
                                        <p:tav tm="100000">
                                          <p:val>
                                            <p:strVal val="#ppt_h"/>
                                          </p:val>
                                        </p:tav>
                                      </p:tavLst>
                                    </p:anim>
                                    <p:animEffect transition="in" filter="fade">
                                      <p:cBhvr>
                                        <p:cTn id="23" dur="500"/>
                                        <p:tgtEl>
                                          <p:spTgt spid="7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057"/>
                                        </p:tgtEl>
                                        <p:attrNameLst>
                                          <p:attrName>style.visibility</p:attrName>
                                        </p:attrNameLst>
                                      </p:cBhvr>
                                      <p:to>
                                        <p:strVal val="visible"/>
                                      </p:to>
                                    </p:set>
                                    <p:anim calcmode="lin" valueType="num">
                                      <p:cBhvr>
                                        <p:cTn id="33" dur="500" fill="hold"/>
                                        <p:tgtEl>
                                          <p:spTgt spid="2057"/>
                                        </p:tgtEl>
                                        <p:attrNameLst>
                                          <p:attrName>ppt_w</p:attrName>
                                        </p:attrNameLst>
                                      </p:cBhvr>
                                      <p:tavLst>
                                        <p:tav tm="0">
                                          <p:val>
                                            <p:fltVal val="0"/>
                                          </p:val>
                                        </p:tav>
                                        <p:tav tm="100000">
                                          <p:val>
                                            <p:strVal val="#ppt_w"/>
                                          </p:val>
                                        </p:tav>
                                      </p:tavLst>
                                    </p:anim>
                                    <p:anim calcmode="lin" valueType="num">
                                      <p:cBhvr>
                                        <p:cTn id="34" dur="500" fill="hold"/>
                                        <p:tgtEl>
                                          <p:spTgt spid="2057"/>
                                        </p:tgtEl>
                                        <p:attrNameLst>
                                          <p:attrName>ppt_h</p:attrName>
                                        </p:attrNameLst>
                                      </p:cBhvr>
                                      <p:tavLst>
                                        <p:tav tm="0">
                                          <p:val>
                                            <p:fltVal val="0"/>
                                          </p:val>
                                        </p:tav>
                                        <p:tav tm="100000">
                                          <p:val>
                                            <p:strVal val="#ppt_h"/>
                                          </p:val>
                                        </p:tav>
                                      </p:tavLst>
                                    </p:anim>
                                    <p:animEffect transition="in" filter="fade">
                                      <p:cBhvr>
                                        <p:cTn id="35" dur="500"/>
                                        <p:tgtEl>
                                          <p:spTgt spid="2057"/>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61"/>
                                        </p:tgtEl>
                                        <p:attrNameLst>
                                          <p:attrName>style.visibility</p:attrName>
                                        </p:attrNameLst>
                                      </p:cBhvr>
                                      <p:to>
                                        <p:strVal val="visible"/>
                                      </p:to>
                                    </p:set>
                                    <p:anim calcmode="lin" valueType="num">
                                      <p:cBhvr>
                                        <p:cTn id="39" dur="500" fill="hold"/>
                                        <p:tgtEl>
                                          <p:spTgt spid="2061"/>
                                        </p:tgtEl>
                                        <p:attrNameLst>
                                          <p:attrName>ppt_w</p:attrName>
                                        </p:attrNameLst>
                                      </p:cBhvr>
                                      <p:tavLst>
                                        <p:tav tm="0">
                                          <p:val>
                                            <p:fltVal val="0"/>
                                          </p:val>
                                        </p:tav>
                                        <p:tav tm="100000">
                                          <p:val>
                                            <p:strVal val="#ppt_w"/>
                                          </p:val>
                                        </p:tav>
                                      </p:tavLst>
                                    </p:anim>
                                    <p:anim calcmode="lin" valueType="num">
                                      <p:cBhvr>
                                        <p:cTn id="40" dur="500" fill="hold"/>
                                        <p:tgtEl>
                                          <p:spTgt spid="2061"/>
                                        </p:tgtEl>
                                        <p:attrNameLst>
                                          <p:attrName>ppt_h</p:attrName>
                                        </p:attrNameLst>
                                      </p:cBhvr>
                                      <p:tavLst>
                                        <p:tav tm="0">
                                          <p:val>
                                            <p:fltVal val="0"/>
                                          </p:val>
                                        </p:tav>
                                        <p:tav tm="100000">
                                          <p:val>
                                            <p:strVal val="#ppt_h"/>
                                          </p:val>
                                        </p:tav>
                                      </p:tavLst>
                                    </p:anim>
                                    <p:animEffect transition="in" filter="fade">
                                      <p:cBhvr>
                                        <p:cTn id="41" dur="500"/>
                                        <p:tgtEl>
                                          <p:spTgt spid="2061"/>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053"/>
                                        </p:tgtEl>
                                        <p:attrNameLst>
                                          <p:attrName>style.visibility</p:attrName>
                                        </p:attrNameLst>
                                      </p:cBhvr>
                                      <p:to>
                                        <p:strVal val="visible"/>
                                      </p:to>
                                    </p:set>
                                    <p:anim calcmode="lin" valueType="num">
                                      <p:cBhvr>
                                        <p:cTn id="51" dur="500" fill="hold"/>
                                        <p:tgtEl>
                                          <p:spTgt spid="2053"/>
                                        </p:tgtEl>
                                        <p:attrNameLst>
                                          <p:attrName>ppt_w</p:attrName>
                                        </p:attrNameLst>
                                      </p:cBhvr>
                                      <p:tavLst>
                                        <p:tav tm="0">
                                          <p:val>
                                            <p:fltVal val="0"/>
                                          </p:val>
                                        </p:tav>
                                        <p:tav tm="100000">
                                          <p:val>
                                            <p:strVal val="#ppt_w"/>
                                          </p:val>
                                        </p:tav>
                                      </p:tavLst>
                                    </p:anim>
                                    <p:anim calcmode="lin" valueType="num">
                                      <p:cBhvr>
                                        <p:cTn id="52" dur="500" fill="hold"/>
                                        <p:tgtEl>
                                          <p:spTgt spid="2053"/>
                                        </p:tgtEl>
                                        <p:attrNameLst>
                                          <p:attrName>ppt_h</p:attrName>
                                        </p:attrNameLst>
                                      </p:cBhvr>
                                      <p:tavLst>
                                        <p:tav tm="0">
                                          <p:val>
                                            <p:fltVal val="0"/>
                                          </p:val>
                                        </p:tav>
                                        <p:tav tm="100000">
                                          <p:val>
                                            <p:strVal val="#ppt_h"/>
                                          </p:val>
                                        </p:tav>
                                      </p:tavLst>
                                    </p:anim>
                                    <p:animEffect transition="in" filter="fade">
                                      <p:cBhvr>
                                        <p:cTn id="53" dur="500"/>
                                        <p:tgtEl>
                                          <p:spTgt spid="2053"/>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p:cTn id="57" dur="500" fill="hold"/>
                                        <p:tgtEl>
                                          <p:spTgt spid="80"/>
                                        </p:tgtEl>
                                        <p:attrNameLst>
                                          <p:attrName>ppt_w</p:attrName>
                                        </p:attrNameLst>
                                      </p:cBhvr>
                                      <p:tavLst>
                                        <p:tav tm="0">
                                          <p:val>
                                            <p:fltVal val="0"/>
                                          </p:val>
                                        </p:tav>
                                        <p:tav tm="100000">
                                          <p:val>
                                            <p:strVal val="#ppt_w"/>
                                          </p:val>
                                        </p:tav>
                                      </p:tavLst>
                                    </p:anim>
                                    <p:anim calcmode="lin" valueType="num">
                                      <p:cBhvr>
                                        <p:cTn id="58" dur="500" fill="hold"/>
                                        <p:tgtEl>
                                          <p:spTgt spid="80"/>
                                        </p:tgtEl>
                                        <p:attrNameLst>
                                          <p:attrName>ppt_h</p:attrName>
                                        </p:attrNameLst>
                                      </p:cBhvr>
                                      <p:tavLst>
                                        <p:tav tm="0">
                                          <p:val>
                                            <p:fltVal val="0"/>
                                          </p:val>
                                        </p:tav>
                                        <p:tav tm="100000">
                                          <p:val>
                                            <p:strVal val="#ppt_h"/>
                                          </p:val>
                                        </p:tav>
                                      </p:tavLst>
                                    </p:anim>
                                    <p:animEffect transition="in" filter="fade">
                                      <p:cBhvr>
                                        <p:cTn id="59" dur="500"/>
                                        <p:tgtEl>
                                          <p:spTgt spid="80"/>
                                        </p:tgtEl>
                                      </p:cBhvr>
                                    </p:animEffect>
                                  </p:childTnLst>
                                </p:cTn>
                              </p:par>
                            </p:childTnLst>
                          </p:cTn>
                        </p:par>
                        <p:par>
                          <p:cTn id="60" fill="hold">
                            <p:stCondLst>
                              <p:cond delay="45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239"/>
                                        </p:tgtEl>
                                        <p:attrNameLst>
                                          <p:attrName>style.visibility</p:attrName>
                                        </p:attrNameLst>
                                      </p:cBhvr>
                                      <p:to>
                                        <p:strVal val="visible"/>
                                      </p:to>
                                    </p:set>
                                    <p:anim calcmode="lin" valueType="num">
                                      <p:cBhvr additive="base">
                                        <p:cTn id="63" dur="500" fill="hold"/>
                                        <p:tgtEl>
                                          <p:spTgt spid="239"/>
                                        </p:tgtEl>
                                        <p:attrNameLst>
                                          <p:attrName>ppt_x</p:attrName>
                                        </p:attrNameLst>
                                      </p:cBhvr>
                                      <p:tavLst>
                                        <p:tav tm="0">
                                          <p:val>
                                            <p:strVal val="#ppt_x"/>
                                          </p:val>
                                        </p:tav>
                                        <p:tav tm="100000">
                                          <p:val>
                                            <p:strVal val="#ppt_x"/>
                                          </p:val>
                                        </p:tav>
                                      </p:tavLst>
                                    </p:anim>
                                    <p:anim calcmode="lin" valueType="num">
                                      <p:cBhvr additive="base">
                                        <p:cTn id="64" dur="500" fill="hold"/>
                                        <p:tgtEl>
                                          <p:spTgt spid="239"/>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accel="50000" decel="50000" fill="hold" nodeType="afterEffect">
                                  <p:stCondLst>
                                    <p:cond delay="0"/>
                                  </p:stCondLst>
                                  <p:childTnLst>
                                    <p:set>
                                      <p:cBhvr>
                                        <p:cTn id="67" dur="1" fill="hold">
                                          <p:stCondLst>
                                            <p:cond delay="0"/>
                                          </p:stCondLst>
                                        </p:cTn>
                                        <p:tgtEl>
                                          <p:spTgt spid="241"/>
                                        </p:tgtEl>
                                        <p:attrNameLst>
                                          <p:attrName>style.visibility</p:attrName>
                                        </p:attrNameLst>
                                      </p:cBhvr>
                                      <p:to>
                                        <p:strVal val="visible"/>
                                      </p:to>
                                    </p:set>
                                    <p:anim calcmode="lin" valueType="num">
                                      <p:cBhvr additive="base">
                                        <p:cTn id="68" dur="500" fill="hold"/>
                                        <p:tgtEl>
                                          <p:spTgt spid="241"/>
                                        </p:tgtEl>
                                        <p:attrNameLst>
                                          <p:attrName>ppt_x</p:attrName>
                                        </p:attrNameLst>
                                      </p:cBhvr>
                                      <p:tavLst>
                                        <p:tav tm="0">
                                          <p:val>
                                            <p:strVal val="#ppt_x"/>
                                          </p:val>
                                        </p:tav>
                                        <p:tav tm="100000">
                                          <p:val>
                                            <p:strVal val="#ppt_x"/>
                                          </p:val>
                                        </p:tav>
                                      </p:tavLst>
                                    </p:anim>
                                    <p:anim calcmode="lin" valueType="num">
                                      <p:cBhvr additive="base">
                                        <p:cTn id="69" dur="500" fill="hold"/>
                                        <p:tgtEl>
                                          <p:spTgt spid="241"/>
                                        </p:tgtEl>
                                        <p:attrNameLst>
                                          <p:attrName>ppt_y</p:attrName>
                                        </p:attrNameLst>
                                      </p:cBhvr>
                                      <p:tavLst>
                                        <p:tav tm="0">
                                          <p:val>
                                            <p:strVal val="1+#ppt_h/2"/>
                                          </p:val>
                                        </p:tav>
                                        <p:tav tm="100000">
                                          <p:val>
                                            <p:strVal val="#ppt_y"/>
                                          </p:val>
                                        </p:tav>
                                      </p:tavLst>
                                    </p:anim>
                                  </p:childTnLst>
                                </p:cTn>
                              </p:par>
                              <p:par>
                                <p:cTn id="70" presetID="53" presetClass="entr" presetSubtype="16" fill="hold" grpId="0" nodeType="withEffect">
                                  <p:stCondLst>
                                    <p:cond delay="0"/>
                                  </p:stCondLst>
                                  <p:childTnLst>
                                    <p:set>
                                      <p:cBhvr>
                                        <p:cTn id="71" dur="1" fill="hold">
                                          <p:stCondLst>
                                            <p:cond delay="0"/>
                                          </p:stCondLst>
                                        </p:cTn>
                                        <p:tgtEl>
                                          <p:spTgt spid="236"/>
                                        </p:tgtEl>
                                        <p:attrNameLst>
                                          <p:attrName>style.visibility</p:attrName>
                                        </p:attrNameLst>
                                      </p:cBhvr>
                                      <p:to>
                                        <p:strVal val="visible"/>
                                      </p:to>
                                    </p:set>
                                    <p:anim calcmode="lin" valueType="num">
                                      <p:cBhvr>
                                        <p:cTn id="72" dur="500" fill="hold"/>
                                        <p:tgtEl>
                                          <p:spTgt spid="236"/>
                                        </p:tgtEl>
                                        <p:attrNameLst>
                                          <p:attrName>ppt_w</p:attrName>
                                        </p:attrNameLst>
                                      </p:cBhvr>
                                      <p:tavLst>
                                        <p:tav tm="0">
                                          <p:val>
                                            <p:fltVal val="0"/>
                                          </p:val>
                                        </p:tav>
                                        <p:tav tm="100000">
                                          <p:val>
                                            <p:strVal val="#ppt_w"/>
                                          </p:val>
                                        </p:tav>
                                      </p:tavLst>
                                    </p:anim>
                                    <p:anim calcmode="lin" valueType="num">
                                      <p:cBhvr>
                                        <p:cTn id="73" dur="500" fill="hold"/>
                                        <p:tgtEl>
                                          <p:spTgt spid="236"/>
                                        </p:tgtEl>
                                        <p:attrNameLst>
                                          <p:attrName>ppt_h</p:attrName>
                                        </p:attrNameLst>
                                      </p:cBhvr>
                                      <p:tavLst>
                                        <p:tav tm="0">
                                          <p:val>
                                            <p:fltVal val="0"/>
                                          </p:val>
                                        </p:tav>
                                        <p:tav tm="100000">
                                          <p:val>
                                            <p:strVal val="#ppt_h"/>
                                          </p:val>
                                        </p:tav>
                                      </p:tavLst>
                                    </p:anim>
                                    <p:animEffect transition="in" filter="fade">
                                      <p:cBhvr>
                                        <p:cTn id="74" dur="500"/>
                                        <p:tgtEl>
                                          <p:spTgt spid="236"/>
                                        </p:tgtEl>
                                      </p:cBhvr>
                                    </p:animEffect>
                                  </p:childTnLst>
                                </p:cTn>
                              </p:par>
                            </p:childTnLst>
                          </p:cTn>
                        </p:par>
                        <p:par>
                          <p:cTn id="75" fill="hold">
                            <p:stCondLst>
                              <p:cond delay="5500"/>
                            </p:stCondLst>
                            <p:childTnLst>
                              <p:par>
                                <p:cTn id="76" presetID="2" presetClass="entr" presetSubtype="4" accel="50000" decel="50000" fill="hold" grpId="0" nodeType="afterEffect">
                                  <p:stCondLst>
                                    <p:cond delay="0"/>
                                  </p:stCondLst>
                                  <p:childTnLst>
                                    <p:set>
                                      <p:cBhvr>
                                        <p:cTn id="77" dur="1" fill="hold">
                                          <p:stCondLst>
                                            <p:cond delay="0"/>
                                          </p:stCondLst>
                                        </p:cTn>
                                        <p:tgtEl>
                                          <p:spTgt spid="240"/>
                                        </p:tgtEl>
                                        <p:attrNameLst>
                                          <p:attrName>style.visibility</p:attrName>
                                        </p:attrNameLst>
                                      </p:cBhvr>
                                      <p:to>
                                        <p:strVal val="visible"/>
                                      </p:to>
                                    </p:set>
                                    <p:anim calcmode="lin" valueType="num">
                                      <p:cBhvr additive="base">
                                        <p:cTn id="78" dur="500" fill="hold"/>
                                        <p:tgtEl>
                                          <p:spTgt spid="240"/>
                                        </p:tgtEl>
                                        <p:attrNameLst>
                                          <p:attrName>ppt_x</p:attrName>
                                        </p:attrNameLst>
                                      </p:cBhvr>
                                      <p:tavLst>
                                        <p:tav tm="0">
                                          <p:val>
                                            <p:strVal val="#ppt_x"/>
                                          </p:val>
                                        </p:tav>
                                        <p:tav tm="100000">
                                          <p:val>
                                            <p:strVal val="#ppt_x"/>
                                          </p:val>
                                        </p:tav>
                                      </p:tavLst>
                                    </p:anim>
                                    <p:anim calcmode="lin" valueType="num">
                                      <p:cBhvr additive="base">
                                        <p:cTn id="79" dur="500" fill="hold"/>
                                        <p:tgtEl>
                                          <p:spTgt spid="240"/>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 presetClass="entr" presetSubtype="4" accel="50000" decel="50000" fill="hold" nodeType="afterEffect">
                                  <p:stCondLst>
                                    <p:cond delay="0"/>
                                  </p:stCondLst>
                                  <p:childTnLst>
                                    <p:set>
                                      <p:cBhvr>
                                        <p:cTn id="82" dur="1" fill="hold">
                                          <p:stCondLst>
                                            <p:cond delay="0"/>
                                          </p:stCondLst>
                                        </p:cTn>
                                        <p:tgtEl>
                                          <p:spTgt spid="242"/>
                                        </p:tgtEl>
                                        <p:attrNameLst>
                                          <p:attrName>style.visibility</p:attrName>
                                        </p:attrNameLst>
                                      </p:cBhvr>
                                      <p:to>
                                        <p:strVal val="visible"/>
                                      </p:to>
                                    </p:set>
                                    <p:anim calcmode="lin" valueType="num">
                                      <p:cBhvr additive="base">
                                        <p:cTn id="83" dur="500" fill="hold"/>
                                        <p:tgtEl>
                                          <p:spTgt spid="242"/>
                                        </p:tgtEl>
                                        <p:attrNameLst>
                                          <p:attrName>ppt_x</p:attrName>
                                        </p:attrNameLst>
                                      </p:cBhvr>
                                      <p:tavLst>
                                        <p:tav tm="0">
                                          <p:val>
                                            <p:strVal val="#ppt_x"/>
                                          </p:val>
                                        </p:tav>
                                        <p:tav tm="100000">
                                          <p:val>
                                            <p:strVal val="#ppt_x"/>
                                          </p:val>
                                        </p:tav>
                                      </p:tavLst>
                                    </p:anim>
                                    <p:anim calcmode="lin" valueType="num">
                                      <p:cBhvr additive="base">
                                        <p:cTn id="84" dur="500" fill="hold"/>
                                        <p:tgtEl>
                                          <p:spTgt spid="242"/>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237"/>
                                        </p:tgtEl>
                                        <p:attrNameLst>
                                          <p:attrName>style.visibility</p:attrName>
                                        </p:attrNameLst>
                                      </p:cBhvr>
                                      <p:to>
                                        <p:strVal val="visible"/>
                                      </p:to>
                                    </p:set>
                                    <p:anim calcmode="lin" valueType="num">
                                      <p:cBhvr>
                                        <p:cTn id="87" dur="500" fill="hold"/>
                                        <p:tgtEl>
                                          <p:spTgt spid="237"/>
                                        </p:tgtEl>
                                        <p:attrNameLst>
                                          <p:attrName>ppt_w</p:attrName>
                                        </p:attrNameLst>
                                      </p:cBhvr>
                                      <p:tavLst>
                                        <p:tav tm="0">
                                          <p:val>
                                            <p:fltVal val="0"/>
                                          </p:val>
                                        </p:tav>
                                        <p:tav tm="100000">
                                          <p:val>
                                            <p:strVal val="#ppt_w"/>
                                          </p:val>
                                        </p:tav>
                                      </p:tavLst>
                                    </p:anim>
                                    <p:anim calcmode="lin" valueType="num">
                                      <p:cBhvr>
                                        <p:cTn id="88" dur="500" fill="hold"/>
                                        <p:tgtEl>
                                          <p:spTgt spid="237"/>
                                        </p:tgtEl>
                                        <p:attrNameLst>
                                          <p:attrName>ppt_h</p:attrName>
                                        </p:attrNameLst>
                                      </p:cBhvr>
                                      <p:tavLst>
                                        <p:tav tm="0">
                                          <p:val>
                                            <p:fltVal val="0"/>
                                          </p:val>
                                        </p:tav>
                                        <p:tav tm="100000">
                                          <p:val>
                                            <p:strVal val="#ppt_h"/>
                                          </p:val>
                                        </p:tav>
                                      </p:tavLst>
                                    </p:anim>
                                    <p:animEffect transition="in" filter="fade">
                                      <p:cBhvr>
                                        <p:cTn id="89" dur="500"/>
                                        <p:tgtEl>
                                          <p:spTgt spid="237"/>
                                        </p:tgtEl>
                                      </p:cBhvr>
                                    </p:animEffect>
                                  </p:childTnLst>
                                </p:cTn>
                              </p:par>
                            </p:childTnLst>
                          </p:cTn>
                        </p:par>
                        <p:par>
                          <p:cTn id="90" fill="hold">
                            <p:stCondLst>
                              <p:cond delay="6500"/>
                            </p:stCondLst>
                            <p:childTnLst>
                              <p:par>
                                <p:cTn id="91" presetID="2" presetClass="entr" presetSubtype="2" accel="50000" decel="50000" fill="hold" grpId="0" nodeType="afterEffect">
                                  <p:stCondLst>
                                    <p:cond delay="0"/>
                                  </p:stCondLst>
                                  <p:childTnLst>
                                    <p:set>
                                      <p:cBhvr>
                                        <p:cTn id="92" dur="1" fill="hold">
                                          <p:stCondLst>
                                            <p:cond delay="0"/>
                                          </p:stCondLst>
                                        </p:cTn>
                                        <p:tgtEl>
                                          <p:spTgt spid="2083"/>
                                        </p:tgtEl>
                                        <p:attrNameLst>
                                          <p:attrName>style.visibility</p:attrName>
                                        </p:attrNameLst>
                                      </p:cBhvr>
                                      <p:to>
                                        <p:strVal val="visible"/>
                                      </p:to>
                                    </p:set>
                                    <p:anim calcmode="lin" valueType="num">
                                      <p:cBhvr additive="base">
                                        <p:cTn id="93" dur="500" fill="hold"/>
                                        <p:tgtEl>
                                          <p:spTgt spid="2083"/>
                                        </p:tgtEl>
                                        <p:attrNameLst>
                                          <p:attrName>ppt_x</p:attrName>
                                        </p:attrNameLst>
                                      </p:cBhvr>
                                      <p:tavLst>
                                        <p:tav tm="0">
                                          <p:val>
                                            <p:strVal val="1+#ppt_w/2"/>
                                          </p:val>
                                        </p:tav>
                                        <p:tav tm="100000">
                                          <p:val>
                                            <p:strVal val="#ppt_x"/>
                                          </p:val>
                                        </p:tav>
                                      </p:tavLst>
                                    </p:anim>
                                    <p:anim calcmode="lin" valueType="num">
                                      <p:cBhvr additive="base">
                                        <p:cTn id="94" dur="500" fill="hold"/>
                                        <p:tgtEl>
                                          <p:spTgt spid="2083"/>
                                        </p:tgtEl>
                                        <p:attrNameLst>
                                          <p:attrName>ppt_y</p:attrName>
                                        </p:attrNameLst>
                                      </p:cBhvr>
                                      <p:tavLst>
                                        <p:tav tm="0">
                                          <p:val>
                                            <p:strVal val="#ppt_y"/>
                                          </p:val>
                                        </p:tav>
                                        <p:tav tm="100000">
                                          <p:val>
                                            <p:strVal val="#ppt_y"/>
                                          </p:val>
                                        </p:tav>
                                      </p:tavLst>
                                    </p:anim>
                                  </p:childTnLst>
                                </p:cTn>
                              </p:par>
                            </p:childTnLst>
                          </p:cTn>
                        </p:par>
                        <p:par>
                          <p:cTn id="95" fill="hold">
                            <p:stCondLst>
                              <p:cond delay="7000"/>
                            </p:stCondLst>
                            <p:childTnLst>
                              <p:par>
                                <p:cTn id="96" presetID="2" presetClass="entr" presetSubtype="4" accel="50000" decel="50000" fill="hold" grpId="0" nodeType="afterEffect">
                                  <p:stCondLst>
                                    <p:cond delay="0"/>
                                  </p:stCondLst>
                                  <p:childTnLst>
                                    <p:set>
                                      <p:cBhvr>
                                        <p:cTn id="97" dur="1" fill="hold">
                                          <p:stCondLst>
                                            <p:cond delay="0"/>
                                          </p:stCondLst>
                                        </p:cTn>
                                        <p:tgtEl>
                                          <p:spTgt spid="206"/>
                                        </p:tgtEl>
                                        <p:attrNameLst>
                                          <p:attrName>style.visibility</p:attrName>
                                        </p:attrNameLst>
                                      </p:cBhvr>
                                      <p:to>
                                        <p:strVal val="visible"/>
                                      </p:to>
                                    </p:set>
                                    <p:anim calcmode="lin" valueType="num">
                                      <p:cBhvr additive="base">
                                        <p:cTn id="98" dur="1000" fill="hold"/>
                                        <p:tgtEl>
                                          <p:spTgt spid="206"/>
                                        </p:tgtEl>
                                        <p:attrNameLst>
                                          <p:attrName>ppt_x</p:attrName>
                                        </p:attrNameLst>
                                      </p:cBhvr>
                                      <p:tavLst>
                                        <p:tav tm="0">
                                          <p:val>
                                            <p:strVal val="#ppt_x"/>
                                          </p:val>
                                        </p:tav>
                                        <p:tav tm="100000">
                                          <p:val>
                                            <p:strVal val="#ppt_x"/>
                                          </p:val>
                                        </p:tav>
                                      </p:tavLst>
                                    </p:anim>
                                    <p:anim calcmode="lin" valueType="num">
                                      <p:cBhvr additive="base">
                                        <p:cTn id="99" dur="1000" fill="hold"/>
                                        <p:tgtEl>
                                          <p:spTgt spid="206"/>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2" presetClass="entr" presetSubtype="2" accel="50000" decel="50000" fill="hold" nodeType="afterEffect">
                                  <p:stCondLst>
                                    <p:cond delay="0"/>
                                  </p:stCondLst>
                                  <p:childTnLst>
                                    <p:set>
                                      <p:cBhvr>
                                        <p:cTn id="102" dur="1" fill="hold">
                                          <p:stCondLst>
                                            <p:cond delay="0"/>
                                          </p:stCondLst>
                                        </p:cTn>
                                        <p:tgtEl>
                                          <p:spTgt spid="2074"/>
                                        </p:tgtEl>
                                        <p:attrNameLst>
                                          <p:attrName>style.visibility</p:attrName>
                                        </p:attrNameLst>
                                      </p:cBhvr>
                                      <p:to>
                                        <p:strVal val="visible"/>
                                      </p:to>
                                    </p:set>
                                    <p:anim calcmode="lin" valueType="num">
                                      <p:cBhvr additive="base">
                                        <p:cTn id="103" dur="500" fill="hold"/>
                                        <p:tgtEl>
                                          <p:spTgt spid="2074"/>
                                        </p:tgtEl>
                                        <p:attrNameLst>
                                          <p:attrName>ppt_x</p:attrName>
                                        </p:attrNameLst>
                                      </p:cBhvr>
                                      <p:tavLst>
                                        <p:tav tm="0">
                                          <p:val>
                                            <p:strVal val="1+#ppt_w/2"/>
                                          </p:val>
                                        </p:tav>
                                        <p:tav tm="100000">
                                          <p:val>
                                            <p:strVal val="#ppt_x"/>
                                          </p:val>
                                        </p:tav>
                                      </p:tavLst>
                                    </p:anim>
                                    <p:anim calcmode="lin" valueType="num">
                                      <p:cBhvr additive="base">
                                        <p:cTn id="104" dur="500" fill="hold"/>
                                        <p:tgtEl>
                                          <p:spTgt spid="2074"/>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2" presetClass="entr" presetSubtype="4" accel="50000" decel="50000" fill="hold" grpId="0" nodeType="afterEffect">
                                  <p:stCondLst>
                                    <p:cond delay="0"/>
                                  </p:stCondLst>
                                  <p:childTnLst>
                                    <p:set>
                                      <p:cBhvr>
                                        <p:cTn id="107" dur="1" fill="hold">
                                          <p:stCondLst>
                                            <p:cond delay="0"/>
                                          </p:stCondLst>
                                        </p:cTn>
                                        <p:tgtEl>
                                          <p:spTgt spid="218"/>
                                        </p:tgtEl>
                                        <p:attrNameLst>
                                          <p:attrName>style.visibility</p:attrName>
                                        </p:attrNameLst>
                                      </p:cBhvr>
                                      <p:to>
                                        <p:strVal val="visible"/>
                                      </p:to>
                                    </p:set>
                                    <p:anim calcmode="lin" valueType="num">
                                      <p:cBhvr additive="base">
                                        <p:cTn id="108" dur="1000" fill="hold"/>
                                        <p:tgtEl>
                                          <p:spTgt spid="218"/>
                                        </p:tgtEl>
                                        <p:attrNameLst>
                                          <p:attrName>ppt_x</p:attrName>
                                        </p:attrNameLst>
                                      </p:cBhvr>
                                      <p:tavLst>
                                        <p:tav tm="0">
                                          <p:val>
                                            <p:strVal val="#ppt_x"/>
                                          </p:val>
                                        </p:tav>
                                        <p:tav tm="100000">
                                          <p:val>
                                            <p:strVal val="#ppt_x"/>
                                          </p:val>
                                        </p:tav>
                                      </p:tavLst>
                                    </p:anim>
                                    <p:anim calcmode="lin" valueType="num">
                                      <p:cBhvr additive="base">
                                        <p:cTn id="109" dur="1000" fill="hold"/>
                                        <p:tgtEl>
                                          <p:spTgt spid="218"/>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2" presetClass="entr" presetSubtype="2" accel="50000" decel="50000" fill="hold" nodeType="afterEffect">
                                  <p:stCondLst>
                                    <p:cond delay="0"/>
                                  </p:stCondLst>
                                  <p:childTnLst>
                                    <p:set>
                                      <p:cBhvr>
                                        <p:cTn id="112" dur="1" fill="hold">
                                          <p:stCondLst>
                                            <p:cond delay="0"/>
                                          </p:stCondLst>
                                        </p:cTn>
                                        <p:tgtEl>
                                          <p:spTgt spid="2068"/>
                                        </p:tgtEl>
                                        <p:attrNameLst>
                                          <p:attrName>style.visibility</p:attrName>
                                        </p:attrNameLst>
                                      </p:cBhvr>
                                      <p:to>
                                        <p:strVal val="visible"/>
                                      </p:to>
                                    </p:set>
                                    <p:anim calcmode="lin" valueType="num">
                                      <p:cBhvr additive="base">
                                        <p:cTn id="113" dur="500" fill="hold"/>
                                        <p:tgtEl>
                                          <p:spTgt spid="2068"/>
                                        </p:tgtEl>
                                        <p:attrNameLst>
                                          <p:attrName>ppt_x</p:attrName>
                                        </p:attrNameLst>
                                      </p:cBhvr>
                                      <p:tavLst>
                                        <p:tav tm="0">
                                          <p:val>
                                            <p:strVal val="1+#ppt_w/2"/>
                                          </p:val>
                                        </p:tav>
                                        <p:tav tm="100000">
                                          <p:val>
                                            <p:strVal val="#ppt_x"/>
                                          </p:val>
                                        </p:tav>
                                      </p:tavLst>
                                    </p:anim>
                                    <p:anim calcmode="lin" valueType="num">
                                      <p:cBhvr additive="base">
                                        <p:cTn id="114" dur="500" fill="hold"/>
                                        <p:tgtEl>
                                          <p:spTgt spid="2068"/>
                                        </p:tgtEl>
                                        <p:attrNameLst>
                                          <p:attrName>ppt_y</p:attrName>
                                        </p:attrNameLst>
                                      </p:cBhvr>
                                      <p:tavLst>
                                        <p:tav tm="0">
                                          <p:val>
                                            <p:strVal val="#ppt_y"/>
                                          </p:val>
                                        </p:tav>
                                        <p:tav tm="100000">
                                          <p:val>
                                            <p:strVal val="#ppt_y"/>
                                          </p:val>
                                        </p:tav>
                                      </p:tavLst>
                                    </p:anim>
                                  </p:childTnLst>
                                </p:cTn>
                              </p:par>
                            </p:childTnLst>
                          </p:cTn>
                        </p:par>
                        <p:par>
                          <p:cTn id="115" fill="hold">
                            <p:stCondLst>
                              <p:cond delay="10000"/>
                            </p:stCondLst>
                            <p:childTnLst>
                              <p:par>
                                <p:cTn id="116" presetID="2" presetClass="entr" presetSubtype="4" accel="50000" decel="50000" fill="hold" grpId="0" nodeType="afterEffect">
                                  <p:stCondLst>
                                    <p:cond delay="0"/>
                                  </p:stCondLst>
                                  <p:childTnLst>
                                    <p:set>
                                      <p:cBhvr>
                                        <p:cTn id="117" dur="1" fill="hold">
                                          <p:stCondLst>
                                            <p:cond delay="0"/>
                                          </p:stCondLst>
                                        </p:cTn>
                                        <p:tgtEl>
                                          <p:spTgt spid="207"/>
                                        </p:tgtEl>
                                        <p:attrNameLst>
                                          <p:attrName>style.visibility</p:attrName>
                                        </p:attrNameLst>
                                      </p:cBhvr>
                                      <p:to>
                                        <p:strVal val="visible"/>
                                      </p:to>
                                    </p:set>
                                    <p:anim calcmode="lin" valueType="num">
                                      <p:cBhvr additive="base">
                                        <p:cTn id="118" dur="1000" fill="hold"/>
                                        <p:tgtEl>
                                          <p:spTgt spid="207"/>
                                        </p:tgtEl>
                                        <p:attrNameLst>
                                          <p:attrName>ppt_x</p:attrName>
                                        </p:attrNameLst>
                                      </p:cBhvr>
                                      <p:tavLst>
                                        <p:tav tm="0">
                                          <p:val>
                                            <p:strVal val="#ppt_x"/>
                                          </p:val>
                                        </p:tav>
                                        <p:tav tm="100000">
                                          <p:val>
                                            <p:strVal val="#ppt_x"/>
                                          </p:val>
                                        </p:tav>
                                      </p:tavLst>
                                    </p:anim>
                                    <p:anim calcmode="lin" valueType="num">
                                      <p:cBhvr additive="base">
                                        <p:cTn id="119" dur="1000" fill="hold"/>
                                        <p:tgtEl>
                                          <p:spTgt spid="207"/>
                                        </p:tgtEl>
                                        <p:attrNameLst>
                                          <p:attrName>ppt_y</p:attrName>
                                        </p:attrNameLst>
                                      </p:cBhvr>
                                      <p:tavLst>
                                        <p:tav tm="0">
                                          <p:val>
                                            <p:strVal val="1+#ppt_h/2"/>
                                          </p:val>
                                        </p:tav>
                                        <p:tav tm="100000">
                                          <p:val>
                                            <p:strVal val="#ppt_y"/>
                                          </p:val>
                                        </p:tav>
                                      </p:tavLst>
                                    </p:anim>
                                  </p:childTnLst>
                                </p:cTn>
                              </p:par>
                            </p:childTnLst>
                          </p:cTn>
                        </p:par>
                        <p:par>
                          <p:cTn id="120" fill="hold">
                            <p:stCondLst>
                              <p:cond delay="11000"/>
                            </p:stCondLst>
                            <p:childTnLst>
                              <p:par>
                                <p:cTn id="121" presetID="2" presetClass="entr" presetSubtype="2" accel="50000" decel="50000" fill="hold" nodeType="after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500" fill="hold"/>
                                        <p:tgtEl>
                                          <p:spTgt spid="145"/>
                                        </p:tgtEl>
                                        <p:attrNameLst>
                                          <p:attrName>ppt_x</p:attrName>
                                        </p:attrNameLst>
                                      </p:cBhvr>
                                      <p:tavLst>
                                        <p:tav tm="0">
                                          <p:val>
                                            <p:strVal val="1+#ppt_w/2"/>
                                          </p:val>
                                        </p:tav>
                                        <p:tav tm="100000">
                                          <p:val>
                                            <p:strVal val="#ppt_x"/>
                                          </p:val>
                                        </p:tav>
                                      </p:tavLst>
                                    </p:anim>
                                    <p:anim calcmode="lin" valueType="num">
                                      <p:cBhvr additive="base">
                                        <p:cTn id="124" dur="500" fill="hold"/>
                                        <p:tgtEl>
                                          <p:spTgt spid="145"/>
                                        </p:tgtEl>
                                        <p:attrNameLst>
                                          <p:attrName>ppt_y</p:attrName>
                                        </p:attrNameLst>
                                      </p:cBhvr>
                                      <p:tavLst>
                                        <p:tav tm="0">
                                          <p:val>
                                            <p:strVal val="#ppt_y"/>
                                          </p:val>
                                        </p:tav>
                                        <p:tav tm="100000">
                                          <p:val>
                                            <p:strVal val="#ppt_y"/>
                                          </p:val>
                                        </p:tav>
                                      </p:tavLst>
                                    </p:anim>
                                  </p:childTnLst>
                                </p:cTn>
                              </p:par>
                            </p:childTnLst>
                          </p:cTn>
                        </p:par>
                        <p:par>
                          <p:cTn id="125" fill="hold">
                            <p:stCondLst>
                              <p:cond delay="11500"/>
                            </p:stCondLst>
                            <p:childTnLst>
                              <p:par>
                                <p:cTn id="126" presetID="2" presetClass="entr" presetSubtype="4" accel="50000" decel="50000" fill="hold" grpId="0" nodeType="afterEffect">
                                  <p:stCondLst>
                                    <p:cond delay="0"/>
                                  </p:stCondLst>
                                  <p:childTnLst>
                                    <p:set>
                                      <p:cBhvr>
                                        <p:cTn id="127" dur="1" fill="hold">
                                          <p:stCondLst>
                                            <p:cond delay="0"/>
                                          </p:stCondLst>
                                        </p:cTn>
                                        <p:tgtEl>
                                          <p:spTgt spid="230"/>
                                        </p:tgtEl>
                                        <p:attrNameLst>
                                          <p:attrName>style.visibility</p:attrName>
                                        </p:attrNameLst>
                                      </p:cBhvr>
                                      <p:to>
                                        <p:strVal val="visible"/>
                                      </p:to>
                                    </p:set>
                                    <p:anim calcmode="lin" valueType="num">
                                      <p:cBhvr additive="base">
                                        <p:cTn id="128" dur="1000" fill="hold"/>
                                        <p:tgtEl>
                                          <p:spTgt spid="230"/>
                                        </p:tgtEl>
                                        <p:attrNameLst>
                                          <p:attrName>ppt_x</p:attrName>
                                        </p:attrNameLst>
                                      </p:cBhvr>
                                      <p:tavLst>
                                        <p:tav tm="0">
                                          <p:val>
                                            <p:strVal val="#ppt_x"/>
                                          </p:val>
                                        </p:tav>
                                        <p:tav tm="100000">
                                          <p:val>
                                            <p:strVal val="#ppt_x"/>
                                          </p:val>
                                        </p:tav>
                                      </p:tavLst>
                                    </p:anim>
                                    <p:anim calcmode="lin" valueType="num">
                                      <p:cBhvr additive="base">
                                        <p:cTn id="129" dur="1000" fill="hold"/>
                                        <p:tgtEl>
                                          <p:spTgt spid="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39" grpId="0" animBg="1"/>
      <p:bldP spid="83" grpId="0" animBg="1"/>
      <p:bldP spid="69" grpId="0" animBg="1"/>
      <p:bldP spid="2053" grpId="0" animBg="1"/>
      <p:bldP spid="2057" grpId="0" animBg="1"/>
      <p:bldP spid="71" grpId="0" animBg="1"/>
      <p:bldP spid="72" grpId="0" animBg="1"/>
      <p:bldP spid="2061" grpId="0" animBg="1"/>
      <p:bldP spid="80" grpId="0" animBg="1"/>
      <p:bldP spid="81" grpId="0" animBg="1"/>
      <p:bldP spid="2083" grpId="0" animBg="1"/>
      <p:bldP spid="206" grpId="0"/>
      <p:bldP spid="207" grpId="0"/>
      <p:bldP spid="218" grpId="0"/>
      <p:bldP spid="230" grpId="0"/>
      <p:bldP spid="2087" grpId="0" animBg="1"/>
      <p:bldP spid="236" grpId="0"/>
      <p:bldP spid="2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t>14</a:t>
            </a:fld>
            <a:endParaRPr lang="en-US" dirty="0"/>
          </a:p>
        </p:txBody>
      </p:sp>
      <p:cxnSp>
        <p:nvCxnSpPr>
          <p:cNvPr id="102" name="Straight Connector 101"/>
          <p:cNvCxnSpPr/>
          <p:nvPr/>
        </p:nvCxnSpPr>
        <p:spPr>
          <a:xfrm flipV="1">
            <a:off x="5405325" y="1735877"/>
            <a:ext cx="0" cy="4458259"/>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1948907" y="5326351"/>
            <a:ext cx="825500" cy="607484"/>
            <a:chOff x="8085138" y="895350"/>
            <a:chExt cx="619125" cy="455613"/>
          </a:xfrm>
          <a:solidFill>
            <a:schemeClr val="accent2"/>
          </a:solidFill>
        </p:grpSpPr>
        <p:sp>
          <p:nvSpPr>
            <p:cNvPr id="71" name="Freeform 87"/>
            <p:cNvSpPr>
              <a:spLocks noEditPoints="1"/>
            </p:cNvSpPr>
            <p:nvPr/>
          </p:nvSpPr>
          <p:spPr bwMode="auto">
            <a:xfrm>
              <a:off x="8085138" y="895350"/>
              <a:ext cx="369888" cy="328613"/>
            </a:xfrm>
            <a:custGeom>
              <a:avLst/>
              <a:gdLst/>
              <a:ahLst/>
              <a:cxnLst>
                <a:cxn ang="0">
                  <a:pos x="80" y="113"/>
                </a:cxn>
                <a:cxn ang="0">
                  <a:pos x="82" y="104"/>
                </a:cxn>
                <a:cxn ang="0">
                  <a:pos x="119" y="47"/>
                </a:cxn>
                <a:cxn ang="0">
                  <a:pos x="128" y="41"/>
                </a:cxn>
                <a:cxn ang="0">
                  <a:pos x="72" y="6"/>
                </a:cxn>
                <a:cxn ang="0">
                  <a:pos x="49" y="0"/>
                </a:cxn>
                <a:cxn ang="0">
                  <a:pos x="12" y="21"/>
                </a:cxn>
                <a:cxn ang="0">
                  <a:pos x="26" y="80"/>
                </a:cxn>
                <a:cxn ang="0">
                  <a:pos x="80" y="113"/>
                </a:cxn>
                <a:cxn ang="0">
                  <a:pos x="23" y="28"/>
                </a:cxn>
                <a:cxn ang="0">
                  <a:pos x="49" y="13"/>
                </a:cxn>
                <a:cxn ang="0">
                  <a:pos x="65" y="18"/>
                </a:cxn>
                <a:cxn ang="0">
                  <a:pos x="104" y="41"/>
                </a:cxn>
                <a:cxn ang="0">
                  <a:pos x="72" y="92"/>
                </a:cxn>
                <a:cxn ang="0">
                  <a:pos x="33" y="69"/>
                </a:cxn>
                <a:cxn ang="0">
                  <a:pos x="23" y="28"/>
                </a:cxn>
                <a:cxn ang="0">
                  <a:pos x="23" y="28"/>
                </a:cxn>
                <a:cxn ang="0">
                  <a:pos x="23" y="28"/>
                </a:cxn>
              </a:cxnLst>
              <a:rect l="0" t="0" r="r" b="b"/>
              <a:pathLst>
                <a:path w="128" h="113">
                  <a:moveTo>
                    <a:pt x="80" y="113"/>
                  </a:moveTo>
                  <a:cubicBezTo>
                    <a:pt x="82" y="104"/>
                    <a:pt x="82" y="104"/>
                    <a:pt x="82" y="104"/>
                  </a:cubicBezTo>
                  <a:cubicBezTo>
                    <a:pt x="86" y="86"/>
                    <a:pt x="95" y="61"/>
                    <a:pt x="119" y="47"/>
                  </a:cubicBezTo>
                  <a:cubicBezTo>
                    <a:pt x="128" y="41"/>
                    <a:pt x="128" y="41"/>
                    <a:pt x="128" y="41"/>
                  </a:cubicBezTo>
                  <a:cubicBezTo>
                    <a:pt x="72" y="6"/>
                    <a:pt x="72" y="6"/>
                    <a:pt x="72" y="6"/>
                  </a:cubicBezTo>
                  <a:cubicBezTo>
                    <a:pt x="65" y="2"/>
                    <a:pt x="57" y="0"/>
                    <a:pt x="49" y="0"/>
                  </a:cubicBezTo>
                  <a:cubicBezTo>
                    <a:pt x="34" y="0"/>
                    <a:pt x="20" y="8"/>
                    <a:pt x="12" y="21"/>
                  </a:cubicBezTo>
                  <a:cubicBezTo>
                    <a:pt x="0" y="41"/>
                    <a:pt x="6" y="68"/>
                    <a:pt x="26" y="80"/>
                  </a:cubicBezTo>
                  <a:lnTo>
                    <a:pt x="80" y="113"/>
                  </a:lnTo>
                  <a:close/>
                  <a:moveTo>
                    <a:pt x="23" y="28"/>
                  </a:moveTo>
                  <a:cubicBezTo>
                    <a:pt x="29" y="19"/>
                    <a:pt x="38" y="13"/>
                    <a:pt x="49" y="13"/>
                  </a:cubicBezTo>
                  <a:cubicBezTo>
                    <a:pt x="55" y="13"/>
                    <a:pt x="60" y="15"/>
                    <a:pt x="65" y="18"/>
                  </a:cubicBezTo>
                  <a:cubicBezTo>
                    <a:pt x="104" y="41"/>
                    <a:pt x="104" y="41"/>
                    <a:pt x="104" y="41"/>
                  </a:cubicBezTo>
                  <a:cubicBezTo>
                    <a:pt x="85" y="56"/>
                    <a:pt x="76" y="77"/>
                    <a:pt x="72" y="92"/>
                  </a:cubicBezTo>
                  <a:cubicBezTo>
                    <a:pt x="33" y="69"/>
                    <a:pt x="33" y="69"/>
                    <a:pt x="33" y="69"/>
                  </a:cubicBezTo>
                  <a:cubicBezTo>
                    <a:pt x="19" y="60"/>
                    <a:pt x="15" y="42"/>
                    <a:pt x="23" y="28"/>
                  </a:cubicBezTo>
                  <a:close/>
                  <a:moveTo>
                    <a:pt x="23" y="28"/>
                  </a:moveTo>
                  <a:cubicBezTo>
                    <a:pt x="23" y="28"/>
                    <a:pt x="23" y="28"/>
                    <a:pt x="23" y="28"/>
                  </a:cubicBezTo>
                </a:path>
              </a:pathLst>
            </a:custGeom>
            <a:grpFill/>
            <a:ln w="9525">
              <a:noFill/>
              <a:round/>
            </a:ln>
          </p:spPr>
          <p:txBody>
            <a:bodyPr vert="horz" wrap="square" lIns="121920" tIns="60960" rIns="121920" bIns="60960" numCol="1" anchor="t" anchorCtr="0" compatLnSpc="1"/>
            <a:lstStyle/>
            <a:p>
              <a:endParaRPr lang="en-US" sz="2400"/>
            </a:p>
          </p:txBody>
        </p:sp>
        <p:sp>
          <p:nvSpPr>
            <p:cNvPr id="72" name="Freeform 88"/>
            <p:cNvSpPr>
              <a:spLocks noEditPoints="1"/>
            </p:cNvSpPr>
            <p:nvPr/>
          </p:nvSpPr>
          <p:spPr bwMode="auto">
            <a:xfrm>
              <a:off x="8351838" y="1038225"/>
              <a:ext cx="352425" cy="312738"/>
            </a:xfrm>
            <a:custGeom>
              <a:avLst/>
              <a:gdLst/>
              <a:ahLst/>
              <a:cxnLst>
                <a:cxn ang="0">
                  <a:pos x="97" y="31"/>
                </a:cxn>
                <a:cxn ang="0">
                  <a:pos x="46" y="0"/>
                </a:cxn>
                <a:cxn ang="0">
                  <a:pos x="45" y="1"/>
                </a:cxn>
                <a:cxn ang="0">
                  <a:pos x="30" y="10"/>
                </a:cxn>
                <a:cxn ang="0">
                  <a:pos x="79" y="40"/>
                </a:cxn>
                <a:cxn ang="0">
                  <a:pos x="80" y="45"/>
                </a:cxn>
                <a:cxn ang="0">
                  <a:pos x="77" y="47"/>
                </a:cxn>
                <a:cxn ang="0">
                  <a:pos x="74" y="46"/>
                </a:cxn>
                <a:cxn ang="0">
                  <a:pos x="24" y="15"/>
                </a:cxn>
                <a:cxn ang="0">
                  <a:pos x="0" y="67"/>
                </a:cxn>
                <a:cxn ang="0">
                  <a:pos x="0" y="69"/>
                </a:cxn>
                <a:cxn ang="0">
                  <a:pos x="54" y="102"/>
                </a:cxn>
                <a:cxn ang="0">
                  <a:pos x="75" y="108"/>
                </a:cxn>
                <a:cxn ang="0">
                  <a:pos x="111" y="88"/>
                </a:cxn>
                <a:cxn ang="0">
                  <a:pos x="97" y="31"/>
                </a:cxn>
                <a:cxn ang="0">
                  <a:pos x="97" y="31"/>
                </a:cxn>
                <a:cxn ang="0">
                  <a:pos x="97" y="31"/>
                </a:cxn>
              </a:cxnLst>
              <a:rect l="0" t="0" r="r" b="b"/>
              <a:pathLst>
                <a:path w="122" h="108">
                  <a:moveTo>
                    <a:pt x="97" y="31"/>
                  </a:moveTo>
                  <a:cubicBezTo>
                    <a:pt x="46" y="0"/>
                    <a:pt x="46" y="0"/>
                    <a:pt x="46" y="0"/>
                  </a:cubicBezTo>
                  <a:cubicBezTo>
                    <a:pt x="45" y="1"/>
                    <a:pt x="45" y="1"/>
                    <a:pt x="45" y="1"/>
                  </a:cubicBezTo>
                  <a:cubicBezTo>
                    <a:pt x="39" y="3"/>
                    <a:pt x="34" y="6"/>
                    <a:pt x="30" y="10"/>
                  </a:cubicBezTo>
                  <a:cubicBezTo>
                    <a:pt x="79" y="40"/>
                    <a:pt x="79" y="40"/>
                    <a:pt x="79" y="40"/>
                  </a:cubicBezTo>
                  <a:cubicBezTo>
                    <a:pt x="80" y="41"/>
                    <a:pt x="81" y="43"/>
                    <a:pt x="80" y="45"/>
                  </a:cubicBezTo>
                  <a:cubicBezTo>
                    <a:pt x="79" y="46"/>
                    <a:pt x="78" y="47"/>
                    <a:pt x="77" y="47"/>
                  </a:cubicBezTo>
                  <a:cubicBezTo>
                    <a:pt x="76" y="47"/>
                    <a:pt x="75" y="47"/>
                    <a:pt x="74" y="46"/>
                  </a:cubicBezTo>
                  <a:cubicBezTo>
                    <a:pt x="74" y="46"/>
                    <a:pt x="24" y="15"/>
                    <a:pt x="24" y="15"/>
                  </a:cubicBezTo>
                  <a:cubicBezTo>
                    <a:pt x="6" y="32"/>
                    <a:pt x="1" y="56"/>
                    <a:pt x="0" y="67"/>
                  </a:cubicBezTo>
                  <a:cubicBezTo>
                    <a:pt x="0" y="69"/>
                    <a:pt x="0" y="69"/>
                    <a:pt x="0" y="69"/>
                  </a:cubicBezTo>
                  <a:cubicBezTo>
                    <a:pt x="54" y="102"/>
                    <a:pt x="54" y="102"/>
                    <a:pt x="54" y="102"/>
                  </a:cubicBezTo>
                  <a:cubicBezTo>
                    <a:pt x="60" y="106"/>
                    <a:pt x="68" y="108"/>
                    <a:pt x="75" y="108"/>
                  </a:cubicBezTo>
                  <a:cubicBezTo>
                    <a:pt x="90" y="108"/>
                    <a:pt x="103" y="100"/>
                    <a:pt x="111" y="88"/>
                  </a:cubicBezTo>
                  <a:cubicBezTo>
                    <a:pt x="122" y="69"/>
                    <a:pt x="116" y="43"/>
                    <a:pt x="97" y="31"/>
                  </a:cubicBezTo>
                  <a:close/>
                  <a:moveTo>
                    <a:pt x="97" y="31"/>
                  </a:moveTo>
                  <a:cubicBezTo>
                    <a:pt x="97" y="31"/>
                    <a:pt x="97" y="31"/>
                    <a:pt x="97" y="31"/>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73" name="Freeform 18"/>
          <p:cNvSpPr>
            <a:spLocks noEditPoints="1"/>
          </p:cNvSpPr>
          <p:nvPr/>
        </p:nvSpPr>
        <p:spPr bwMode="auto">
          <a:xfrm>
            <a:off x="858825" y="5233393"/>
            <a:ext cx="769297" cy="718375"/>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nvGrpSpPr>
          <p:cNvPr id="4107" name="Group 11"/>
          <p:cNvGrpSpPr>
            <a:grpSpLocks noChangeAspect="1"/>
          </p:cNvGrpSpPr>
          <p:nvPr/>
        </p:nvGrpSpPr>
        <p:grpSpPr bwMode="auto">
          <a:xfrm>
            <a:off x="4511163" y="5199821"/>
            <a:ext cx="586316" cy="806451"/>
            <a:chOff x="1787" y="2114"/>
            <a:chExt cx="277" cy="381"/>
          </a:xfrm>
          <a:solidFill>
            <a:schemeClr val="accent4"/>
          </a:solidFill>
        </p:grpSpPr>
        <p:sp>
          <p:nvSpPr>
            <p:cNvPr id="4108" name="Freeform 12"/>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ln>
          </p:spPr>
          <p:txBody>
            <a:bodyPr vert="horz" wrap="square" lIns="121920" tIns="60960" rIns="121920" bIns="60960" numCol="1" anchor="t" anchorCtr="0" compatLnSpc="1"/>
            <a:lstStyle/>
            <a:p>
              <a:endParaRPr lang="en-US" sz="2400"/>
            </a:p>
          </p:txBody>
        </p:sp>
        <p:sp>
          <p:nvSpPr>
            <p:cNvPr id="4109" name="Freeform 13"/>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ln>
          </p:spPr>
          <p:txBody>
            <a:bodyPr vert="horz" wrap="square" lIns="121920" tIns="60960" rIns="121920" bIns="60960" numCol="1" anchor="t" anchorCtr="0" compatLnSpc="1"/>
            <a:lstStyle/>
            <a:p>
              <a:endParaRPr lang="en-US" sz="2400"/>
            </a:p>
          </p:txBody>
        </p:sp>
        <p:sp>
          <p:nvSpPr>
            <p:cNvPr id="4110" name="Freeform 14"/>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113" name="Group 17"/>
          <p:cNvGrpSpPr>
            <a:grpSpLocks noChangeAspect="1"/>
          </p:cNvGrpSpPr>
          <p:nvPr/>
        </p:nvGrpSpPr>
        <p:grpSpPr bwMode="auto">
          <a:xfrm>
            <a:off x="3330696" y="5230408"/>
            <a:ext cx="668811" cy="759299"/>
            <a:chOff x="1340" y="2128"/>
            <a:chExt cx="340" cy="386"/>
          </a:xfrm>
          <a:solidFill>
            <a:schemeClr val="accent3"/>
          </a:solidFill>
        </p:grpSpPr>
        <p:sp>
          <p:nvSpPr>
            <p:cNvPr id="4114"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121920" tIns="60960" rIns="121920" bIns="60960" numCol="1" anchor="t" anchorCtr="0" compatLnSpc="1"/>
            <a:lstStyle/>
            <a:p>
              <a:endParaRPr lang="en-US" sz="2400"/>
            </a:p>
          </p:txBody>
        </p:sp>
        <p:sp>
          <p:nvSpPr>
            <p:cNvPr id="4115"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121920" tIns="60960" rIns="121920" bIns="60960" numCol="1" anchor="t" anchorCtr="0" compatLnSpc="1"/>
            <a:lstStyle/>
            <a:p>
              <a:endParaRPr lang="en-US" sz="2400"/>
            </a:p>
          </p:txBody>
        </p:sp>
      </p:grpSp>
      <p:cxnSp>
        <p:nvCxnSpPr>
          <p:cNvPr id="103" name="Elbow Connector 102"/>
          <p:cNvCxnSpPr/>
          <p:nvPr/>
        </p:nvCxnSpPr>
        <p:spPr>
          <a:xfrm rot="16200000" flipH="1">
            <a:off x="3481200" y="3649625"/>
            <a:ext cx="1357341" cy="1275987"/>
          </a:xfrm>
          <a:prstGeom prst="bentConnector3">
            <a:avLst>
              <a:gd name="adj1" fmla="val 50000"/>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rot="5400000">
            <a:off x="1189214" y="3649625"/>
            <a:ext cx="1357341" cy="1275987"/>
          </a:xfrm>
          <a:prstGeom prst="bentConnector3">
            <a:avLst>
              <a:gd name="adj1" fmla="val 50000"/>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p:nvPr/>
        </p:nvCxnSpPr>
        <p:spPr>
          <a:xfrm rot="5400000">
            <a:off x="1840673" y="3962457"/>
            <a:ext cx="1510960" cy="496704"/>
          </a:xfrm>
          <a:prstGeom prst="bentConnector3">
            <a:avLst>
              <a:gd name="adj1" fmla="val 71517"/>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rot="16200000" flipH="1">
            <a:off x="2672876" y="3962457"/>
            <a:ext cx="1510960" cy="496704"/>
          </a:xfrm>
          <a:prstGeom prst="bentConnector3">
            <a:avLst>
              <a:gd name="adj1" fmla="val 71517"/>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697311" y="1505448"/>
            <a:ext cx="2751667" cy="2163605"/>
            <a:chOff x="1981200" y="1838326"/>
            <a:chExt cx="393700" cy="309563"/>
          </a:xfrm>
        </p:grpSpPr>
        <p:sp>
          <p:nvSpPr>
            <p:cNvPr id="4101" name="Freeform 5"/>
            <p:cNvSpPr>
              <a:spLocks noEditPoints="1"/>
            </p:cNvSpPr>
            <p:nvPr/>
          </p:nvSpPr>
          <p:spPr bwMode="auto">
            <a:xfrm>
              <a:off x="1981200" y="1838326"/>
              <a:ext cx="393700" cy="96838"/>
            </a:xfrm>
            <a:custGeom>
              <a:avLst/>
              <a:gdLst/>
              <a:ahLst/>
              <a:cxnLst>
                <a:cxn ang="0">
                  <a:pos x="96" y="14"/>
                </a:cxn>
                <a:cxn ang="0">
                  <a:pos x="72" y="14"/>
                </a:cxn>
                <a:cxn ang="0">
                  <a:pos x="72" y="3"/>
                </a:cxn>
                <a:cxn ang="0">
                  <a:pos x="68" y="0"/>
                </a:cxn>
                <a:cxn ang="0">
                  <a:pos x="35" y="0"/>
                </a:cxn>
                <a:cxn ang="0">
                  <a:pos x="32" y="3"/>
                </a:cxn>
                <a:cxn ang="0">
                  <a:pos x="32" y="14"/>
                </a:cxn>
                <a:cxn ang="0">
                  <a:pos x="7" y="14"/>
                </a:cxn>
                <a:cxn ang="0">
                  <a:pos x="0" y="19"/>
                </a:cxn>
                <a:cxn ang="0">
                  <a:pos x="0" y="25"/>
                </a:cxn>
                <a:cxn ang="0">
                  <a:pos x="102" y="25"/>
                </a:cxn>
                <a:cxn ang="0">
                  <a:pos x="102" y="20"/>
                </a:cxn>
                <a:cxn ang="0">
                  <a:pos x="96" y="14"/>
                </a:cxn>
                <a:cxn ang="0">
                  <a:pos x="65" y="14"/>
                </a:cxn>
                <a:cxn ang="0">
                  <a:pos x="39" y="14"/>
                </a:cxn>
                <a:cxn ang="0">
                  <a:pos x="39" y="7"/>
                </a:cxn>
                <a:cxn ang="0">
                  <a:pos x="65" y="7"/>
                </a:cxn>
                <a:cxn ang="0">
                  <a:pos x="65" y="14"/>
                </a:cxn>
                <a:cxn ang="0">
                  <a:pos x="65" y="14"/>
                </a:cxn>
                <a:cxn ang="0">
                  <a:pos x="65" y="14"/>
                </a:cxn>
              </a:cxnLst>
              <a:rect l="0" t="0" r="r" b="b"/>
              <a:pathLst>
                <a:path w="102" h="25">
                  <a:moveTo>
                    <a:pt x="96" y="14"/>
                  </a:moveTo>
                  <a:cubicBezTo>
                    <a:pt x="72" y="14"/>
                    <a:pt x="72" y="14"/>
                    <a:pt x="72" y="14"/>
                  </a:cubicBezTo>
                  <a:cubicBezTo>
                    <a:pt x="72" y="3"/>
                    <a:pt x="72" y="3"/>
                    <a:pt x="72" y="3"/>
                  </a:cubicBezTo>
                  <a:cubicBezTo>
                    <a:pt x="72" y="2"/>
                    <a:pt x="70" y="0"/>
                    <a:pt x="68" y="0"/>
                  </a:cubicBezTo>
                  <a:cubicBezTo>
                    <a:pt x="35" y="0"/>
                    <a:pt x="35" y="0"/>
                    <a:pt x="35" y="0"/>
                  </a:cubicBezTo>
                  <a:cubicBezTo>
                    <a:pt x="34" y="0"/>
                    <a:pt x="32" y="2"/>
                    <a:pt x="32" y="3"/>
                  </a:cubicBezTo>
                  <a:cubicBezTo>
                    <a:pt x="32" y="14"/>
                    <a:pt x="32" y="14"/>
                    <a:pt x="32" y="14"/>
                  </a:cubicBezTo>
                  <a:cubicBezTo>
                    <a:pt x="7" y="14"/>
                    <a:pt x="7" y="14"/>
                    <a:pt x="7" y="14"/>
                  </a:cubicBezTo>
                  <a:cubicBezTo>
                    <a:pt x="3" y="14"/>
                    <a:pt x="0" y="16"/>
                    <a:pt x="0" y="19"/>
                  </a:cubicBezTo>
                  <a:cubicBezTo>
                    <a:pt x="0" y="25"/>
                    <a:pt x="0" y="25"/>
                    <a:pt x="0" y="25"/>
                  </a:cubicBezTo>
                  <a:cubicBezTo>
                    <a:pt x="102" y="25"/>
                    <a:pt x="102" y="25"/>
                    <a:pt x="102" y="25"/>
                  </a:cubicBezTo>
                  <a:cubicBezTo>
                    <a:pt x="102" y="20"/>
                    <a:pt x="102" y="20"/>
                    <a:pt x="102" y="20"/>
                  </a:cubicBezTo>
                  <a:cubicBezTo>
                    <a:pt x="102" y="17"/>
                    <a:pt x="100" y="14"/>
                    <a:pt x="96" y="14"/>
                  </a:cubicBezTo>
                  <a:close/>
                  <a:moveTo>
                    <a:pt x="65" y="14"/>
                  </a:moveTo>
                  <a:cubicBezTo>
                    <a:pt x="39" y="14"/>
                    <a:pt x="39" y="14"/>
                    <a:pt x="39" y="14"/>
                  </a:cubicBezTo>
                  <a:cubicBezTo>
                    <a:pt x="39" y="7"/>
                    <a:pt x="39" y="7"/>
                    <a:pt x="39" y="7"/>
                  </a:cubicBezTo>
                  <a:cubicBezTo>
                    <a:pt x="65" y="7"/>
                    <a:pt x="65" y="7"/>
                    <a:pt x="65" y="7"/>
                  </a:cubicBezTo>
                  <a:lnTo>
                    <a:pt x="65" y="14"/>
                  </a:lnTo>
                  <a:close/>
                  <a:moveTo>
                    <a:pt x="65" y="14"/>
                  </a:moveTo>
                  <a:cubicBezTo>
                    <a:pt x="65" y="14"/>
                    <a:pt x="65" y="14"/>
                    <a:pt x="65" y="14"/>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102" name="Freeform 6"/>
            <p:cNvSpPr>
              <a:spLocks noEditPoints="1"/>
            </p:cNvSpPr>
            <p:nvPr/>
          </p:nvSpPr>
          <p:spPr bwMode="auto">
            <a:xfrm>
              <a:off x="1981200" y="1949451"/>
              <a:ext cx="393700" cy="198438"/>
            </a:xfrm>
            <a:custGeom>
              <a:avLst/>
              <a:gdLst/>
              <a:ahLst/>
              <a:cxnLst>
                <a:cxn ang="0">
                  <a:pos x="0" y="46"/>
                </a:cxn>
                <a:cxn ang="0">
                  <a:pos x="5" y="51"/>
                </a:cxn>
                <a:cxn ang="0">
                  <a:pos x="97" y="51"/>
                </a:cxn>
                <a:cxn ang="0">
                  <a:pos x="102" y="46"/>
                </a:cxn>
                <a:cxn ang="0">
                  <a:pos x="102" y="0"/>
                </a:cxn>
                <a:cxn ang="0">
                  <a:pos x="0" y="0"/>
                </a:cxn>
                <a:cxn ang="0">
                  <a:pos x="0" y="46"/>
                </a:cxn>
                <a:cxn ang="0">
                  <a:pos x="51" y="7"/>
                </a:cxn>
                <a:cxn ang="0">
                  <a:pos x="69" y="25"/>
                </a:cxn>
                <a:cxn ang="0">
                  <a:pos x="51" y="43"/>
                </a:cxn>
                <a:cxn ang="0">
                  <a:pos x="33" y="25"/>
                </a:cxn>
                <a:cxn ang="0">
                  <a:pos x="51" y="7"/>
                </a:cxn>
                <a:cxn ang="0">
                  <a:pos x="51" y="7"/>
                </a:cxn>
                <a:cxn ang="0">
                  <a:pos x="51" y="7"/>
                </a:cxn>
              </a:cxnLst>
              <a:rect l="0" t="0" r="r" b="b"/>
              <a:pathLst>
                <a:path w="102" h="51">
                  <a:moveTo>
                    <a:pt x="0" y="46"/>
                  </a:moveTo>
                  <a:cubicBezTo>
                    <a:pt x="0" y="49"/>
                    <a:pt x="2" y="51"/>
                    <a:pt x="5" y="51"/>
                  </a:cubicBezTo>
                  <a:cubicBezTo>
                    <a:pt x="97" y="51"/>
                    <a:pt x="97" y="51"/>
                    <a:pt x="97" y="51"/>
                  </a:cubicBezTo>
                  <a:cubicBezTo>
                    <a:pt x="101" y="51"/>
                    <a:pt x="102" y="48"/>
                    <a:pt x="102" y="46"/>
                  </a:cubicBezTo>
                  <a:cubicBezTo>
                    <a:pt x="102" y="0"/>
                    <a:pt x="102" y="0"/>
                    <a:pt x="102" y="0"/>
                  </a:cubicBezTo>
                  <a:cubicBezTo>
                    <a:pt x="0" y="0"/>
                    <a:pt x="0" y="0"/>
                    <a:pt x="0" y="0"/>
                  </a:cubicBezTo>
                  <a:lnTo>
                    <a:pt x="0" y="46"/>
                  </a:lnTo>
                  <a:close/>
                  <a:moveTo>
                    <a:pt x="51" y="7"/>
                  </a:moveTo>
                  <a:cubicBezTo>
                    <a:pt x="61" y="7"/>
                    <a:pt x="69" y="15"/>
                    <a:pt x="69" y="25"/>
                  </a:cubicBezTo>
                  <a:cubicBezTo>
                    <a:pt x="69" y="35"/>
                    <a:pt x="61" y="43"/>
                    <a:pt x="51" y="43"/>
                  </a:cubicBezTo>
                  <a:cubicBezTo>
                    <a:pt x="41" y="43"/>
                    <a:pt x="33" y="35"/>
                    <a:pt x="33" y="25"/>
                  </a:cubicBezTo>
                  <a:cubicBezTo>
                    <a:pt x="33" y="15"/>
                    <a:pt x="41" y="7"/>
                    <a:pt x="51" y="7"/>
                  </a:cubicBezTo>
                  <a:close/>
                  <a:moveTo>
                    <a:pt x="51" y="7"/>
                  </a:moveTo>
                  <a:cubicBezTo>
                    <a:pt x="51" y="7"/>
                    <a:pt x="51" y="7"/>
                    <a:pt x="51" y="7"/>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4103" name="Freeform 7"/>
            <p:cNvSpPr>
              <a:spLocks noEditPoints="1"/>
            </p:cNvSpPr>
            <p:nvPr/>
          </p:nvSpPr>
          <p:spPr bwMode="auto">
            <a:xfrm>
              <a:off x="2132013" y="2000251"/>
              <a:ext cx="93663" cy="93663"/>
            </a:xfrm>
            <a:custGeom>
              <a:avLst/>
              <a:gdLst/>
              <a:ahLst/>
              <a:cxnLst>
                <a:cxn ang="0">
                  <a:pos x="20" y="59"/>
                </a:cxn>
                <a:cxn ang="0">
                  <a:pos x="39" y="59"/>
                </a:cxn>
                <a:cxn ang="0">
                  <a:pos x="39" y="39"/>
                </a:cxn>
                <a:cxn ang="0">
                  <a:pos x="59" y="39"/>
                </a:cxn>
                <a:cxn ang="0">
                  <a:pos x="59" y="20"/>
                </a:cxn>
                <a:cxn ang="0">
                  <a:pos x="39" y="20"/>
                </a:cxn>
                <a:cxn ang="0">
                  <a:pos x="39" y="0"/>
                </a:cxn>
                <a:cxn ang="0">
                  <a:pos x="20" y="0"/>
                </a:cxn>
                <a:cxn ang="0">
                  <a:pos x="20" y="20"/>
                </a:cxn>
                <a:cxn ang="0">
                  <a:pos x="0" y="20"/>
                </a:cxn>
                <a:cxn ang="0">
                  <a:pos x="0" y="39"/>
                </a:cxn>
                <a:cxn ang="0">
                  <a:pos x="20" y="39"/>
                </a:cxn>
                <a:cxn ang="0">
                  <a:pos x="20" y="59"/>
                </a:cxn>
                <a:cxn ang="0">
                  <a:pos x="20" y="59"/>
                </a:cxn>
                <a:cxn ang="0">
                  <a:pos x="20" y="59"/>
                </a:cxn>
              </a:cxnLst>
              <a:rect l="0" t="0" r="r" b="b"/>
              <a:pathLst>
                <a:path w="59" h="59">
                  <a:moveTo>
                    <a:pt x="20" y="59"/>
                  </a:moveTo>
                  <a:lnTo>
                    <a:pt x="39" y="59"/>
                  </a:lnTo>
                  <a:lnTo>
                    <a:pt x="39" y="39"/>
                  </a:lnTo>
                  <a:lnTo>
                    <a:pt x="59" y="39"/>
                  </a:lnTo>
                  <a:lnTo>
                    <a:pt x="59" y="20"/>
                  </a:lnTo>
                  <a:lnTo>
                    <a:pt x="39" y="20"/>
                  </a:lnTo>
                  <a:lnTo>
                    <a:pt x="39" y="0"/>
                  </a:lnTo>
                  <a:lnTo>
                    <a:pt x="20" y="0"/>
                  </a:lnTo>
                  <a:lnTo>
                    <a:pt x="20" y="20"/>
                  </a:lnTo>
                  <a:lnTo>
                    <a:pt x="0" y="20"/>
                  </a:lnTo>
                  <a:lnTo>
                    <a:pt x="0" y="39"/>
                  </a:lnTo>
                  <a:lnTo>
                    <a:pt x="20" y="39"/>
                  </a:lnTo>
                  <a:lnTo>
                    <a:pt x="20" y="59"/>
                  </a:lnTo>
                  <a:close/>
                  <a:moveTo>
                    <a:pt x="20" y="59"/>
                  </a:moveTo>
                  <a:lnTo>
                    <a:pt x="20" y="59"/>
                  </a:lnTo>
                  <a:close/>
                </a:path>
              </a:pathLst>
            </a:custGeom>
            <a:solidFill>
              <a:srgbClr val="000000"/>
            </a:solidFill>
            <a:ln w="9525">
              <a:noFill/>
              <a:round/>
            </a:ln>
          </p:spPr>
          <p:txBody>
            <a:bodyPr vert="horz" wrap="square" lIns="121920" tIns="60960" rIns="121920" bIns="60960" numCol="1" anchor="t" anchorCtr="0" compatLnSpc="1"/>
            <a:lstStyle/>
            <a:p>
              <a:endParaRPr lang="en-US" sz="2400"/>
            </a:p>
          </p:txBody>
        </p:sp>
        <p:sp>
          <p:nvSpPr>
            <p:cNvPr id="4104" name="Freeform 8"/>
            <p:cNvSpPr>
              <a:spLocks noEditPoints="1"/>
            </p:cNvSpPr>
            <p:nvPr/>
          </p:nvSpPr>
          <p:spPr bwMode="auto">
            <a:xfrm>
              <a:off x="2132013" y="2000251"/>
              <a:ext cx="93663" cy="93663"/>
            </a:xfrm>
            <a:custGeom>
              <a:avLst/>
              <a:gdLst/>
              <a:ahLst/>
              <a:cxnLst>
                <a:cxn ang="0">
                  <a:pos x="20" y="59"/>
                </a:cxn>
                <a:cxn ang="0">
                  <a:pos x="39" y="59"/>
                </a:cxn>
                <a:cxn ang="0">
                  <a:pos x="39" y="39"/>
                </a:cxn>
                <a:cxn ang="0">
                  <a:pos x="59" y="39"/>
                </a:cxn>
                <a:cxn ang="0">
                  <a:pos x="59" y="20"/>
                </a:cxn>
                <a:cxn ang="0">
                  <a:pos x="39" y="20"/>
                </a:cxn>
                <a:cxn ang="0">
                  <a:pos x="39" y="0"/>
                </a:cxn>
                <a:cxn ang="0">
                  <a:pos x="20" y="0"/>
                </a:cxn>
                <a:cxn ang="0">
                  <a:pos x="20" y="20"/>
                </a:cxn>
                <a:cxn ang="0">
                  <a:pos x="0" y="20"/>
                </a:cxn>
                <a:cxn ang="0">
                  <a:pos x="0" y="39"/>
                </a:cxn>
                <a:cxn ang="0">
                  <a:pos x="20" y="39"/>
                </a:cxn>
                <a:cxn ang="0">
                  <a:pos x="20" y="59"/>
                </a:cxn>
                <a:cxn ang="0">
                  <a:pos x="20" y="59"/>
                </a:cxn>
                <a:cxn ang="0">
                  <a:pos x="20" y="59"/>
                </a:cxn>
              </a:cxnLst>
              <a:rect l="0" t="0" r="r" b="b"/>
              <a:pathLst>
                <a:path w="59" h="59">
                  <a:moveTo>
                    <a:pt x="20" y="59"/>
                  </a:moveTo>
                  <a:lnTo>
                    <a:pt x="39" y="59"/>
                  </a:lnTo>
                  <a:lnTo>
                    <a:pt x="39" y="39"/>
                  </a:lnTo>
                  <a:lnTo>
                    <a:pt x="59" y="39"/>
                  </a:lnTo>
                  <a:lnTo>
                    <a:pt x="59" y="20"/>
                  </a:lnTo>
                  <a:lnTo>
                    <a:pt x="39" y="20"/>
                  </a:lnTo>
                  <a:lnTo>
                    <a:pt x="39" y="0"/>
                  </a:lnTo>
                  <a:lnTo>
                    <a:pt x="20" y="0"/>
                  </a:lnTo>
                  <a:lnTo>
                    <a:pt x="20" y="20"/>
                  </a:lnTo>
                  <a:lnTo>
                    <a:pt x="0" y="20"/>
                  </a:lnTo>
                  <a:lnTo>
                    <a:pt x="0" y="39"/>
                  </a:lnTo>
                  <a:lnTo>
                    <a:pt x="20" y="39"/>
                  </a:lnTo>
                  <a:lnTo>
                    <a:pt x="20" y="59"/>
                  </a:lnTo>
                  <a:moveTo>
                    <a:pt x="20" y="59"/>
                  </a:moveTo>
                  <a:lnTo>
                    <a:pt x="20" y="59"/>
                  </a:ln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127" name="Group 126"/>
          <p:cNvGrpSpPr/>
          <p:nvPr/>
        </p:nvGrpSpPr>
        <p:grpSpPr>
          <a:xfrm>
            <a:off x="5673404" y="3659068"/>
            <a:ext cx="1113445" cy="1113443"/>
            <a:chOff x="1400541" y="1592431"/>
            <a:chExt cx="1296169" cy="1296168"/>
          </a:xfrm>
        </p:grpSpPr>
        <p:sp>
          <p:nvSpPr>
            <p:cNvPr id="128" name="Oval 127"/>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29" name="Pie 128"/>
            <p:cNvSpPr/>
            <p:nvPr/>
          </p:nvSpPr>
          <p:spPr>
            <a:xfrm>
              <a:off x="1400541" y="1592431"/>
              <a:ext cx="1296169" cy="1296168"/>
            </a:xfrm>
            <a:prstGeom prst="pie">
              <a:avLst>
                <a:gd name="adj1" fmla="val 2711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TextBox 129"/>
            <p:cNvSpPr txBox="1"/>
            <p:nvPr/>
          </p:nvSpPr>
          <p:spPr>
            <a:xfrm>
              <a:off x="1520276" y="2119522"/>
              <a:ext cx="489217" cy="286628"/>
            </a:xfrm>
            <a:prstGeom prst="rect">
              <a:avLst/>
            </a:prstGeom>
            <a:noFill/>
          </p:spPr>
          <p:txBody>
            <a:bodyPr wrap="square" lIns="0" tIns="0" rIns="0" bIns="0" rtlCol="0">
              <a:spAutoFit/>
            </a:bodyPr>
            <a:lstStyle/>
            <a:p>
              <a:pPr algn="ctr"/>
              <a:r>
                <a:rPr lang="en-US" sz="1600" b="1" dirty="0">
                  <a:solidFill>
                    <a:schemeClr val="bg1"/>
                  </a:solidFill>
                </a:rPr>
                <a:t>75%</a:t>
              </a:r>
            </a:p>
          </p:txBody>
        </p:sp>
      </p:grpSp>
      <p:grpSp>
        <p:nvGrpSpPr>
          <p:cNvPr id="131" name="Group 130"/>
          <p:cNvGrpSpPr/>
          <p:nvPr/>
        </p:nvGrpSpPr>
        <p:grpSpPr>
          <a:xfrm>
            <a:off x="7170295" y="3659068"/>
            <a:ext cx="1113445" cy="1113443"/>
            <a:chOff x="3099936" y="1592431"/>
            <a:chExt cx="1296169" cy="1296168"/>
          </a:xfrm>
        </p:grpSpPr>
        <p:sp>
          <p:nvSpPr>
            <p:cNvPr id="132" name="Oval 131"/>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33" name="Pie 132"/>
            <p:cNvSpPr/>
            <p:nvPr/>
          </p:nvSpPr>
          <p:spPr>
            <a:xfrm>
              <a:off x="3099936" y="1592431"/>
              <a:ext cx="1296169" cy="1296168"/>
            </a:xfrm>
            <a:prstGeom prst="pie">
              <a:avLst>
                <a:gd name="adj1" fmla="val 537972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4" name="TextBox 133"/>
            <p:cNvSpPr txBox="1"/>
            <p:nvPr/>
          </p:nvSpPr>
          <p:spPr>
            <a:xfrm>
              <a:off x="3219671" y="2085623"/>
              <a:ext cx="489217" cy="286628"/>
            </a:xfrm>
            <a:prstGeom prst="rect">
              <a:avLst/>
            </a:prstGeom>
            <a:noFill/>
          </p:spPr>
          <p:txBody>
            <a:bodyPr wrap="square" lIns="0" tIns="0" rIns="0" bIns="0" rtlCol="0">
              <a:spAutoFit/>
            </a:bodyPr>
            <a:lstStyle/>
            <a:p>
              <a:pPr algn="ctr"/>
              <a:r>
                <a:rPr lang="en-US" sz="1600" b="1" dirty="0">
                  <a:solidFill>
                    <a:schemeClr val="bg1"/>
                  </a:solidFill>
                </a:rPr>
                <a:t>50%</a:t>
              </a:r>
            </a:p>
          </p:txBody>
        </p:sp>
      </p:grpSp>
      <p:grpSp>
        <p:nvGrpSpPr>
          <p:cNvPr id="135" name="Group 134"/>
          <p:cNvGrpSpPr/>
          <p:nvPr/>
        </p:nvGrpSpPr>
        <p:grpSpPr>
          <a:xfrm>
            <a:off x="8667186" y="3659068"/>
            <a:ext cx="1113445" cy="1113443"/>
            <a:chOff x="4834295" y="1592431"/>
            <a:chExt cx="1296169" cy="1296168"/>
          </a:xfrm>
        </p:grpSpPr>
        <p:sp>
          <p:nvSpPr>
            <p:cNvPr id="136" name="Oval 135"/>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37" name="Pie 136"/>
            <p:cNvSpPr/>
            <p:nvPr/>
          </p:nvSpPr>
          <p:spPr>
            <a:xfrm>
              <a:off x="4834295" y="1592431"/>
              <a:ext cx="1296169" cy="1296168"/>
            </a:xfrm>
            <a:prstGeom prst="pie">
              <a:avLst>
                <a:gd name="adj1" fmla="val 1954864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8" name="TextBox 137"/>
            <p:cNvSpPr txBox="1"/>
            <p:nvPr/>
          </p:nvSpPr>
          <p:spPr>
            <a:xfrm>
              <a:off x="4954030" y="2085623"/>
              <a:ext cx="489217" cy="286628"/>
            </a:xfrm>
            <a:prstGeom prst="rect">
              <a:avLst/>
            </a:prstGeom>
            <a:noFill/>
          </p:spPr>
          <p:txBody>
            <a:bodyPr wrap="square" lIns="0" tIns="0" rIns="0" bIns="0" rtlCol="0">
              <a:spAutoFit/>
            </a:bodyPr>
            <a:lstStyle/>
            <a:p>
              <a:pPr algn="ctr"/>
              <a:r>
                <a:rPr lang="en-US" sz="1600" b="1" dirty="0">
                  <a:solidFill>
                    <a:schemeClr val="bg1"/>
                  </a:solidFill>
                </a:rPr>
                <a:t>85%</a:t>
              </a:r>
            </a:p>
          </p:txBody>
        </p:sp>
      </p:grpSp>
      <p:grpSp>
        <p:nvGrpSpPr>
          <p:cNvPr id="139" name="Group 138"/>
          <p:cNvGrpSpPr/>
          <p:nvPr/>
        </p:nvGrpSpPr>
        <p:grpSpPr>
          <a:xfrm>
            <a:off x="10164075" y="3659067"/>
            <a:ext cx="1113445" cy="1113442"/>
            <a:chOff x="6447291" y="1592431"/>
            <a:chExt cx="1296169" cy="1296168"/>
          </a:xfrm>
        </p:grpSpPr>
        <p:sp>
          <p:nvSpPr>
            <p:cNvPr id="140" name="Oval 139"/>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41" name="Pie 140"/>
            <p:cNvSpPr/>
            <p:nvPr/>
          </p:nvSpPr>
          <p:spPr>
            <a:xfrm>
              <a:off x="6447291" y="1592431"/>
              <a:ext cx="1296169" cy="1296168"/>
            </a:xfrm>
            <a:prstGeom prst="pie">
              <a:avLst>
                <a:gd name="adj1" fmla="val 17910010"/>
                <a:gd name="adj2" fmla="val 53510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2" name="TextBox 141"/>
            <p:cNvSpPr txBox="1"/>
            <p:nvPr/>
          </p:nvSpPr>
          <p:spPr>
            <a:xfrm>
              <a:off x="7151229" y="2134507"/>
              <a:ext cx="489217" cy="286628"/>
            </a:xfrm>
            <a:prstGeom prst="rect">
              <a:avLst/>
            </a:prstGeom>
            <a:noFill/>
          </p:spPr>
          <p:txBody>
            <a:bodyPr wrap="square" lIns="0" tIns="0" rIns="0" bIns="0" rtlCol="0">
              <a:spAutoFit/>
            </a:bodyPr>
            <a:lstStyle/>
            <a:p>
              <a:pPr algn="ctr"/>
              <a:r>
                <a:rPr lang="en-US" sz="1600" b="1" dirty="0">
                  <a:solidFill>
                    <a:schemeClr val="bg1"/>
                  </a:solidFill>
                </a:rPr>
                <a:t>75%</a:t>
              </a:r>
            </a:p>
          </p:txBody>
        </p:sp>
      </p:grpSp>
      <p:sp>
        <p:nvSpPr>
          <p:cNvPr id="143" name="TextBox 142"/>
          <p:cNvSpPr txBox="1"/>
          <p:nvPr/>
        </p:nvSpPr>
        <p:spPr>
          <a:xfrm>
            <a:off x="5635754" y="2057770"/>
            <a:ext cx="5669916" cy="1075038"/>
          </a:xfrm>
          <a:prstGeom prst="rect">
            <a:avLst/>
          </a:prstGeom>
          <a:noFill/>
        </p:spPr>
        <p:txBody>
          <a:bodyPr wrap="square" lIns="0" tIns="0" rIns="0" bIns="0" rtlCol="0" anchor="t">
            <a:spAutoFit/>
          </a:bodyPr>
          <a:lstStyle/>
          <a:p>
            <a:pPr algn="just">
              <a:lnSpc>
                <a:spcPct val="150000"/>
              </a:lnSpc>
            </a:pP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文稿的形象迅速提升，大大增加可观赏性。同时</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思路更清晰、逻辑更严谨，更方便处理图表、文字、图片等内容。</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a:t>
            </a:r>
          </a:p>
        </p:txBody>
      </p:sp>
      <p:sp>
        <p:nvSpPr>
          <p:cNvPr id="144" name="Rectangle 143"/>
          <p:cNvSpPr/>
          <p:nvPr/>
        </p:nvSpPr>
        <p:spPr>
          <a:xfrm>
            <a:off x="5635754" y="1647745"/>
            <a:ext cx="1538883" cy="307777"/>
          </a:xfrm>
          <a:prstGeom prst="rect">
            <a:avLst/>
          </a:prstGeom>
        </p:spPr>
        <p:txBody>
          <a:bodyPr wrap="none" lIns="0" tIns="0" rIns="0" bIns="0" anchor="ctr">
            <a:spAutoFit/>
          </a:bodyPr>
          <a:lstStyle/>
          <a:p>
            <a:r>
              <a:rPr lang="zh-CN" altLang="en-US" sz="2000" b="1" dirty="0">
                <a:solidFill>
                  <a:schemeClr val="tx1">
                    <a:lumMod val="75000"/>
                    <a:lumOff val="25000"/>
                  </a:schemeClr>
                </a:solidFill>
              </a:rPr>
              <a:t>输入你的标题</a:t>
            </a:r>
          </a:p>
        </p:txBody>
      </p:sp>
      <p:sp>
        <p:nvSpPr>
          <p:cNvPr id="147" name="TextBox 146"/>
          <p:cNvSpPr txBox="1"/>
          <p:nvPr/>
        </p:nvSpPr>
        <p:spPr>
          <a:xfrm>
            <a:off x="5493341" y="4930551"/>
            <a:ext cx="1473571" cy="307777"/>
          </a:xfrm>
          <a:prstGeom prst="rect">
            <a:avLst/>
          </a:prstGeom>
          <a:noFill/>
        </p:spPr>
        <p:txBody>
          <a:bodyPr wrap="square" rtlCol="0">
            <a:spAutoFit/>
          </a:bodyPr>
          <a:lstStyle/>
          <a:p>
            <a:pPr algn="ctr"/>
            <a:r>
              <a:rPr lang="zh-CN" altLang="en-US" sz="1400" b="1" dirty="0">
                <a:solidFill>
                  <a:schemeClr val="tx1">
                    <a:lumMod val="75000"/>
                    <a:lumOff val="25000"/>
                  </a:schemeClr>
                </a:solidFill>
              </a:rPr>
              <a:t>输入你的标题</a:t>
            </a:r>
          </a:p>
        </p:txBody>
      </p:sp>
      <p:sp>
        <p:nvSpPr>
          <p:cNvPr id="149" name="TextBox 148"/>
          <p:cNvSpPr txBox="1"/>
          <p:nvPr/>
        </p:nvSpPr>
        <p:spPr>
          <a:xfrm>
            <a:off x="6990232" y="4930551"/>
            <a:ext cx="1473571" cy="307777"/>
          </a:xfrm>
          <a:prstGeom prst="rect">
            <a:avLst/>
          </a:prstGeom>
          <a:noFill/>
        </p:spPr>
        <p:txBody>
          <a:bodyPr wrap="square" rtlCol="0">
            <a:spAutoFit/>
          </a:bodyPr>
          <a:lstStyle/>
          <a:p>
            <a:pPr algn="ctr"/>
            <a:r>
              <a:rPr lang="zh-CN" altLang="en-US" sz="1400" b="1" dirty="0">
                <a:solidFill>
                  <a:schemeClr val="tx1">
                    <a:lumMod val="75000"/>
                    <a:lumOff val="25000"/>
                  </a:schemeClr>
                </a:solidFill>
              </a:rPr>
              <a:t>输入你的标题</a:t>
            </a:r>
          </a:p>
        </p:txBody>
      </p:sp>
      <p:sp>
        <p:nvSpPr>
          <p:cNvPr id="150" name="TextBox 149"/>
          <p:cNvSpPr txBox="1"/>
          <p:nvPr/>
        </p:nvSpPr>
        <p:spPr>
          <a:xfrm>
            <a:off x="8487123" y="4930551"/>
            <a:ext cx="1473571" cy="307777"/>
          </a:xfrm>
          <a:prstGeom prst="rect">
            <a:avLst/>
          </a:prstGeom>
          <a:noFill/>
        </p:spPr>
        <p:txBody>
          <a:bodyPr wrap="square" rtlCol="0">
            <a:spAutoFit/>
          </a:bodyPr>
          <a:lstStyle/>
          <a:p>
            <a:pPr algn="ctr"/>
            <a:r>
              <a:rPr lang="zh-CN" altLang="en-US" sz="1400" b="1" dirty="0">
                <a:solidFill>
                  <a:schemeClr val="tx1">
                    <a:lumMod val="75000"/>
                    <a:lumOff val="25000"/>
                  </a:schemeClr>
                </a:solidFill>
              </a:rPr>
              <a:t>输入你的标题</a:t>
            </a:r>
          </a:p>
        </p:txBody>
      </p:sp>
      <p:sp>
        <p:nvSpPr>
          <p:cNvPr id="151" name="TextBox 150"/>
          <p:cNvSpPr txBox="1"/>
          <p:nvPr/>
        </p:nvSpPr>
        <p:spPr>
          <a:xfrm>
            <a:off x="9984012" y="4930551"/>
            <a:ext cx="1473571" cy="307777"/>
          </a:xfrm>
          <a:prstGeom prst="rect">
            <a:avLst/>
          </a:prstGeom>
          <a:noFill/>
        </p:spPr>
        <p:txBody>
          <a:bodyPr wrap="square" rtlCol="0">
            <a:spAutoFit/>
          </a:bodyPr>
          <a:lstStyle/>
          <a:p>
            <a:pPr algn="ctr"/>
            <a:r>
              <a:rPr lang="zh-CN" altLang="en-US" sz="1400" b="1" dirty="0">
                <a:solidFill>
                  <a:schemeClr val="tx1">
                    <a:lumMod val="75000"/>
                    <a:lumOff val="25000"/>
                  </a:schemeClr>
                </a:solidFill>
              </a:rPr>
              <a:t>输入你的标题</a:t>
            </a:r>
          </a:p>
        </p:txBody>
      </p:sp>
      <p:sp>
        <p:nvSpPr>
          <p:cNvPr id="153" name="Text Placeholder 3"/>
          <p:cNvSpPr txBox="1"/>
          <p:nvPr/>
        </p:nvSpPr>
        <p:spPr>
          <a:xfrm>
            <a:off x="6148331" y="5507759"/>
            <a:ext cx="5444075" cy="6082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sp>
        <p:nvSpPr>
          <p:cNvPr id="51" name="Freeform 45"/>
          <p:cNvSpPr>
            <a:spLocks noEditPoints="1"/>
          </p:cNvSpPr>
          <p:nvPr/>
        </p:nvSpPr>
        <p:spPr bwMode="auto">
          <a:xfrm>
            <a:off x="5644221" y="5621996"/>
            <a:ext cx="435769" cy="43576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nvGrpSpPr>
          <p:cNvPr id="50" name="组合 49"/>
          <p:cNvGrpSpPr/>
          <p:nvPr/>
        </p:nvGrpSpPr>
        <p:grpSpPr>
          <a:xfrm>
            <a:off x="-19051" y="340072"/>
            <a:ext cx="1957261" cy="675969"/>
            <a:chOff x="285749" y="263872"/>
            <a:chExt cx="1957261" cy="675969"/>
          </a:xfrm>
        </p:grpSpPr>
        <p:grpSp>
          <p:nvGrpSpPr>
            <p:cNvPr id="52" name="组合 51"/>
            <p:cNvGrpSpPr/>
            <p:nvPr/>
          </p:nvGrpSpPr>
          <p:grpSpPr>
            <a:xfrm flipH="1">
              <a:off x="285749" y="263872"/>
              <a:ext cx="1623000" cy="675969"/>
              <a:chOff x="3533690" y="533400"/>
              <a:chExt cx="1637426" cy="675969"/>
            </a:xfrm>
            <a:solidFill>
              <a:srgbClr val="EE1C39"/>
            </a:solidFill>
          </p:grpSpPr>
          <p:sp>
            <p:nvSpPr>
              <p:cNvPr id="54" name="矩形 53"/>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5" name="椭圆 54"/>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3" name="文本框 52"/>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6" name="文本框 55"/>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7" name="矩形 56"/>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strips(downLeft)">
                                      <p:cBhvr>
                                        <p:cTn id="13" dur="500"/>
                                        <p:tgtEl>
                                          <p:spTgt spid="114"/>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strips(downLeft)">
                                      <p:cBhvr>
                                        <p:cTn id="22" dur="500"/>
                                        <p:tgtEl>
                                          <p:spTgt spid="115"/>
                                        </p:tgtEl>
                                      </p:cBhvr>
                                    </p:animEffect>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500" fill="hold"/>
                                        <p:tgtEl>
                                          <p:spTgt spid="70"/>
                                        </p:tgtEl>
                                        <p:attrNameLst>
                                          <p:attrName>ppt_x</p:attrName>
                                        </p:attrNameLst>
                                      </p:cBhvr>
                                      <p:tavLst>
                                        <p:tav tm="0">
                                          <p:val>
                                            <p:strVal val="#ppt_x"/>
                                          </p:val>
                                        </p:tav>
                                        <p:tav tm="100000">
                                          <p:val>
                                            <p:strVal val="#ppt_x"/>
                                          </p:val>
                                        </p:tav>
                                      </p:tavLst>
                                    </p:anim>
                                    <p:anim calcmode="lin" valueType="num">
                                      <p:cBhvr additive="base">
                                        <p:cTn id="27" dur="500" fill="hold"/>
                                        <p:tgtEl>
                                          <p:spTgt spid="7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8" presetClass="entr" presetSubtype="6"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strips(downRight)">
                                      <p:cBhvr>
                                        <p:cTn id="31" dur="500"/>
                                        <p:tgtEl>
                                          <p:spTgt spid="126"/>
                                        </p:tgtEl>
                                      </p:cBhvr>
                                    </p:animEffect>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4113"/>
                                        </p:tgtEl>
                                        <p:attrNameLst>
                                          <p:attrName>style.visibility</p:attrName>
                                        </p:attrNameLst>
                                      </p:cBhvr>
                                      <p:to>
                                        <p:strVal val="visible"/>
                                      </p:to>
                                    </p:set>
                                    <p:anim calcmode="lin" valueType="num">
                                      <p:cBhvr additive="base">
                                        <p:cTn id="35" dur="500" fill="hold"/>
                                        <p:tgtEl>
                                          <p:spTgt spid="4113"/>
                                        </p:tgtEl>
                                        <p:attrNameLst>
                                          <p:attrName>ppt_x</p:attrName>
                                        </p:attrNameLst>
                                      </p:cBhvr>
                                      <p:tavLst>
                                        <p:tav tm="0">
                                          <p:val>
                                            <p:strVal val="#ppt_x"/>
                                          </p:val>
                                        </p:tav>
                                        <p:tav tm="100000">
                                          <p:val>
                                            <p:strVal val="#ppt_x"/>
                                          </p:val>
                                        </p:tav>
                                      </p:tavLst>
                                    </p:anim>
                                    <p:anim calcmode="lin" valueType="num">
                                      <p:cBhvr additive="base">
                                        <p:cTn id="36" dur="500" fill="hold"/>
                                        <p:tgtEl>
                                          <p:spTgt spid="41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6"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strips(downRight)">
                                      <p:cBhvr>
                                        <p:cTn id="40" dur="500"/>
                                        <p:tgtEl>
                                          <p:spTgt spid="103"/>
                                        </p:tgtEl>
                                      </p:cBhvr>
                                    </p:animEffect>
                                  </p:childTnLst>
                                </p:cTn>
                              </p:par>
                            </p:childTnLst>
                          </p:cTn>
                        </p:par>
                        <p:par>
                          <p:cTn id="41" fill="hold">
                            <p:stCondLst>
                              <p:cond delay="4000"/>
                            </p:stCondLst>
                            <p:childTnLst>
                              <p:par>
                                <p:cTn id="42" presetID="2" presetClass="entr" presetSubtype="4" accel="50000" decel="50000" fill="hold" nodeType="afterEffect">
                                  <p:stCondLst>
                                    <p:cond delay="0"/>
                                  </p:stCondLst>
                                  <p:childTnLst>
                                    <p:set>
                                      <p:cBhvr>
                                        <p:cTn id="43" dur="1" fill="hold">
                                          <p:stCondLst>
                                            <p:cond delay="0"/>
                                          </p:stCondLst>
                                        </p:cTn>
                                        <p:tgtEl>
                                          <p:spTgt spid="4107"/>
                                        </p:tgtEl>
                                        <p:attrNameLst>
                                          <p:attrName>style.visibility</p:attrName>
                                        </p:attrNameLst>
                                      </p:cBhvr>
                                      <p:to>
                                        <p:strVal val="visible"/>
                                      </p:to>
                                    </p:set>
                                    <p:anim calcmode="lin" valueType="num">
                                      <p:cBhvr additive="base">
                                        <p:cTn id="44" dur="500" fill="hold"/>
                                        <p:tgtEl>
                                          <p:spTgt spid="4107"/>
                                        </p:tgtEl>
                                        <p:attrNameLst>
                                          <p:attrName>ppt_x</p:attrName>
                                        </p:attrNameLst>
                                      </p:cBhvr>
                                      <p:tavLst>
                                        <p:tav tm="0">
                                          <p:val>
                                            <p:strVal val="#ppt_x"/>
                                          </p:val>
                                        </p:tav>
                                        <p:tav tm="100000">
                                          <p:val>
                                            <p:strVal val="#ppt_x"/>
                                          </p:val>
                                        </p:tav>
                                      </p:tavLst>
                                    </p:anim>
                                    <p:anim calcmode="lin" valueType="num">
                                      <p:cBhvr additive="base">
                                        <p:cTn id="45" dur="500" fill="hold"/>
                                        <p:tgtEl>
                                          <p:spTgt spid="410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strips(upRight)">
                                      <p:cBhvr>
                                        <p:cTn id="49" dur="500"/>
                                        <p:tgtEl>
                                          <p:spTgt spid="102"/>
                                        </p:tgtEl>
                                      </p:cBhvr>
                                    </p:animEffect>
                                  </p:childTnLst>
                                </p:cTn>
                              </p:par>
                            </p:childTnLst>
                          </p:cTn>
                        </p:par>
                        <p:par>
                          <p:cTn id="50" fill="hold">
                            <p:stCondLst>
                              <p:cond delay="5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500" fill="hold"/>
                                        <p:tgtEl>
                                          <p:spTgt spid="144"/>
                                        </p:tgtEl>
                                        <p:attrNameLst>
                                          <p:attrName>ppt_x</p:attrName>
                                        </p:attrNameLst>
                                      </p:cBhvr>
                                      <p:tavLst>
                                        <p:tav tm="0">
                                          <p:val>
                                            <p:strVal val="#ppt_x"/>
                                          </p:val>
                                        </p:tav>
                                        <p:tav tm="100000">
                                          <p:val>
                                            <p:strVal val="#ppt_x"/>
                                          </p:val>
                                        </p:tav>
                                      </p:tavLst>
                                    </p:anim>
                                    <p:anim calcmode="lin" valueType="num">
                                      <p:cBhvr additive="base">
                                        <p:cTn id="54" dur="500" fill="hold"/>
                                        <p:tgtEl>
                                          <p:spTgt spid="144"/>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2" accel="50000" decel="50000"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500" fill="hold"/>
                                        <p:tgtEl>
                                          <p:spTgt spid="143"/>
                                        </p:tgtEl>
                                        <p:attrNameLst>
                                          <p:attrName>ppt_x</p:attrName>
                                        </p:attrNameLst>
                                      </p:cBhvr>
                                      <p:tavLst>
                                        <p:tav tm="0">
                                          <p:val>
                                            <p:strVal val="1+#ppt_w/2"/>
                                          </p:val>
                                        </p:tav>
                                        <p:tav tm="100000">
                                          <p:val>
                                            <p:strVal val="#ppt_x"/>
                                          </p:val>
                                        </p:tav>
                                      </p:tavLst>
                                    </p:anim>
                                    <p:anim calcmode="lin" valueType="num">
                                      <p:cBhvr additive="base">
                                        <p:cTn id="59" dur="500" fill="hold"/>
                                        <p:tgtEl>
                                          <p:spTgt spid="143"/>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0" presetClass="entr" presetSubtype="0"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edge">
                                      <p:cBhvr>
                                        <p:cTn id="63" dur="1000"/>
                                        <p:tgtEl>
                                          <p:spTgt spid="127"/>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additive="base">
                                        <p:cTn id="66" dur="500" fill="hold"/>
                                        <p:tgtEl>
                                          <p:spTgt spid="147"/>
                                        </p:tgtEl>
                                        <p:attrNameLst>
                                          <p:attrName>ppt_x</p:attrName>
                                        </p:attrNameLst>
                                      </p:cBhvr>
                                      <p:tavLst>
                                        <p:tav tm="0">
                                          <p:val>
                                            <p:strVal val="#ppt_x"/>
                                          </p:val>
                                        </p:tav>
                                        <p:tav tm="100000">
                                          <p:val>
                                            <p:strVal val="#ppt_x"/>
                                          </p:val>
                                        </p:tav>
                                      </p:tavLst>
                                    </p:anim>
                                    <p:anim calcmode="lin" valueType="num">
                                      <p:cBhvr additive="base">
                                        <p:cTn id="67" dur="500" fill="hold"/>
                                        <p:tgtEl>
                                          <p:spTgt spid="147"/>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0" presetClass="entr" presetSubtype="0" fill="hold" nodeType="afterEffect">
                                  <p:stCondLst>
                                    <p:cond delay="0"/>
                                  </p:stCondLst>
                                  <p:childTnLst>
                                    <p:set>
                                      <p:cBhvr>
                                        <p:cTn id="70" dur="1" fill="hold">
                                          <p:stCondLst>
                                            <p:cond delay="0"/>
                                          </p:stCondLst>
                                        </p:cTn>
                                        <p:tgtEl>
                                          <p:spTgt spid="131"/>
                                        </p:tgtEl>
                                        <p:attrNameLst>
                                          <p:attrName>style.visibility</p:attrName>
                                        </p:attrNameLst>
                                      </p:cBhvr>
                                      <p:to>
                                        <p:strVal val="visible"/>
                                      </p:to>
                                    </p:set>
                                    <p:animEffect transition="in" filter="wedge">
                                      <p:cBhvr>
                                        <p:cTn id="71" dur="1000"/>
                                        <p:tgtEl>
                                          <p:spTgt spid="131"/>
                                        </p:tgtEl>
                                      </p:cBhvr>
                                    </p:animEffect>
                                  </p:childTnLst>
                                </p:cTn>
                              </p:par>
                              <p:par>
                                <p:cTn id="72" presetID="2" presetClass="entr" presetSubtype="4" accel="50000" decel="50000" fill="hold" grpId="0" nodeType="withEffect">
                                  <p:stCondLst>
                                    <p:cond delay="0"/>
                                  </p:stCondLst>
                                  <p:childTnLst>
                                    <p:set>
                                      <p:cBhvr>
                                        <p:cTn id="73" dur="1" fill="hold">
                                          <p:stCondLst>
                                            <p:cond delay="0"/>
                                          </p:stCondLst>
                                        </p:cTn>
                                        <p:tgtEl>
                                          <p:spTgt spid="149"/>
                                        </p:tgtEl>
                                        <p:attrNameLst>
                                          <p:attrName>style.visibility</p:attrName>
                                        </p:attrNameLst>
                                      </p:cBhvr>
                                      <p:to>
                                        <p:strVal val="visible"/>
                                      </p:to>
                                    </p:set>
                                    <p:anim calcmode="lin" valueType="num">
                                      <p:cBhvr additive="base">
                                        <p:cTn id="74" dur="500" fill="hold"/>
                                        <p:tgtEl>
                                          <p:spTgt spid="149"/>
                                        </p:tgtEl>
                                        <p:attrNameLst>
                                          <p:attrName>ppt_x</p:attrName>
                                        </p:attrNameLst>
                                      </p:cBhvr>
                                      <p:tavLst>
                                        <p:tav tm="0">
                                          <p:val>
                                            <p:strVal val="#ppt_x"/>
                                          </p:val>
                                        </p:tav>
                                        <p:tav tm="100000">
                                          <p:val>
                                            <p:strVal val="#ppt_x"/>
                                          </p:val>
                                        </p:tav>
                                      </p:tavLst>
                                    </p:anim>
                                    <p:anim calcmode="lin" valueType="num">
                                      <p:cBhvr additive="base">
                                        <p:cTn id="75" dur="500" fill="hold"/>
                                        <p:tgtEl>
                                          <p:spTgt spid="149"/>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0" presetClass="entr" presetSubtype="0" fill="hold" nodeType="after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wedge">
                                      <p:cBhvr>
                                        <p:cTn id="79" dur="1000"/>
                                        <p:tgtEl>
                                          <p:spTgt spid="135"/>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150"/>
                                        </p:tgtEl>
                                        <p:attrNameLst>
                                          <p:attrName>style.visibility</p:attrName>
                                        </p:attrNameLst>
                                      </p:cBhvr>
                                      <p:to>
                                        <p:strVal val="visible"/>
                                      </p:to>
                                    </p:set>
                                    <p:anim calcmode="lin" valueType="num">
                                      <p:cBhvr additive="base">
                                        <p:cTn id="82" dur="500" fill="hold"/>
                                        <p:tgtEl>
                                          <p:spTgt spid="150"/>
                                        </p:tgtEl>
                                        <p:attrNameLst>
                                          <p:attrName>ppt_x</p:attrName>
                                        </p:attrNameLst>
                                      </p:cBhvr>
                                      <p:tavLst>
                                        <p:tav tm="0">
                                          <p:val>
                                            <p:strVal val="#ppt_x"/>
                                          </p:val>
                                        </p:tav>
                                        <p:tav tm="100000">
                                          <p:val>
                                            <p:strVal val="#ppt_x"/>
                                          </p:val>
                                        </p:tav>
                                      </p:tavLst>
                                    </p:anim>
                                    <p:anim calcmode="lin" valueType="num">
                                      <p:cBhvr additive="base">
                                        <p:cTn id="83" dur="500" fill="hold"/>
                                        <p:tgtEl>
                                          <p:spTgt spid="150"/>
                                        </p:tgtEl>
                                        <p:attrNameLst>
                                          <p:attrName>ppt_y</p:attrName>
                                        </p:attrNameLst>
                                      </p:cBhvr>
                                      <p:tavLst>
                                        <p:tav tm="0">
                                          <p:val>
                                            <p:strVal val="1+#ppt_h/2"/>
                                          </p:val>
                                        </p:tav>
                                        <p:tav tm="100000">
                                          <p:val>
                                            <p:strVal val="#ppt_y"/>
                                          </p:val>
                                        </p:tav>
                                      </p:tavLst>
                                    </p:anim>
                                  </p:childTnLst>
                                </p:cTn>
                              </p:par>
                            </p:childTnLst>
                          </p:cTn>
                        </p:par>
                        <p:par>
                          <p:cTn id="84" fill="hold">
                            <p:stCondLst>
                              <p:cond delay="9000"/>
                            </p:stCondLst>
                            <p:childTnLst>
                              <p:par>
                                <p:cTn id="85" presetID="20" presetClass="entr" presetSubtype="0" fill="hold" nodeType="after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wedge">
                                      <p:cBhvr>
                                        <p:cTn id="87" dur="1000"/>
                                        <p:tgtEl>
                                          <p:spTgt spid="139"/>
                                        </p:tgtEl>
                                      </p:cBhvr>
                                    </p:animEffect>
                                  </p:childTnLst>
                                </p:cTn>
                              </p:par>
                              <p:par>
                                <p:cTn id="88" presetID="2" presetClass="entr" presetSubtype="4" accel="50000" decel="50000" fill="hold" grpId="0" nodeType="withEffect">
                                  <p:stCondLst>
                                    <p:cond delay="0"/>
                                  </p:stCondLst>
                                  <p:childTnLst>
                                    <p:set>
                                      <p:cBhvr>
                                        <p:cTn id="89" dur="1" fill="hold">
                                          <p:stCondLst>
                                            <p:cond delay="0"/>
                                          </p:stCondLst>
                                        </p:cTn>
                                        <p:tgtEl>
                                          <p:spTgt spid="151"/>
                                        </p:tgtEl>
                                        <p:attrNameLst>
                                          <p:attrName>style.visibility</p:attrName>
                                        </p:attrNameLst>
                                      </p:cBhvr>
                                      <p:to>
                                        <p:strVal val="visible"/>
                                      </p:to>
                                    </p:set>
                                    <p:anim calcmode="lin" valueType="num">
                                      <p:cBhvr additive="base">
                                        <p:cTn id="90" dur="500" fill="hold"/>
                                        <p:tgtEl>
                                          <p:spTgt spid="151"/>
                                        </p:tgtEl>
                                        <p:attrNameLst>
                                          <p:attrName>ppt_x</p:attrName>
                                        </p:attrNameLst>
                                      </p:cBhvr>
                                      <p:tavLst>
                                        <p:tav tm="0">
                                          <p:val>
                                            <p:strVal val="#ppt_x"/>
                                          </p:val>
                                        </p:tav>
                                        <p:tav tm="100000">
                                          <p:val>
                                            <p:strVal val="#ppt_x"/>
                                          </p:val>
                                        </p:tav>
                                      </p:tavLst>
                                    </p:anim>
                                    <p:anim calcmode="lin" valueType="num">
                                      <p:cBhvr additive="base">
                                        <p:cTn id="91" dur="500" fill="hold"/>
                                        <p:tgtEl>
                                          <p:spTgt spid="151"/>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fltVal val="0"/>
                                          </p:val>
                                        </p:tav>
                                        <p:tav tm="100000">
                                          <p:val>
                                            <p:strVal val="#ppt_h"/>
                                          </p:val>
                                        </p:tav>
                                      </p:tavLst>
                                    </p:anim>
                                    <p:animEffect transition="in" filter="fade">
                                      <p:cBhvr>
                                        <p:cTn id="97" dur="500"/>
                                        <p:tgtEl>
                                          <p:spTgt spid="51"/>
                                        </p:tgtEl>
                                      </p:cBhvr>
                                    </p:animEffect>
                                  </p:childTnLst>
                                </p:cTn>
                              </p:par>
                              <p:par>
                                <p:cTn id="98" presetID="2" presetClass="entr" presetSubtype="2" accel="50000" decel="50000" fill="hold" grpId="0" nodeType="withEffect">
                                  <p:stCondLst>
                                    <p:cond delay="0"/>
                                  </p:stCondLst>
                                  <p:childTnLst>
                                    <p:set>
                                      <p:cBhvr>
                                        <p:cTn id="99" dur="1" fill="hold">
                                          <p:stCondLst>
                                            <p:cond delay="0"/>
                                          </p:stCondLst>
                                        </p:cTn>
                                        <p:tgtEl>
                                          <p:spTgt spid="153"/>
                                        </p:tgtEl>
                                        <p:attrNameLst>
                                          <p:attrName>style.visibility</p:attrName>
                                        </p:attrNameLst>
                                      </p:cBhvr>
                                      <p:to>
                                        <p:strVal val="visible"/>
                                      </p:to>
                                    </p:set>
                                    <p:anim calcmode="lin" valueType="num">
                                      <p:cBhvr additive="base">
                                        <p:cTn id="100" dur="500" fill="hold"/>
                                        <p:tgtEl>
                                          <p:spTgt spid="153"/>
                                        </p:tgtEl>
                                        <p:attrNameLst>
                                          <p:attrName>ppt_x</p:attrName>
                                        </p:attrNameLst>
                                      </p:cBhvr>
                                      <p:tavLst>
                                        <p:tav tm="0">
                                          <p:val>
                                            <p:strVal val="1+#ppt_w/2"/>
                                          </p:val>
                                        </p:tav>
                                        <p:tav tm="100000">
                                          <p:val>
                                            <p:strVal val="#ppt_x"/>
                                          </p:val>
                                        </p:tav>
                                      </p:tavLst>
                                    </p:anim>
                                    <p:anim calcmode="lin" valueType="num">
                                      <p:cBhvr additive="base">
                                        <p:cTn id="101" dur="5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43" grpId="0"/>
      <p:bldP spid="144" grpId="0"/>
      <p:bldP spid="147" grpId="0"/>
      <p:bldP spid="149" grpId="0"/>
      <p:bldP spid="150" grpId="0"/>
      <p:bldP spid="151" grpId="0"/>
      <p:bldP spid="153" grpId="0"/>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166257" y="-50799"/>
            <a:ext cx="10439400" cy="6959598"/>
          </a:xfrm>
          <a:prstGeom prst="rect">
            <a:avLst/>
          </a:prstGeom>
          <a:ln>
            <a:noFill/>
          </a:ln>
        </p:spPr>
      </p:pic>
      <p:sp>
        <p:nvSpPr>
          <p:cNvPr id="18" name="任意多边形 17"/>
          <p:cNvSpPr/>
          <p:nvPr/>
        </p:nvSpPr>
        <p:spPr>
          <a:xfrm rot="5400000" flipH="1">
            <a:off x="2664318" y="-2669683"/>
            <a:ext cx="6863365" cy="12192000"/>
          </a:xfrm>
          <a:custGeom>
            <a:avLst/>
            <a:gdLst>
              <a:gd name="connsiteX0" fmla="*/ 6858000 w 6863365"/>
              <a:gd name="connsiteY0" fmla="*/ 12192000 h 12192000"/>
              <a:gd name="connsiteX1" fmla="*/ 6858000 w 6863365"/>
              <a:gd name="connsiteY1" fmla="*/ 12190476 h 12192000"/>
              <a:gd name="connsiteX2" fmla="*/ 18771 w 6863365"/>
              <a:gd name="connsiteY2" fmla="*/ 12190476 h 12192000"/>
              <a:gd name="connsiteX3" fmla="*/ 3441068 w 6863365"/>
              <a:gd name="connsiteY3" fmla="*/ 6289964 h 12192000"/>
              <a:gd name="connsiteX4" fmla="*/ 6858000 w 6863365"/>
              <a:gd name="connsiteY4" fmla="*/ 12181226 h 12192000"/>
              <a:gd name="connsiteX5" fmla="*/ 6858000 w 6863365"/>
              <a:gd name="connsiteY5" fmla="*/ 0 h 12192000"/>
              <a:gd name="connsiteX6" fmla="*/ 0 w 6863365"/>
              <a:gd name="connsiteY6" fmla="*/ 0 h 12192000"/>
              <a:gd name="connsiteX7" fmla="*/ 0 w 6863365"/>
              <a:gd name="connsiteY7" fmla="*/ 12192000 h 12192000"/>
              <a:gd name="connsiteX8" fmla="*/ 6863365 w 6863365"/>
              <a:gd name="connsiteY8" fmla="*/ 12190476 h 12192000"/>
              <a:gd name="connsiteX9" fmla="*/ 6858000 w 6863365"/>
              <a:gd name="connsiteY9" fmla="*/ 12181226 h 12192000"/>
              <a:gd name="connsiteX10" fmla="*/ 6858000 w 6863365"/>
              <a:gd name="connsiteY10" fmla="*/ 12190476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3365" h="12192000">
                <a:moveTo>
                  <a:pt x="6858000" y="12192000"/>
                </a:moveTo>
                <a:lnTo>
                  <a:pt x="6858000" y="12190476"/>
                </a:lnTo>
                <a:lnTo>
                  <a:pt x="18771" y="12190476"/>
                </a:lnTo>
                <a:lnTo>
                  <a:pt x="3441068" y="6289964"/>
                </a:lnTo>
                <a:lnTo>
                  <a:pt x="6858000" y="12181226"/>
                </a:lnTo>
                <a:lnTo>
                  <a:pt x="6858000" y="0"/>
                </a:lnTo>
                <a:lnTo>
                  <a:pt x="0" y="0"/>
                </a:lnTo>
                <a:lnTo>
                  <a:pt x="0" y="12192000"/>
                </a:lnTo>
                <a:close/>
                <a:moveTo>
                  <a:pt x="6863365" y="12190476"/>
                </a:moveTo>
                <a:lnTo>
                  <a:pt x="6858000" y="12181226"/>
                </a:lnTo>
                <a:lnTo>
                  <a:pt x="6858000" y="121904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7535863" y="2663601"/>
            <a:ext cx="1210588" cy="400110"/>
          </a:xfrm>
          <a:prstGeom prst="rect">
            <a:avLst/>
          </a:prstGeom>
          <a:solidFill>
            <a:schemeClr val="accent1"/>
          </a:solidFill>
          <a:ln w="19050">
            <a:noFill/>
          </a:ln>
          <a:effectLst/>
        </p:spPr>
        <p:txBody>
          <a:bodyPr wrap="none" rtlCol="0">
            <a:spAutoFit/>
          </a:bodyPr>
          <a:lstStyle/>
          <a:p>
            <a:r>
              <a:rPr lang="zh-CN" altLang="en-US" sz="2000" dirty="0">
                <a:solidFill>
                  <a:schemeClr val="bg1"/>
                </a:solidFill>
                <a:latin typeface="张海山锐线体简" panose="02000000000000000000" pitchFamily="2" charset="-122"/>
                <a:ea typeface="张海山锐线体简" panose="02000000000000000000" pitchFamily="2" charset="-122"/>
              </a:rPr>
              <a:t>业绩回顾</a:t>
            </a:r>
          </a:p>
        </p:txBody>
      </p:sp>
      <p:sp>
        <p:nvSpPr>
          <p:cNvPr id="9" name="等腰三角形 8"/>
          <p:cNvSpPr/>
          <p:nvPr/>
        </p:nvSpPr>
        <p:spPr>
          <a:xfrm rot="5400000" flipH="1">
            <a:off x="5712264" y="3863245"/>
            <a:ext cx="447195" cy="385513"/>
          </a:xfrm>
          <a:prstGeom prs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42604" y="3906363"/>
            <a:ext cx="1752467" cy="276999"/>
          </a:xfrm>
          <a:prstGeom prst="rect">
            <a:avLst/>
          </a:prstGeom>
          <a:noFill/>
        </p:spPr>
        <p:txBody>
          <a:bodyPr wrap="none" rtlCol="0">
            <a:spAutoFit/>
          </a:bodyPr>
          <a:lstStyle/>
          <a:p>
            <a:pPr algn="ctr"/>
            <a:r>
              <a:rPr lang="en-US" altLang="zh-CN"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3" name="文本框 12"/>
          <p:cNvSpPr txBox="1"/>
          <p:nvPr/>
        </p:nvSpPr>
        <p:spPr>
          <a:xfrm>
            <a:off x="7417890" y="3137670"/>
            <a:ext cx="3467617" cy="584775"/>
          </a:xfrm>
          <a:prstGeom prst="rect">
            <a:avLst/>
          </a:prstGeom>
          <a:noFill/>
        </p:spPr>
        <p:txBody>
          <a:bodyPr wrap="none" rtlCol="0">
            <a:spAutoFit/>
          </a:bodyPr>
          <a:lstStyle/>
          <a:p>
            <a:pPr algn="ctr"/>
            <a:r>
              <a:rPr lang="zh-CN" altLang="en-US" sz="3200"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请输入此部分标题</a:t>
            </a:r>
          </a:p>
        </p:txBody>
      </p:sp>
      <p:sp>
        <p:nvSpPr>
          <p:cNvPr id="17" name="矩形 16"/>
          <p:cNvSpPr/>
          <p:nvPr/>
        </p:nvSpPr>
        <p:spPr>
          <a:xfrm>
            <a:off x="7535863" y="3796404"/>
            <a:ext cx="3240000" cy="18000"/>
          </a:xfrm>
          <a:prstGeom prst="rect">
            <a:avLst/>
          </a:prstGeom>
          <a:solidFill>
            <a:srgbClr val="534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37068"/>
            <a:ext cx="12192002" cy="256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508617" y="466676"/>
            <a:ext cx="6844594" cy="5900512"/>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flipH="1">
            <a:off x="5094590" y="2304591"/>
            <a:ext cx="1297029" cy="1118128"/>
          </a:xfrm>
          <a:prstGeom prs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a:prstGeom prst="rect">
            <a:avLst/>
          </a:prstGeom>
        </p:spPr>
        <p:txBody>
          <a:bodyPr/>
          <a:lstStyle/>
          <a:p>
            <a:fld id="{C136B7D2-B98C-44FD-8D04-7EC62A564975}" type="slidenum">
              <a:rPr lang="en-US" smtClean="0"/>
              <a:t>16</a:t>
            </a:fld>
            <a:endParaRPr lang="en-US" dirty="0"/>
          </a:p>
        </p:txBody>
      </p:sp>
      <p:sp>
        <p:nvSpPr>
          <p:cNvPr id="5" name="Text Placeholder 3"/>
          <p:cNvSpPr txBox="1"/>
          <p:nvPr/>
        </p:nvSpPr>
        <p:spPr>
          <a:xfrm>
            <a:off x="728236"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1"/>
                </a:solidFill>
              </a:rPr>
              <a:t>01</a:t>
            </a:r>
          </a:p>
        </p:txBody>
      </p:sp>
      <p:sp>
        <p:nvSpPr>
          <p:cNvPr id="6" name="Text Placeholder 3"/>
          <p:cNvSpPr txBox="1"/>
          <p:nvPr/>
        </p:nvSpPr>
        <p:spPr>
          <a:xfrm>
            <a:off x="445838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2"/>
                </a:solidFill>
              </a:rPr>
              <a:t>02</a:t>
            </a:r>
          </a:p>
        </p:txBody>
      </p:sp>
      <p:sp>
        <p:nvSpPr>
          <p:cNvPr id="9" name="Text Placeholder 3"/>
          <p:cNvSpPr txBox="1"/>
          <p:nvPr/>
        </p:nvSpPr>
        <p:spPr>
          <a:xfrm>
            <a:off x="819600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4"/>
                </a:solidFill>
              </a:rPr>
              <a:t>03</a:t>
            </a:r>
          </a:p>
        </p:txBody>
      </p:sp>
      <p:sp>
        <p:nvSpPr>
          <p:cNvPr id="6155" name="Freeform 11"/>
          <p:cNvSpPr>
            <a:spLocks noEditPoints="1"/>
          </p:cNvSpPr>
          <p:nvPr/>
        </p:nvSpPr>
        <p:spPr bwMode="auto">
          <a:xfrm>
            <a:off x="4406195" y="2491594"/>
            <a:ext cx="1130300" cy="1039513"/>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6158" name="Group 14"/>
          <p:cNvGrpSpPr>
            <a:grpSpLocks noChangeAspect="1"/>
          </p:cNvGrpSpPr>
          <p:nvPr/>
        </p:nvGrpSpPr>
        <p:grpSpPr bwMode="auto">
          <a:xfrm>
            <a:off x="725789" y="2568404"/>
            <a:ext cx="1030817" cy="1030817"/>
            <a:chOff x="2761" y="1501"/>
            <a:chExt cx="487" cy="487"/>
          </a:xfrm>
          <a:solidFill>
            <a:schemeClr val="accent1"/>
          </a:solidFill>
        </p:grpSpPr>
        <p:sp>
          <p:nvSpPr>
            <p:cNvPr id="6159"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0"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63" name="Group 19"/>
          <p:cNvGrpSpPr>
            <a:grpSpLocks noChangeAspect="1"/>
          </p:cNvGrpSpPr>
          <p:nvPr/>
        </p:nvGrpSpPr>
        <p:grpSpPr bwMode="auto">
          <a:xfrm>
            <a:off x="8169852" y="2658707"/>
            <a:ext cx="990531" cy="985027"/>
            <a:chOff x="3008" y="1466"/>
            <a:chExt cx="540" cy="537"/>
          </a:xfrm>
          <a:solidFill>
            <a:schemeClr val="accent4"/>
          </a:solidFill>
        </p:grpSpPr>
        <p:sp>
          <p:nvSpPr>
            <p:cNvPr id="6164"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5"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6"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7"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8"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9"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0"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1"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2"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3"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4"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5"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6"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7"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4" name="Group 29"/>
          <p:cNvGrpSpPr/>
          <p:nvPr/>
        </p:nvGrpSpPr>
        <p:grpSpPr>
          <a:xfrm>
            <a:off x="1882143" y="1800310"/>
            <a:ext cx="2431403" cy="1923606"/>
            <a:chOff x="767141" y="1704791"/>
            <a:chExt cx="857972" cy="1442705"/>
          </a:xfrm>
        </p:grpSpPr>
        <p:sp>
          <p:nvSpPr>
            <p:cNvPr id="45" name="Text Placeholder 3"/>
            <p:cNvSpPr txBox="1"/>
            <p:nvPr/>
          </p:nvSpPr>
          <p:spPr>
            <a:xfrm>
              <a:off x="767141"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46"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grpSp>
        <p:nvGrpSpPr>
          <p:cNvPr id="50" name="Group 29"/>
          <p:cNvGrpSpPr/>
          <p:nvPr/>
        </p:nvGrpSpPr>
        <p:grpSpPr>
          <a:xfrm>
            <a:off x="5614295" y="1800310"/>
            <a:ext cx="2431403" cy="1923606"/>
            <a:chOff x="767141" y="1704791"/>
            <a:chExt cx="857972" cy="1442705"/>
          </a:xfrm>
        </p:grpSpPr>
        <p:sp>
          <p:nvSpPr>
            <p:cNvPr id="51" name="Text Placeholder 3"/>
            <p:cNvSpPr txBox="1"/>
            <p:nvPr/>
          </p:nvSpPr>
          <p:spPr>
            <a:xfrm>
              <a:off x="767141"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52"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grpSp>
        <p:nvGrpSpPr>
          <p:cNvPr id="53" name="Group 29"/>
          <p:cNvGrpSpPr/>
          <p:nvPr/>
        </p:nvGrpSpPr>
        <p:grpSpPr>
          <a:xfrm>
            <a:off x="9203617" y="1800310"/>
            <a:ext cx="2431403" cy="1923606"/>
            <a:chOff x="767141" y="1704791"/>
            <a:chExt cx="857972" cy="1442705"/>
          </a:xfrm>
        </p:grpSpPr>
        <p:sp>
          <p:nvSpPr>
            <p:cNvPr id="54" name="Text Placeholder 3"/>
            <p:cNvSpPr txBox="1"/>
            <p:nvPr/>
          </p:nvSpPr>
          <p:spPr>
            <a:xfrm>
              <a:off x="767141"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55"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sp>
        <p:nvSpPr>
          <p:cNvPr id="56" name="Text Placeholder 3"/>
          <p:cNvSpPr txBox="1"/>
          <p:nvPr/>
        </p:nvSpPr>
        <p:spPr>
          <a:xfrm>
            <a:off x="728236"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3"/>
                </a:solidFill>
              </a:rPr>
              <a:t>04</a:t>
            </a:r>
          </a:p>
        </p:txBody>
      </p:sp>
      <p:sp>
        <p:nvSpPr>
          <p:cNvPr id="57" name="Text Placeholder 3"/>
          <p:cNvSpPr txBox="1"/>
          <p:nvPr/>
        </p:nvSpPr>
        <p:spPr>
          <a:xfrm>
            <a:off x="445838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5"/>
                </a:solidFill>
              </a:rPr>
              <a:t>05</a:t>
            </a:r>
          </a:p>
        </p:txBody>
      </p:sp>
      <p:sp>
        <p:nvSpPr>
          <p:cNvPr id="58" name="Text Placeholder 3"/>
          <p:cNvSpPr txBox="1"/>
          <p:nvPr/>
        </p:nvSpPr>
        <p:spPr>
          <a:xfrm>
            <a:off x="819600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6"/>
                </a:solidFill>
              </a:rPr>
              <a:t>06</a:t>
            </a:r>
          </a:p>
        </p:txBody>
      </p:sp>
      <p:grpSp>
        <p:nvGrpSpPr>
          <p:cNvPr id="78" name="Group 29"/>
          <p:cNvGrpSpPr/>
          <p:nvPr/>
        </p:nvGrpSpPr>
        <p:grpSpPr>
          <a:xfrm>
            <a:off x="1882143" y="4120285"/>
            <a:ext cx="2431403" cy="1923606"/>
            <a:chOff x="767141" y="1704791"/>
            <a:chExt cx="857972" cy="1442705"/>
          </a:xfrm>
        </p:grpSpPr>
        <p:sp>
          <p:nvSpPr>
            <p:cNvPr id="79" name="Text Placeholder 3"/>
            <p:cNvSpPr txBox="1"/>
            <p:nvPr/>
          </p:nvSpPr>
          <p:spPr>
            <a:xfrm>
              <a:off x="767141"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80"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grpSp>
        <p:nvGrpSpPr>
          <p:cNvPr id="81" name="Group 29"/>
          <p:cNvGrpSpPr/>
          <p:nvPr/>
        </p:nvGrpSpPr>
        <p:grpSpPr>
          <a:xfrm>
            <a:off x="5691238" y="4120285"/>
            <a:ext cx="2341200" cy="1923606"/>
            <a:chOff x="798971" y="1704791"/>
            <a:chExt cx="826142" cy="1442705"/>
          </a:xfrm>
        </p:grpSpPr>
        <p:sp>
          <p:nvSpPr>
            <p:cNvPr id="82" name="Text Placeholder 3"/>
            <p:cNvSpPr txBox="1"/>
            <p:nvPr/>
          </p:nvSpPr>
          <p:spPr>
            <a:xfrm>
              <a:off x="804274"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83"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grpSp>
        <p:nvGrpSpPr>
          <p:cNvPr id="84" name="Group 29"/>
          <p:cNvGrpSpPr/>
          <p:nvPr/>
        </p:nvGrpSpPr>
        <p:grpSpPr>
          <a:xfrm>
            <a:off x="9203617" y="4120285"/>
            <a:ext cx="2431403" cy="1923606"/>
            <a:chOff x="767141" y="1704791"/>
            <a:chExt cx="857972" cy="1442705"/>
          </a:xfrm>
        </p:grpSpPr>
        <p:sp>
          <p:nvSpPr>
            <p:cNvPr id="85" name="Text Placeholder 3"/>
            <p:cNvSpPr txBox="1"/>
            <p:nvPr/>
          </p:nvSpPr>
          <p:spPr>
            <a:xfrm>
              <a:off x="767141" y="1704791"/>
              <a:ext cx="57294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86" name="Text Placeholder 3"/>
            <p:cNvSpPr txBox="1"/>
            <p:nvPr/>
          </p:nvSpPr>
          <p:spPr>
            <a:xfrm>
              <a:off x="798971" y="1935625"/>
              <a:ext cx="826142" cy="12118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400" dirty="0">
                  <a:solidFill>
                    <a:schemeClr val="tx1">
                      <a:lumMod val="75000"/>
                      <a:lumOff val="25000"/>
                    </a:schemeClr>
                  </a:solidFill>
                  <a:latin typeface="微软雅黑" panose="020B0503020204020204" charset="-122"/>
                  <a:cs typeface="+mn-ea"/>
                  <a:sym typeface="+mn-lt"/>
                </a:rPr>
                <a:t>ppt</a:t>
              </a:r>
              <a:r>
                <a:rPr lang="zh-CN" altLang="en-US" sz="14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tx1">
                    <a:lumMod val="75000"/>
                    <a:lumOff val="25000"/>
                  </a:schemeClr>
                </a:solidFill>
                <a:latin typeface="微软雅黑" panose="020B0503020204020204" charset="-122"/>
                <a:cs typeface="+mn-ea"/>
                <a:sym typeface="+mn-lt"/>
              </a:endParaRPr>
            </a:p>
          </p:txBody>
        </p:sp>
      </p:grpSp>
      <p:grpSp>
        <p:nvGrpSpPr>
          <p:cNvPr id="6180" name="Group 36"/>
          <p:cNvGrpSpPr>
            <a:grpSpLocks noChangeAspect="1"/>
          </p:cNvGrpSpPr>
          <p:nvPr/>
        </p:nvGrpSpPr>
        <p:grpSpPr bwMode="auto">
          <a:xfrm>
            <a:off x="809668" y="4871013"/>
            <a:ext cx="1007533" cy="928044"/>
            <a:chOff x="419" y="2309"/>
            <a:chExt cx="507" cy="467"/>
          </a:xfrm>
          <a:solidFill>
            <a:schemeClr val="accent3"/>
          </a:solidFill>
        </p:grpSpPr>
        <p:sp>
          <p:nvSpPr>
            <p:cNvPr id="6181"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6182"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121920" tIns="60960" rIns="121920" bIns="60960" numCol="1" anchor="t" anchorCtr="0" compatLnSpc="1"/>
            <a:lstStyle/>
            <a:p>
              <a:endParaRPr lang="en-US" sz="2400"/>
            </a:p>
          </p:txBody>
        </p:sp>
        <p:sp>
          <p:nvSpPr>
            <p:cNvPr id="6183"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86" name="Group 42"/>
          <p:cNvGrpSpPr>
            <a:grpSpLocks noChangeAspect="1"/>
          </p:cNvGrpSpPr>
          <p:nvPr/>
        </p:nvGrpSpPr>
        <p:grpSpPr bwMode="auto">
          <a:xfrm>
            <a:off x="4468284" y="4878311"/>
            <a:ext cx="1026584" cy="977901"/>
            <a:chOff x="2111" y="2341"/>
            <a:chExt cx="485" cy="462"/>
          </a:xfrm>
          <a:solidFill>
            <a:schemeClr val="accent5"/>
          </a:solidFill>
        </p:grpSpPr>
        <p:sp>
          <p:nvSpPr>
            <p:cNvPr id="6187"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8"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9"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0"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1"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2"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3"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4"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5"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6"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7"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8" name="Group 107"/>
          <p:cNvGrpSpPr/>
          <p:nvPr/>
        </p:nvGrpSpPr>
        <p:grpSpPr>
          <a:xfrm>
            <a:off x="8261882" y="4956624"/>
            <a:ext cx="894833" cy="899584"/>
            <a:chOff x="7839075" y="1611313"/>
            <a:chExt cx="896938" cy="901700"/>
          </a:xfrm>
          <a:solidFill>
            <a:schemeClr val="accent6"/>
          </a:solidFill>
        </p:grpSpPr>
        <p:sp>
          <p:nvSpPr>
            <p:cNvPr id="109"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7" name="组合 66"/>
          <p:cNvGrpSpPr/>
          <p:nvPr/>
        </p:nvGrpSpPr>
        <p:grpSpPr>
          <a:xfrm>
            <a:off x="-19051" y="340072"/>
            <a:ext cx="1957261" cy="675969"/>
            <a:chOff x="285749" y="263872"/>
            <a:chExt cx="1957261" cy="675969"/>
          </a:xfrm>
        </p:grpSpPr>
        <p:grpSp>
          <p:nvGrpSpPr>
            <p:cNvPr id="68" name="组合 67"/>
            <p:cNvGrpSpPr/>
            <p:nvPr/>
          </p:nvGrpSpPr>
          <p:grpSpPr>
            <a:xfrm flipH="1">
              <a:off x="285749" y="263872"/>
              <a:ext cx="1623000" cy="675969"/>
              <a:chOff x="3533690" y="533400"/>
              <a:chExt cx="1637426" cy="675969"/>
            </a:xfrm>
            <a:solidFill>
              <a:srgbClr val="EE1C39"/>
            </a:solidFill>
          </p:grpSpPr>
          <p:sp>
            <p:nvSpPr>
              <p:cNvPr id="70" name="矩形 69"/>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9" name="文本框 68"/>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72" name="文本框 71"/>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73" name="矩形 72"/>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animEffect transition="in" filter="fade">
                                      <p:cBhvr>
                                        <p:cTn id="14" dur="500"/>
                                        <p:tgtEl>
                                          <p:spTgt spid="6158"/>
                                        </p:tgtEl>
                                      </p:cBhvr>
                                    </p:animEffect>
                                  </p:childTnLst>
                                </p:cTn>
                              </p:par>
                              <p:par>
                                <p:cTn id="15" presetID="2" presetClass="entr" presetSubtype="2" accel="50000" decel="5000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6155"/>
                                        </p:tgtEl>
                                        <p:attrNameLst>
                                          <p:attrName>style.visibility</p:attrName>
                                        </p:attrNameLst>
                                      </p:cBhvr>
                                      <p:to>
                                        <p:strVal val="visible"/>
                                      </p:to>
                                    </p:set>
                                    <p:anim calcmode="lin" valueType="num">
                                      <p:cBhvr>
                                        <p:cTn id="27" dur="500" fill="hold"/>
                                        <p:tgtEl>
                                          <p:spTgt spid="6155"/>
                                        </p:tgtEl>
                                        <p:attrNameLst>
                                          <p:attrName>ppt_w</p:attrName>
                                        </p:attrNameLst>
                                      </p:cBhvr>
                                      <p:tavLst>
                                        <p:tav tm="0">
                                          <p:val>
                                            <p:fltVal val="0"/>
                                          </p:val>
                                        </p:tav>
                                        <p:tav tm="100000">
                                          <p:val>
                                            <p:strVal val="#ppt_w"/>
                                          </p:val>
                                        </p:tav>
                                      </p:tavLst>
                                    </p:anim>
                                    <p:anim calcmode="lin" valueType="num">
                                      <p:cBhvr>
                                        <p:cTn id="28" dur="500" fill="hold"/>
                                        <p:tgtEl>
                                          <p:spTgt spid="6155"/>
                                        </p:tgtEl>
                                        <p:attrNameLst>
                                          <p:attrName>ppt_h</p:attrName>
                                        </p:attrNameLst>
                                      </p:cBhvr>
                                      <p:tavLst>
                                        <p:tav tm="0">
                                          <p:val>
                                            <p:fltVal val="0"/>
                                          </p:val>
                                        </p:tav>
                                        <p:tav tm="100000">
                                          <p:val>
                                            <p:strVal val="#ppt_h"/>
                                          </p:val>
                                        </p:tav>
                                      </p:tavLst>
                                    </p:anim>
                                    <p:animEffect transition="in" filter="fade">
                                      <p:cBhvr>
                                        <p:cTn id="29" dur="500"/>
                                        <p:tgtEl>
                                          <p:spTgt spid="6155"/>
                                        </p:tgtEl>
                                      </p:cBhvr>
                                    </p:animEffect>
                                  </p:childTnLst>
                                </p:cTn>
                              </p:par>
                              <p:par>
                                <p:cTn id="30" presetID="2" presetClass="entr" presetSubtype="2" accel="50000" decel="5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163"/>
                                        </p:tgtEl>
                                        <p:attrNameLst>
                                          <p:attrName>style.visibility</p:attrName>
                                        </p:attrNameLst>
                                      </p:cBhvr>
                                      <p:to>
                                        <p:strVal val="visible"/>
                                      </p:to>
                                    </p:set>
                                    <p:anim calcmode="lin" valueType="num">
                                      <p:cBhvr>
                                        <p:cTn id="42" dur="500" fill="hold"/>
                                        <p:tgtEl>
                                          <p:spTgt spid="6163"/>
                                        </p:tgtEl>
                                        <p:attrNameLst>
                                          <p:attrName>ppt_w</p:attrName>
                                        </p:attrNameLst>
                                      </p:cBhvr>
                                      <p:tavLst>
                                        <p:tav tm="0">
                                          <p:val>
                                            <p:fltVal val="0"/>
                                          </p:val>
                                        </p:tav>
                                        <p:tav tm="100000">
                                          <p:val>
                                            <p:strVal val="#ppt_w"/>
                                          </p:val>
                                        </p:tav>
                                      </p:tavLst>
                                    </p:anim>
                                    <p:anim calcmode="lin" valueType="num">
                                      <p:cBhvr>
                                        <p:cTn id="43" dur="500" fill="hold"/>
                                        <p:tgtEl>
                                          <p:spTgt spid="6163"/>
                                        </p:tgtEl>
                                        <p:attrNameLst>
                                          <p:attrName>ppt_h</p:attrName>
                                        </p:attrNameLst>
                                      </p:cBhvr>
                                      <p:tavLst>
                                        <p:tav tm="0">
                                          <p:val>
                                            <p:fltVal val="0"/>
                                          </p:val>
                                        </p:tav>
                                        <p:tav tm="100000">
                                          <p:val>
                                            <p:strVal val="#ppt_h"/>
                                          </p:val>
                                        </p:tav>
                                      </p:tavLst>
                                    </p:anim>
                                    <p:animEffect transition="in" filter="fade">
                                      <p:cBhvr>
                                        <p:cTn id="44" dur="500"/>
                                        <p:tgtEl>
                                          <p:spTgt spid="6163"/>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1+#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ppt_x"/>
                                          </p:val>
                                        </p:tav>
                                        <p:tav tm="100000">
                                          <p:val>
                                            <p:strVal val="#ppt_x"/>
                                          </p:val>
                                        </p:tav>
                                      </p:tavLst>
                                    </p:anim>
                                    <p:anim calcmode="lin" valueType="num">
                                      <p:cBhvr additive="base">
                                        <p:cTn id="53" dur="500" fill="hold"/>
                                        <p:tgtEl>
                                          <p:spTgt spid="5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6180"/>
                                        </p:tgtEl>
                                        <p:attrNameLst>
                                          <p:attrName>style.visibility</p:attrName>
                                        </p:attrNameLst>
                                      </p:cBhvr>
                                      <p:to>
                                        <p:strVal val="visible"/>
                                      </p:to>
                                    </p:set>
                                    <p:anim calcmode="lin" valueType="num">
                                      <p:cBhvr>
                                        <p:cTn id="57" dur="500" fill="hold"/>
                                        <p:tgtEl>
                                          <p:spTgt spid="6180"/>
                                        </p:tgtEl>
                                        <p:attrNameLst>
                                          <p:attrName>ppt_w</p:attrName>
                                        </p:attrNameLst>
                                      </p:cBhvr>
                                      <p:tavLst>
                                        <p:tav tm="0">
                                          <p:val>
                                            <p:fltVal val="0"/>
                                          </p:val>
                                        </p:tav>
                                        <p:tav tm="100000">
                                          <p:val>
                                            <p:strVal val="#ppt_w"/>
                                          </p:val>
                                        </p:tav>
                                      </p:tavLst>
                                    </p:anim>
                                    <p:anim calcmode="lin" valueType="num">
                                      <p:cBhvr>
                                        <p:cTn id="58" dur="500" fill="hold"/>
                                        <p:tgtEl>
                                          <p:spTgt spid="6180"/>
                                        </p:tgtEl>
                                        <p:attrNameLst>
                                          <p:attrName>ppt_h</p:attrName>
                                        </p:attrNameLst>
                                      </p:cBhvr>
                                      <p:tavLst>
                                        <p:tav tm="0">
                                          <p:val>
                                            <p:fltVal val="0"/>
                                          </p:val>
                                        </p:tav>
                                        <p:tav tm="100000">
                                          <p:val>
                                            <p:strVal val="#ppt_h"/>
                                          </p:val>
                                        </p:tav>
                                      </p:tavLst>
                                    </p:anim>
                                    <p:animEffect transition="in" filter="fade">
                                      <p:cBhvr>
                                        <p:cTn id="59" dur="500"/>
                                        <p:tgtEl>
                                          <p:spTgt spid="6180"/>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500" fill="hold"/>
                                        <p:tgtEl>
                                          <p:spTgt spid="78"/>
                                        </p:tgtEl>
                                        <p:attrNameLst>
                                          <p:attrName>ppt_x</p:attrName>
                                        </p:attrNameLst>
                                      </p:cBhvr>
                                      <p:tavLst>
                                        <p:tav tm="0">
                                          <p:val>
                                            <p:strVal val="1+#ppt_w/2"/>
                                          </p:val>
                                        </p:tav>
                                        <p:tav tm="100000">
                                          <p:val>
                                            <p:strVal val="#ppt_x"/>
                                          </p:val>
                                        </p:tav>
                                      </p:tavLst>
                                    </p:anim>
                                    <p:anim calcmode="lin" valueType="num">
                                      <p:cBhvr additive="base">
                                        <p:cTn id="63" dur="500" fill="hold"/>
                                        <p:tgtEl>
                                          <p:spTgt spid="78"/>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6186"/>
                                        </p:tgtEl>
                                        <p:attrNameLst>
                                          <p:attrName>style.visibility</p:attrName>
                                        </p:attrNameLst>
                                      </p:cBhvr>
                                      <p:to>
                                        <p:strVal val="visible"/>
                                      </p:to>
                                    </p:set>
                                    <p:anim calcmode="lin" valueType="num">
                                      <p:cBhvr>
                                        <p:cTn id="72" dur="500" fill="hold"/>
                                        <p:tgtEl>
                                          <p:spTgt spid="6186"/>
                                        </p:tgtEl>
                                        <p:attrNameLst>
                                          <p:attrName>ppt_w</p:attrName>
                                        </p:attrNameLst>
                                      </p:cBhvr>
                                      <p:tavLst>
                                        <p:tav tm="0">
                                          <p:val>
                                            <p:fltVal val="0"/>
                                          </p:val>
                                        </p:tav>
                                        <p:tav tm="100000">
                                          <p:val>
                                            <p:strVal val="#ppt_w"/>
                                          </p:val>
                                        </p:tav>
                                      </p:tavLst>
                                    </p:anim>
                                    <p:anim calcmode="lin" valueType="num">
                                      <p:cBhvr>
                                        <p:cTn id="73" dur="500" fill="hold"/>
                                        <p:tgtEl>
                                          <p:spTgt spid="6186"/>
                                        </p:tgtEl>
                                        <p:attrNameLst>
                                          <p:attrName>ppt_h</p:attrName>
                                        </p:attrNameLst>
                                      </p:cBhvr>
                                      <p:tavLst>
                                        <p:tav tm="0">
                                          <p:val>
                                            <p:fltVal val="0"/>
                                          </p:val>
                                        </p:tav>
                                        <p:tav tm="100000">
                                          <p:val>
                                            <p:strVal val="#ppt_h"/>
                                          </p:val>
                                        </p:tav>
                                      </p:tavLst>
                                    </p:anim>
                                    <p:animEffect transition="in" filter="fade">
                                      <p:cBhvr>
                                        <p:cTn id="74" dur="500"/>
                                        <p:tgtEl>
                                          <p:spTgt spid="6186"/>
                                        </p:tgtEl>
                                      </p:cBhvr>
                                    </p:animEffect>
                                  </p:childTnLst>
                                </p:cTn>
                              </p:par>
                              <p:par>
                                <p:cTn id="75" presetID="2" presetClass="entr" presetSubtype="2" accel="50000" decel="50000"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fill="hold"/>
                                        <p:tgtEl>
                                          <p:spTgt spid="81"/>
                                        </p:tgtEl>
                                        <p:attrNameLst>
                                          <p:attrName>ppt_x</p:attrName>
                                        </p:attrNameLst>
                                      </p:cBhvr>
                                      <p:tavLst>
                                        <p:tav tm="0">
                                          <p:val>
                                            <p:strVal val="1+#ppt_w/2"/>
                                          </p:val>
                                        </p:tav>
                                        <p:tav tm="100000">
                                          <p:val>
                                            <p:strVal val="#ppt_x"/>
                                          </p:val>
                                        </p:tav>
                                      </p:tavLst>
                                    </p:anim>
                                    <p:anim calcmode="lin" valueType="num">
                                      <p:cBhvr additive="base">
                                        <p:cTn id="78" dur="500" fill="hold"/>
                                        <p:tgtEl>
                                          <p:spTgt spid="81"/>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ppt_x"/>
                                          </p:val>
                                        </p:tav>
                                        <p:tav tm="100000">
                                          <p:val>
                                            <p:strVal val="#ppt_x"/>
                                          </p:val>
                                        </p:tav>
                                      </p:tavLst>
                                    </p:anim>
                                    <p:anim calcmode="lin" valueType="num">
                                      <p:cBhvr additive="base">
                                        <p:cTn id="83" dur="500" fill="hold"/>
                                        <p:tgtEl>
                                          <p:spTgt spid="58"/>
                                        </p:tgtEl>
                                        <p:attrNameLst>
                                          <p:attrName>ppt_y</p:attrName>
                                        </p:attrNameLst>
                                      </p:cBhvr>
                                      <p:tavLst>
                                        <p:tav tm="0">
                                          <p:val>
                                            <p:strVal val="1+#ppt_h/2"/>
                                          </p:val>
                                        </p:tav>
                                        <p:tav tm="100000">
                                          <p:val>
                                            <p:strVal val="#ppt_y"/>
                                          </p:val>
                                        </p:tav>
                                      </p:tavLst>
                                    </p:anim>
                                  </p:childTnLst>
                                </p:cTn>
                              </p:par>
                            </p:childTnLst>
                          </p:cTn>
                        </p:par>
                        <p:par>
                          <p:cTn id="84" fill="hold">
                            <p:stCondLst>
                              <p:cond delay="5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84"/>
                                        </p:tgtEl>
                                        <p:attrNameLst>
                                          <p:attrName>style.visibility</p:attrName>
                                        </p:attrNameLst>
                                      </p:cBhvr>
                                      <p:to>
                                        <p:strVal val="visible"/>
                                      </p:to>
                                    </p:set>
                                    <p:anim calcmode="lin" valueType="num">
                                      <p:cBhvr additive="base">
                                        <p:cTn id="92" dur="500" fill="hold"/>
                                        <p:tgtEl>
                                          <p:spTgt spid="84"/>
                                        </p:tgtEl>
                                        <p:attrNameLst>
                                          <p:attrName>ppt_x</p:attrName>
                                        </p:attrNameLst>
                                      </p:cBhvr>
                                      <p:tavLst>
                                        <p:tav tm="0">
                                          <p:val>
                                            <p:strVal val="1+#ppt_w/2"/>
                                          </p:val>
                                        </p:tav>
                                        <p:tav tm="100000">
                                          <p:val>
                                            <p:strVal val="#ppt_x"/>
                                          </p:val>
                                        </p:tav>
                                      </p:tavLst>
                                    </p:anim>
                                    <p:anim calcmode="lin" valueType="num">
                                      <p:cBhvr additive="base">
                                        <p:cTn id="9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6155" grpId="0" animBg="1"/>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C136B7D2-B98C-44FD-8D04-7EC62A564975}" type="slidenum">
              <a:rPr lang="en-US" smtClean="0"/>
              <a:t>17</a:t>
            </a:fld>
            <a:endParaRPr lang="en-US" dirty="0"/>
          </a:p>
        </p:txBody>
      </p:sp>
      <p:sp>
        <p:nvSpPr>
          <p:cNvPr id="5" name="Rectangle 4"/>
          <p:cNvSpPr/>
          <p:nvPr/>
        </p:nvSpPr>
        <p:spPr>
          <a:xfrm>
            <a:off x="1564250" y="1445657"/>
            <a:ext cx="4685369" cy="1459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 name="Straight Connector 9"/>
          <p:cNvCxnSpPr/>
          <p:nvPr/>
        </p:nvCxnSpPr>
        <p:spPr>
          <a:xfrm>
            <a:off x="3114291" y="1599275"/>
            <a:ext cx="0" cy="115214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29"/>
          <p:cNvGrpSpPr/>
          <p:nvPr/>
        </p:nvGrpSpPr>
        <p:grpSpPr>
          <a:xfrm>
            <a:off x="3303469" y="1659155"/>
            <a:ext cx="2688324" cy="1028788"/>
            <a:chOff x="798971" y="1704791"/>
            <a:chExt cx="1112114" cy="771591"/>
          </a:xfrm>
        </p:grpSpPr>
        <p:sp>
          <p:nvSpPr>
            <p:cNvPr id="12" name="Text Placeholder 3"/>
            <p:cNvSpPr txBox="1"/>
            <p:nvPr/>
          </p:nvSpPr>
          <p:spPr>
            <a:xfrm>
              <a:off x="825800" y="1704791"/>
              <a:ext cx="445627"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b="1" dirty="0">
                  <a:solidFill>
                    <a:schemeClr val="bg1"/>
                  </a:solidFill>
                </a:rPr>
                <a:t>输入你的标题</a:t>
              </a:r>
            </a:p>
          </p:txBody>
        </p:sp>
        <p:sp>
          <p:nvSpPr>
            <p:cNvPr id="13" name="Text Placeholder 3"/>
            <p:cNvSpPr txBox="1"/>
            <p:nvPr/>
          </p:nvSpPr>
          <p:spPr>
            <a:xfrm>
              <a:off x="798971" y="1877612"/>
              <a:ext cx="1112114" cy="598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bg1"/>
                </a:solidFill>
                <a:latin typeface="微软雅黑" panose="020B0503020204020204" charset="-122"/>
                <a:cs typeface="+mn-ea"/>
                <a:sym typeface="+mn-lt"/>
              </a:endParaRPr>
            </a:p>
          </p:txBody>
        </p:sp>
      </p:grpSp>
      <p:sp>
        <p:nvSpPr>
          <p:cNvPr id="14" name="Text Placeholder 3"/>
          <p:cNvSpPr txBox="1"/>
          <p:nvPr/>
        </p:nvSpPr>
        <p:spPr>
          <a:xfrm>
            <a:off x="2174424" y="195119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20%</a:t>
            </a:r>
          </a:p>
        </p:txBody>
      </p:sp>
      <p:grpSp>
        <p:nvGrpSpPr>
          <p:cNvPr id="69" name="Group 68"/>
          <p:cNvGrpSpPr/>
          <p:nvPr/>
        </p:nvGrpSpPr>
        <p:grpSpPr>
          <a:xfrm>
            <a:off x="872966" y="1599275"/>
            <a:ext cx="1226263" cy="1152140"/>
            <a:chOff x="654724" y="1199456"/>
            <a:chExt cx="919697" cy="864105"/>
          </a:xfrm>
        </p:grpSpPr>
        <p:sp>
          <p:nvSpPr>
            <p:cNvPr id="6" name="Pentagon 5"/>
            <p:cNvSpPr/>
            <p:nvPr/>
          </p:nvSpPr>
          <p:spPr>
            <a:xfrm>
              <a:off x="654724" y="1199456"/>
              <a:ext cx="919697" cy="864105"/>
            </a:xfrm>
            <a:prstGeom prst="homePlate">
              <a:avLst>
                <a:gd name="adj" fmla="val 3573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2" name="Group 21"/>
            <p:cNvGrpSpPr/>
            <p:nvPr/>
          </p:nvGrpSpPr>
          <p:grpSpPr>
            <a:xfrm>
              <a:off x="733843" y="1408483"/>
              <a:ext cx="652660" cy="331148"/>
              <a:chOff x="2263775" y="3041151"/>
              <a:chExt cx="855152" cy="433889"/>
            </a:xfrm>
            <a:solidFill>
              <a:schemeClr val="accent1"/>
            </a:solidFill>
          </p:grpSpPr>
          <p:sp>
            <p:nvSpPr>
              <p:cNvPr id="2053" name="Freeform 5"/>
              <p:cNvSpPr>
                <a:spLocks noEditPoints="1"/>
              </p:cNvSpPr>
              <p:nvPr/>
            </p:nvSpPr>
            <p:spPr bwMode="auto">
              <a:xfrm>
                <a:off x="2342977" y="3041151"/>
                <a:ext cx="153813" cy="152665"/>
              </a:xfrm>
              <a:custGeom>
                <a:avLst/>
                <a:gdLst/>
                <a:ahLst/>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4" name="Freeform 6"/>
              <p:cNvSpPr>
                <a:spLocks noEditPoints="1"/>
              </p:cNvSpPr>
              <p:nvPr/>
            </p:nvSpPr>
            <p:spPr bwMode="auto">
              <a:xfrm>
                <a:off x="2263775" y="3149049"/>
                <a:ext cx="312217" cy="166439"/>
              </a:xfrm>
              <a:custGeom>
                <a:avLst/>
                <a:gdLst/>
                <a:ahLst/>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5" name="Freeform 7"/>
              <p:cNvSpPr>
                <a:spLocks noEditPoints="1"/>
              </p:cNvSpPr>
              <p:nvPr/>
            </p:nvSpPr>
            <p:spPr bwMode="auto">
              <a:xfrm>
                <a:off x="2339533" y="3301714"/>
                <a:ext cx="157256" cy="157256"/>
              </a:xfrm>
              <a:custGeom>
                <a:avLst/>
                <a:gdLst/>
                <a:ahLst/>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6" name="Freeform 8"/>
              <p:cNvSpPr>
                <a:spLocks noEditPoints="1"/>
              </p:cNvSpPr>
              <p:nvPr/>
            </p:nvSpPr>
            <p:spPr bwMode="auto">
              <a:xfrm>
                <a:off x="2501381" y="3323523"/>
                <a:ext cx="617546" cy="151517"/>
              </a:xfrm>
              <a:custGeom>
                <a:avLst/>
                <a:gdLst/>
                <a:ahLst/>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7" name="Freeform 9"/>
              <p:cNvSpPr>
                <a:spLocks noEditPoints="1"/>
              </p:cNvSpPr>
              <p:nvPr/>
            </p:nvSpPr>
            <p:spPr bwMode="auto">
              <a:xfrm>
                <a:off x="2274106" y="3386655"/>
                <a:ext cx="104455" cy="80350"/>
              </a:xfrm>
              <a:custGeom>
                <a:avLst/>
                <a:gdLst/>
                <a:ahLst/>
                <a:cxnLst>
                  <a:cxn ang="0">
                    <a:pos x="38" y="28"/>
                  </a:cxn>
                  <a:cxn ang="0">
                    <a:pos x="19" y="0"/>
                  </a:cxn>
                  <a:cxn ang="0">
                    <a:pos x="23" y="28"/>
                  </a:cxn>
                  <a:cxn ang="0">
                    <a:pos x="38" y="28"/>
                  </a:cxn>
                  <a:cxn ang="0">
                    <a:pos x="38" y="28"/>
                  </a:cxn>
                  <a:cxn ang="0">
                    <a:pos x="38" y="28"/>
                  </a:cxn>
                </a:cxnLst>
                <a:rect l="0" t="0" r="r" b="b"/>
                <a:pathLst>
                  <a:path w="38" h="29">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8" name="Freeform 10"/>
              <p:cNvSpPr>
                <a:spLocks noEditPoints="1"/>
              </p:cNvSpPr>
              <p:nvPr/>
            </p:nvSpPr>
            <p:spPr bwMode="auto">
              <a:xfrm>
                <a:off x="2457763" y="3425682"/>
                <a:ext cx="57393" cy="41323"/>
              </a:xfrm>
              <a:custGeom>
                <a:avLst/>
                <a:gdLst/>
                <a:ahLst/>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sp>
        <p:nvSpPr>
          <p:cNvPr id="23" name="Rectangle 22"/>
          <p:cNvSpPr/>
          <p:nvPr/>
        </p:nvSpPr>
        <p:spPr>
          <a:xfrm>
            <a:off x="1564250" y="3162860"/>
            <a:ext cx="4685369" cy="1459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25" name="Straight Connector 24"/>
          <p:cNvCxnSpPr/>
          <p:nvPr/>
        </p:nvCxnSpPr>
        <p:spPr>
          <a:xfrm>
            <a:off x="3114291" y="3316478"/>
            <a:ext cx="0" cy="115214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9"/>
          <p:cNvGrpSpPr/>
          <p:nvPr/>
        </p:nvGrpSpPr>
        <p:grpSpPr>
          <a:xfrm>
            <a:off x="3303469" y="3376358"/>
            <a:ext cx="2688324" cy="1028788"/>
            <a:chOff x="798971" y="1704791"/>
            <a:chExt cx="1112114" cy="771591"/>
          </a:xfrm>
        </p:grpSpPr>
        <p:sp>
          <p:nvSpPr>
            <p:cNvPr id="27" name="Text Placeholder 3"/>
            <p:cNvSpPr txBox="1"/>
            <p:nvPr/>
          </p:nvSpPr>
          <p:spPr>
            <a:xfrm>
              <a:off x="825800" y="1704791"/>
              <a:ext cx="445627"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b="1" dirty="0">
                  <a:solidFill>
                    <a:schemeClr val="bg1"/>
                  </a:solidFill>
                </a:rPr>
                <a:t>输入你的标题</a:t>
              </a:r>
            </a:p>
          </p:txBody>
        </p:sp>
        <p:sp>
          <p:nvSpPr>
            <p:cNvPr id="28" name="Text Placeholder 3"/>
            <p:cNvSpPr txBox="1"/>
            <p:nvPr/>
          </p:nvSpPr>
          <p:spPr>
            <a:xfrm>
              <a:off x="798971" y="1877612"/>
              <a:ext cx="1112114" cy="598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bg1"/>
                </a:solidFill>
                <a:latin typeface="微软雅黑" panose="020B0503020204020204" charset="-122"/>
                <a:cs typeface="+mn-ea"/>
                <a:sym typeface="+mn-lt"/>
              </a:endParaRPr>
            </a:p>
          </p:txBody>
        </p:sp>
      </p:grpSp>
      <p:sp>
        <p:nvSpPr>
          <p:cNvPr id="29" name="Text Placeholder 3"/>
          <p:cNvSpPr txBox="1"/>
          <p:nvPr/>
        </p:nvSpPr>
        <p:spPr>
          <a:xfrm>
            <a:off x="2174424" y="3668397"/>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30%</a:t>
            </a:r>
          </a:p>
        </p:txBody>
      </p:sp>
      <p:grpSp>
        <p:nvGrpSpPr>
          <p:cNvPr id="70" name="Group 69"/>
          <p:cNvGrpSpPr/>
          <p:nvPr/>
        </p:nvGrpSpPr>
        <p:grpSpPr>
          <a:xfrm>
            <a:off x="872966" y="3316478"/>
            <a:ext cx="1226263" cy="1152140"/>
            <a:chOff x="654724" y="2487358"/>
            <a:chExt cx="919697" cy="864105"/>
          </a:xfrm>
        </p:grpSpPr>
        <p:sp>
          <p:nvSpPr>
            <p:cNvPr id="24" name="Pentagon 23"/>
            <p:cNvSpPr/>
            <p:nvPr/>
          </p:nvSpPr>
          <p:spPr>
            <a:xfrm>
              <a:off x="654724" y="2487358"/>
              <a:ext cx="919697" cy="864105"/>
            </a:xfrm>
            <a:prstGeom prst="homePlate">
              <a:avLst>
                <a:gd name="adj" fmla="val 3573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4" name="Group 43"/>
            <p:cNvGrpSpPr/>
            <p:nvPr/>
          </p:nvGrpSpPr>
          <p:grpSpPr>
            <a:xfrm>
              <a:off x="732879" y="2769916"/>
              <a:ext cx="632564" cy="283238"/>
              <a:chOff x="5724525" y="1858963"/>
              <a:chExt cx="1169988" cy="523876"/>
            </a:xfrm>
            <a:solidFill>
              <a:schemeClr val="accent2"/>
            </a:solidFill>
          </p:grpSpPr>
          <p:sp>
            <p:nvSpPr>
              <p:cNvPr id="2062" name="Freeform 14"/>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63" name="Freeform 15"/>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64" name="Freeform 16"/>
              <p:cNvSpPr>
                <a:spLocks noEditPoints="1"/>
              </p:cNvSpPr>
              <p:nvPr/>
            </p:nvSpPr>
            <p:spPr bwMode="auto">
              <a:xfrm>
                <a:off x="5724525" y="1858963"/>
                <a:ext cx="1169988" cy="455613"/>
              </a:xfrm>
              <a:custGeom>
                <a:avLst/>
                <a:gdLst/>
                <a:ahLst/>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65" name="Freeform 17"/>
              <p:cNvSpPr>
                <a:spLocks noEditPoints="1"/>
              </p:cNvSpPr>
              <p:nvPr/>
            </p:nvSpPr>
            <p:spPr bwMode="auto">
              <a:xfrm>
                <a:off x="6284913" y="2295526"/>
                <a:ext cx="584200" cy="87313"/>
              </a:xfrm>
              <a:custGeom>
                <a:avLst/>
                <a:gdLst/>
                <a:ahLst/>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sp>
        <p:nvSpPr>
          <p:cNvPr id="45" name="Rectangle 44"/>
          <p:cNvSpPr/>
          <p:nvPr/>
        </p:nvSpPr>
        <p:spPr>
          <a:xfrm>
            <a:off x="1564250" y="4902077"/>
            <a:ext cx="4685369" cy="1459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p:cNvCxnSpPr/>
          <p:nvPr/>
        </p:nvCxnSpPr>
        <p:spPr>
          <a:xfrm>
            <a:off x="3114291" y="5055695"/>
            <a:ext cx="0" cy="115214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8" name="Group 29"/>
          <p:cNvGrpSpPr/>
          <p:nvPr/>
        </p:nvGrpSpPr>
        <p:grpSpPr>
          <a:xfrm>
            <a:off x="3303469" y="5115575"/>
            <a:ext cx="2688324" cy="1028788"/>
            <a:chOff x="798971" y="1704791"/>
            <a:chExt cx="1112114" cy="771591"/>
          </a:xfrm>
        </p:grpSpPr>
        <p:sp>
          <p:nvSpPr>
            <p:cNvPr id="49" name="Text Placeholder 3"/>
            <p:cNvSpPr txBox="1"/>
            <p:nvPr/>
          </p:nvSpPr>
          <p:spPr>
            <a:xfrm>
              <a:off x="825800" y="1704791"/>
              <a:ext cx="445627"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b="1" dirty="0">
                  <a:solidFill>
                    <a:schemeClr val="bg1"/>
                  </a:solidFill>
                </a:rPr>
                <a:t>输入你的标题</a:t>
              </a:r>
            </a:p>
          </p:txBody>
        </p:sp>
        <p:sp>
          <p:nvSpPr>
            <p:cNvPr id="50" name="Text Placeholder 3"/>
            <p:cNvSpPr txBox="1"/>
            <p:nvPr/>
          </p:nvSpPr>
          <p:spPr>
            <a:xfrm>
              <a:off x="798971" y="1877612"/>
              <a:ext cx="1112114" cy="598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200" dirty="0">
                  <a:solidFill>
                    <a:schemeClr val="bg1"/>
                  </a:solidFill>
                  <a:latin typeface="微软雅黑" panose="020B0503020204020204" charset="-122"/>
                  <a:cs typeface="+mn-ea"/>
                  <a:sym typeface="+mn-lt"/>
                </a:rPr>
                <a:t>ppt</a:t>
              </a:r>
              <a:r>
                <a:rPr lang="zh-CN" altLang="en-US" sz="1200" dirty="0">
                  <a:solidFill>
                    <a:schemeClr val="bg1"/>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bg1"/>
                </a:solidFill>
                <a:latin typeface="微软雅黑" panose="020B0503020204020204" charset="-122"/>
                <a:cs typeface="+mn-ea"/>
                <a:sym typeface="+mn-lt"/>
              </a:endParaRPr>
            </a:p>
          </p:txBody>
        </p:sp>
      </p:grpSp>
      <p:sp>
        <p:nvSpPr>
          <p:cNvPr id="51" name="Text Placeholder 3"/>
          <p:cNvSpPr txBox="1"/>
          <p:nvPr/>
        </p:nvSpPr>
        <p:spPr>
          <a:xfrm>
            <a:off x="2174424" y="540761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50%</a:t>
            </a:r>
          </a:p>
        </p:txBody>
      </p:sp>
      <p:grpSp>
        <p:nvGrpSpPr>
          <p:cNvPr id="71" name="Group 70"/>
          <p:cNvGrpSpPr/>
          <p:nvPr/>
        </p:nvGrpSpPr>
        <p:grpSpPr>
          <a:xfrm>
            <a:off x="872966" y="5055695"/>
            <a:ext cx="1226263" cy="1152140"/>
            <a:chOff x="654724" y="3791771"/>
            <a:chExt cx="919697" cy="864105"/>
          </a:xfrm>
        </p:grpSpPr>
        <p:sp>
          <p:nvSpPr>
            <p:cNvPr id="46" name="Pentagon 45"/>
            <p:cNvSpPr/>
            <p:nvPr/>
          </p:nvSpPr>
          <p:spPr>
            <a:xfrm>
              <a:off x="654724" y="3791771"/>
              <a:ext cx="919697" cy="864105"/>
            </a:xfrm>
            <a:prstGeom prst="homePlate">
              <a:avLst>
                <a:gd name="adj" fmla="val 3573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7" name="Group 56"/>
            <p:cNvGrpSpPr/>
            <p:nvPr/>
          </p:nvGrpSpPr>
          <p:grpSpPr>
            <a:xfrm flipH="1">
              <a:off x="856690" y="4079806"/>
              <a:ext cx="411163" cy="258763"/>
              <a:chOff x="3871913" y="3771900"/>
              <a:chExt cx="411163" cy="258763"/>
            </a:xfrm>
            <a:solidFill>
              <a:schemeClr val="accent3"/>
            </a:solidFill>
          </p:grpSpPr>
          <p:sp>
            <p:nvSpPr>
              <p:cNvPr id="58"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9"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60"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graphicFrame>
        <p:nvGraphicFramePr>
          <p:cNvPr id="61" name="Chart 60"/>
          <p:cNvGraphicFramePr/>
          <p:nvPr/>
        </p:nvGraphicFramePr>
        <p:xfrm>
          <a:off x="6556857" y="1330442"/>
          <a:ext cx="4915796" cy="2841945"/>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61"/>
          <p:cNvSpPr txBox="1"/>
          <p:nvPr/>
        </p:nvSpPr>
        <p:spPr>
          <a:xfrm>
            <a:off x="7186437" y="4230960"/>
            <a:ext cx="4286215" cy="613694"/>
          </a:xfrm>
          <a:prstGeom prst="rect">
            <a:avLst/>
          </a:prstGeom>
          <a:noFill/>
        </p:spPr>
        <p:txBody>
          <a:bodyPr wrap="square" rtlCol="0">
            <a:spAutoFit/>
          </a:bodyPr>
          <a:lstStyle/>
          <a:p>
            <a:pPr lvl="0">
              <a:lnSpc>
                <a:spcPct val="150000"/>
              </a:lnSpc>
            </a:pPr>
            <a:r>
              <a:rPr lang="en-US" altLang="zh-CN" sz="1200" dirty="0">
                <a:solidFill>
                  <a:schemeClr val="tx1">
                    <a:lumMod val="75000"/>
                    <a:lumOff val="25000"/>
                  </a:schemeClr>
                </a:solidFill>
                <a:latin typeface="微软雅黑" panose="020B0503020204020204" charset="-122"/>
                <a:cs typeface="+mn-ea"/>
                <a:sym typeface="+mn-lt"/>
              </a:rPr>
              <a:t>ppt</a:t>
            </a:r>
            <a:r>
              <a:rPr lang="zh-CN" altLang="en-US" sz="12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64" name="Flowchart: Off-page Connector 63"/>
          <p:cNvSpPr/>
          <p:nvPr/>
        </p:nvSpPr>
        <p:spPr>
          <a:xfrm rot="16200000">
            <a:off x="6857319" y="4385678"/>
            <a:ext cx="321955" cy="42182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p:cNvSpPr txBox="1"/>
          <p:nvPr/>
        </p:nvSpPr>
        <p:spPr>
          <a:xfrm>
            <a:off x="7186438" y="4956866"/>
            <a:ext cx="4286213" cy="613694"/>
          </a:xfrm>
          <a:prstGeom prst="rect">
            <a:avLst/>
          </a:prstGeom>
          <a:noFill/>
        </p:spPr>
        <p:txBody>
          <a:bodyPr wrap="square" rtlCol="0">
            <a:spAutoFit/>
          </a:bodyPr>
          <a:lstStyle/>
          <a:p>
            <a:pPr lvl="0">
              <a:lnSpc>
                <a:spcPct val="150000"/>
              </a:lnSpc>
            </a:pPr>
            <a:r>
              <a:rPr lang="en-US" altLang="zh-CN" sz="1200" dirty="0">
                <a:solidFill>
                  <a:schemeClr val="tx1">
                    <a:lumMod val="75000"/>
                    <a:lumOff val="25000"/>
                  </a:schemeClr>
                </a:solidFill>
                <a:latin typeface="微软雅黑" panose="020B0503020204020204" charset="-122"/>
                <a:cs typeface="+mn-ea"/>
                <a:sym typeface="+mn-lt"/>
              </a:rPr>
              <a:t>ppt</a:t>
            </a:r>
            <a:r>
              <a:rPr lang="zh-CN" altLang="en-US" sz="12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66" name="Flowchart: Off-page Connector 65"/>
          <p:cNvSpPr/>
          <p:nvPr/>
        </p:nvSpPr>
        <p:spPr>
          <a:xfrm rot="16200000">
            <a:off x="6857319" y="5118960"/>
            <a:ext cx="321955" cy="42182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TextBox 66"/>
          <p:cNvSpPr txBox="1"/>
          <p:nvPr/>
        </p:nvSpPr>
        <p:spPr>
          <a:xfrm>
            <a:off x="7186438" y="5722515"/>
            <a:ext cx="4286213" cy="613694"/>
          </a:xfrm>
          <a:prstGeom prst="rect">
            <a:avLst/>
          </a:prstGeom>
          <a:noFill/>
        </p:spPr>
        <p:txBody>
          <a:bodyPr wrap="square" rtlCol="0">
            <a:spAutoFit/>
          </a:bodyPr>
          <a:lstStyle/>
          <a:p>
            <a:pPr lvl="0">
              <a:lnSpc>
                <a:spcPct val="150000"/>
              </a:lnSpc>
            </a:pPr>
            <a:r>
              <a:rPr lang="en-US" altLang="zh-CN" sz="1200" dirty="0">
                <a:solidFill>
                  <a:schemeClr val="tx1">
                    <a:lumMod val="75000"/>
                    <a:lumOff val="25000"/>
                  </a:schemeClr>
                </a:solidFill>
                <a:latin typeface="微软雅黑" panose="020B0503020204020204" charset="-122"/>
                <a:cs typeface="+mn-ea"/>
                <a:sym typeface="+mn-lt"/>
              </a:rPr>
              <a:t>ppt</a:t>
            </a:r>
            <a:r>
              <a:rPr lang="zh-CN" altLang="en-US" sz="12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68" name="Flowchart: Off-page Connector 67"/>
          <p:cNvSpPr/>
          <p:nvPr/>
        </p:nvSpPr>
        <p:spPr>
          <a:xfrm rot="16200000">
            <a:off x="6857319" y="5878434"/>
            <a:ext cx="321955" cy="42182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4" name="组合 53"/>
          <p:cNvGrpSpPr/>
          <p:nvPr/>
        </p:nvGrpSpPr>
        <p:grpSpPr>
          <a:xfrm>
            <a:off x="-19051" y="340072"/>
            <a:ext cx="1957261" cy="675969"/>
            <a:chOff x="285749" y="263872"/>
            <a:chExt cx="1957261" cy="675969"/>
          </a:xfrm>
        </p:grpSpPr>
        <p:grpSp>
          <p:nvGrpSpPr>
            <p:cNvPr id="55" name="组合 54"/>
            <p:cNvGrpSpPr/>
            <p:nvPr/>
          </p:nvGrpSpPr>
          <p:grpSpPr>
            <a:xfrm flipH="1">
              <a:off x="285749" y="263872"/>
              <a:ext cx="1623000" cy="675969"/>
              <a:chOff x="3533690" y="533400"/>
              <a:chExt cx="1637426" cy="675969"/>
            </a:xfrm>
            <a:solidFill>
              <a:srgbClr val="EE1C39"/>
            </a:solidFill>
          </p:grpSpPr>
          <p:sp>
            <p:nvSpPr>
              <p:cNvPr id="63" name="矩形 62"/>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71"/>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6" name="文本框 55"/>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73" name="文本框 72"/>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74" name="矩形 73"/>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18" presetClass="entr" presetSubtype="3"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1000"/>
                            </p:stCondLst>
                            <p:childTnLst>
                              <p:par>
                                <p:cTn id="23" presetID="2" presetClass="entr" presetSubtype="2" accel="50000" decel="5000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0-#ppt_w/2"/>
                                          </p:val>
                                        </p:tav>
                                        <p:tav tm="100000">
                                          <p:val>
                                            <p:strVal val="#ppt_x"/>
                                          </p:val>
                                        </p:tav>
                                      </p:tavLst>
                                    </p:anim>
                                    <p:anim calcmode="lin" valueType="num">
                                      <p:cBhvr additive="base">
                                        <p:cTn id="35" dur="500" fill="hold"/>
                                        <p:tgtEl>
                                          <p:spTgt spid="7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18" presetClass="entr" presetSubtype="3"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upRight)">
                                      <p:cBhvr>
                                        <p:cTn id="44" dur="500"/>
                                        <p:tgtEl>
                                          <p:spTgt spid="25"/>
                                        </p:tgtEl>
                                      </p:cBhvr>
                                    </p:animEffect>
                                  </p:childTnLst>
                                </p:cTn>
                              </p:par>
                            </p:childTnLst>
                          </p:cTn>
                        </p:par>
                        <p:par>
                          <p:cTn id="45" fill="hold">
                            <p:stCondLst>
                              <p:cond delay="2500"/>
                            </p:stCondLst>
                            <p:childTnLst>
                              <p:par>
                                <p:cTn id="46" presetID="2" presetClass="entr" presetSubtype="2" accel="50000" decel="5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8" accel="50000" decel="5000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0-#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18" presetClass="entr" presetSubtype="3"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strips(upRight)">
                                      <p:cBhvr>
                                        <p:cTn id="67" dur="500"/>
                                        <p:tgtEl>
                                          <p:spTgt spid="47"/>
                                        </p:tgtEl>
                                      </p:cBhvr>
                                    </p:animEffect>
                                  </p:childTnLst>
                                </p:cTn>
                              </p:par>
                            </p:childTnLst>
                          </p:cTn>
                        </p:par>
                        <p:par>
                          <p:cTn id="68" fill="hold">
                            <p:stCondLst>
                              <p:cond delay="4000"/>
                            </p:stCondLst>
                            <p:childTnLst>
                              <p:par>
                                <p:cTn id="69" presetID="2" presetClass="entr" presetSubtype="2" accel="50000" decel="5000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61">
                                            <p:graphicEl>
                                              <a:chart seriesIdx="-3" categoryIdx="-3" bldStep="gridLegend"/>
                                            </p:graphicEl>
                                          </p:spTgt>
                                        </p:tgtEl>
                                        <p:attrNameLst>
                                          <p:attrName>style.visibility</p:attrName>
                                        </p:attrNameLst>
                                      </p:cBhvr>
                                      <p:to>
                                        <p:strVal val="visible"/>
                                      </p:to>
                                    </p:set>
                                    <p:animEffect transition="in" filter="fade">
                                      <p:cBhvr>
                                        <p:cTn id="76" dur="1000"/>
                                        <p:tgtEl>
                                          <p:spTgt spid="61">
                                            <p:graphicEl>
                                              <a:chart seriesIdx="-3" categoryIdx="-3" bldStep="gridLegend"/>
                                            </p:graphicEl>
                                          </p:spTgt>
                                        </p:tgtEl>
                                      </p:cBhvr>
                                    </p:animEffect>
                                  </p:childTnLst>
                                </p:cTn>
                              </p:par>
                            </p:childTnLst>
                          </p:cTn>
                        </p:par>
                        <p:par>
                          <p:cTn id="77" fill="hold">
                            <p:stCondLst>
                              <p:cond delay="5500"/>
                            </p:stCondLst>
                            <p:childTnLst>
                              <p:par>
                                <p:cTn id="78" presetID="18" presetClass="entr" presetSubtype="3" fill="hold" grpId="0" nodeType="afterEffect">
                                  <p:stCondLst>
                                    <p:cond delay="0"/>
                                  </p:stCondLst>
                                  <p:childTnLst>
                                    <p:set>
                                      <p:cBhvr>
                                        <p:cTn id="79" dur="1" fill="hold">
                                          <p:stCondLst>
                                            <p:cond delay="0"/>
                                          </p:stCondLst>
                                        </p:cTn>
                                        <p:tgtEl>
                                          <p:spTgt spid="61">
                                            <p:graphicEl>
                                              <a:chart seriesIdx="0" categoryIdx="-4" bldStep="series"/>
                                            </p:graphicEl>
                                          </p:spTgt>
                                        </p:tgtEl>
                                        <p:attrNameLst>
                                          <p:attrName>style.visibility</p:attrName>
                                        </p:attrNameLst>
                                      </p:cBhvr>
                                      <p:to>
                                        <p:strVal val="visible"/>
                                      </p:to>
                                    </p:set>
                                    <p:animEffect transition="in" filter="strips(upRight)">
                                      <p:cBhvr>
                                        <p:cTn id="80" dur="1000"/>
                                        <p:tgtEl>
                                          <p:spTgt spid="61">
                                            <p:graphicEl>
                                              <a:chart seriesIdx="0" categoryIdx="-4" bldStep="series"/>
                                            </p:graphicEl>
                                          </p:spTgt>
                                        </p:tgtEl>
                                      </p:cBhvr>
                                    </p:animEffect>
                                  </p:childTnLst>
                                </p:cTn>
                              </p:par>
                            </p:childTnLst>
                          </p:cTn>
                        </p:par>
                        <p:par>
                          <p:cTn id="81" fill="hold">
                            <p:stCondLst>
                              <p:cond delay="6500"/>
                            </p:stCondLst>
                            <p:childTnLst>
                              <p:par>
                                <p:cTn id="82" presetID="18" presetClass="entr" presetSubtype="3" fill="hold" grpId="0" nodeType="afterEffect">
                                  <p:stCondLst>
                                    <p:cond delay="0"/>
                                  </p:stCondLst>
                                  <p:childTnLst>
                                    <p:set>
                                      <p:cBhvr>
                                        <p:cTn id="83" dur="1" fill="hold">
                                          <p:stCondLst>
                                            <p:cond delay="0"/>
                                          </p:stCondLst>
                                        </p:cTn>
                                        <p:tgtEl>
                                          <p:spTgt spid="61">
                                            <p:graphicEl>
                                              <a:chart seriesIdx="1" categoryIdx="-4" bldStep="series"/>
                                            </p:graphicEl>
                                          </p:spTgt>
                                        </p:tgtEl>
                                        <p:attrNameLst>
                                          <p:attrName>style.visibility</p:attrName>
                                        </p:attrNameLst>
                                      </p:cBhvr>
                                      <p:to>
                                        <p:strVal val="visible"/>
                                      </p:to>
                                    </p:set>
                                    <p:animEffect transition="in" filter="strips(upRight)">
                                      <p:cBhvr>
                                        <p:cTn id="84" dur="1000"/>
                                        <p:tgtEl>
                                          <p:spTgt spid="61">
                                            <p:graphicEl>
                                              <a:chart seriesIdx="1" categoryIdx="-4" bldStep="series"/>
                                            </p:graphicEl>
                                          </p:spTgt>
                                        </p:tgtEl>
                                      </p:cBhvr>
                                    </p:animEffect>
                                  </p:childTnLst>
                                </p:cTn>
                              </p:par>
                            </p:childTnLst>
                          </p:cTn>
                        </p:par>
                        <p:par>
                          <p:cTn id="85" fill="hold">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61">
                                            <p:graphicEl>
                                              <a:chart seriesIdx="2" categoryIdx="-4" bldStep="series"/>
                                            </p:graphicEl>
                                          </p:spTgt>
                                        </p:tgtEl>
                                        <p:attrNameLst>
                                          <p:attrName>style.visibility</p:attrName>
                                        </p:attrNameLst>
                                      </p:cBhvr>
                                      <p:to>
                                        <p:strVal val="visible"/>
                                      </p:to>
                                    </p:set>
                                    <p:animEffect transition="in" filter="strips(upRight)">
                                      <p:cBhvr>
                                        <p:cTn id="88" dur="1000"/>
                                        <p:tgtEl>
                                          <p:spTgt spid="61">
                                            <p:graphicEl>
                                              <a:chart seriesIdx="2" categoryIdx="-4" bldStep="series"/>
                                            </p:graphicEl>
                                          </p:spTgt>
                                        </p:tgtEl>
                                      </p:cBhvr>
                                    </p:animEffect>
                                  </p:childTnLst>
                                </p:cTn>
                              </p:par>
                            </p:childTnLst>
                          </p:cTn>
                        </p:par>
                        <p:par>
                          <p:cTn id="89" fill="hold">
                            <p:stCondLst>
                              <p:cond delay="8500"/>
                            </p:stCondLst>
                            <p:childTnLst>
                              <p:par>
                                <p:cTn id="90" presetID="18" presetClass="entr" presetSubtype="3" fill="hold" grpId="0" nodeType="afterEffect">
                                  <p:stCondLst>
                                    <p:cond delay="0"/>
                                  </p:stCondLst>
                                  <p:childTnLst>
                                    <p:set>
                                      <p:cBhvr>
                                        <p:cTn id="91" dur="1" fill="hold">
                                          <p:stCondLst>
                                            <p:cond delay="0"/>
                                          </p:stCondLst>
                                        </p:cTn>
                                        <p:tgtEl>
                                          <p:spTgt spid="61">
                                            <p:graphicEl>
                                              <a:chart seriesIdx="3" categoryIdx="-4" bldStep="series"/>
                                            </p:graphicEl>
                                          </p:spTgt>
                                        </p:tgtEl>
                                        <p:attrNameLst>
                                          <p:attrName>style.visibility</p:attrName>
                                        </p:attrNameLst>
                                      </p:cBhvr>
                                      <p:to>
                                        <p:strVal val="visible"/>
                                      </p:to>
                                    </p:set>
                                    <p:animEffect transition="in" filter="strips(upRight)">
                                      <p:cBhvr>
                                        <p:cTn id="92" dur="1000"/>
                                        <p:tgtEl>
                                          <p:spTgt spid="61">
                                            <p:graphicEl>
                                              <a:chart seriesIdx="3" categoryIdx="-4" bldStep="series"/>
                                            </p:graphicEl>
                                          </p:spTgt>
                                        </p:tgtEl>
                                      </p:cBhvr>
                                    </p:animEffect>
                                  </p:childTnLst>
                                </p:cTn>
                              </p:par>
                            </p:childTnLst>
                          </p:cTn>
                        </p:par>
                        <p:par>
                          <p:cTn id="93" fill="hold">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additive="base">
                                        <p:cTn id="96" dur="500" fill="hold"/>
                                        <p:tgtEl>
                                          <p:spTgt spid="64"/>
                                        </p:tgtEl>
                                        <p:attrNameLst>
                                          <p:attrName>ppt_x</p:attrName>
                                        </p:attrNameLst>
                                      </p:cBhvr>
                                      <p:tavLst>
                                        <p:tav tm="0">
                                          <p:val>
                                            <p:strVal val="#ppt_x"/>
                                          </p:val>
                                        </p:tav>
                                        <p:tav tm="100000">
                                          <p:val>
                                            <p:strVal val="#ppt_x"/>
                                          </p:val>
                                        </p:tav>
                                      </p:tavLst>
                                    </p:anim>
                                    <p:anim calcmode="lin" valueType="num">
                                      <p:cBhvr additive="base">
                                        <p:cTn id="97" dur="500" fill="hold"/>
                                        <p:tgtEl>
                                          <p:spTgt spid="64"/>
                                        </p:tgtEl>
                                        <p:attrNameLst>
                                          <p:attrName>ppt_y</p:attrName>
                                        </p:attrNameLst>
                                      </p:cBhvr>
                                      <p:tavLst>
                                        <p:tav tm="0">
                                          <p:val>
                                            <p:strVal val="1+#ppt_h/2"/>
                                          </p:val>
                                        </p:tav>
                                        <p:tav tm="100000">
                                          <p:val>
                                            <p:strVal val="#ppt_y"/>
                                          </p:val>
                                        </p:tav>
                                      </p:tavLst>
                                    </p:anim>
                                  </p:childTnLst>
                                </p:cTn>
                              </p:par>
                              <p:par>
                                <p:cTn id="98" presetID="2" presetClass="entr" presetSubtype="2" accel="50000" decel="5000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additive="base">
                                        <p:cTn id="100" dur="500" fill="hold"/>
                                        <p:tgtEl>
                                          <p:spTgt spid="62"/>
                                        </p:tgtEl>
                                        <p:attrNameLst>
                                          <p:attrName>ppt_x</p:attrName>
                                        </p:attrNameLst>
                                      </p:cBhvr>
                                      <p:tavLst>
                                        <p:tav tm="0">
                                          <p:val>
                                            <p:strVal val="1+#ppt_w/2"/>
                                          </p:val>
                                        </p:tav>
                                        <p:tav tm="100000">
                                          <p:val>
                                            <p:strVal val="#ppt_x"/>
                                          </p:val>
                                        </p:tav>
                                      </p:tavLst>
                                    </p:anim>
                                    <p:anim calcmode="lin" valueType="num">
                                      <p:cBhvr additive="base">
                                        <p:cTn id="101" dur="500" fill="hold"/>
                                        <p:tgtEl>
                                          <p:spTgt spid="62"/>
                                        </p:tgtEl>
                                        <p:attrNameLst>
                                          <p:attrName>ppt_y</p:attrName>
                                        </p:attrNameLst>
                                      </p:cBhvr>
                                      <p:tavLst>
                                        <p:tav tm="0">
                                          <p:val>
                                            <p:strVal val="#ppt_y"/>
                                          </p:val>
                                        </p:tav>
                                        <p:tav tm="100000">
                                          <p:val>
                                            <p:strVal val="#ppt_y"/>
                                          </p:val>
                                        </p:tav>
                                      </p:tavLst>
                                    </p:anim>
                                  </p:childTnLst>
                                </p:cTn>
                              </p:par>
                            </p:childTnLst>
                          </p:cTn>
                        </p:par>
                        <p:par>
                          <p:cTn id="102" fill="hold">
                            <p:stCondLst>
                              <p:cond delay="10000"/>
                            </p:stCondLst>
                            <p:childTnLst>
                              <p:par>
                                <p:cTn id="103" presetID="2" presetClass="entr" presetSubtype="4" accel="50000" decel="50000"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additive="base">
                                        <p:cTn id="105" dur="500" fill="hold"/>
                                        <p:tgtEl>
                                          <p:spTgt spid="66"/>
                                        </p:tgtEl>
                                        <p:attrNameLst>
                                          <p:attrName>ppt_x</p:attrName>
                                        </p:attrNameLst>
                                      </p:cBhvr>
                                      <p:tavLst>
                                        <p:tav tm="0">
                                          <p:val>
                                            <p:strVal val="#ppt_x"/>
                                          </p:val>
                                        </p:tav>
                                        <p:tav tm="100000">
                                          <p:val>
                                            <p:strVal val="#ppt_x"/>
                                          </p:val>
                                        </p:tav>
                                      </p:tavLst>
                                    </p:anim>
                                    <p:anim calcmode="lin" valueType="num">
                                      <p:cBhvr additive="base">
                                        <p:cTn id="106" dur="500" fill="hold"/>
                                        <p:tgtEl>
                                          <p:spTgt spid="66"/>
                                        </p:tgtEl>
                                        <p:attrNameLst>
                                          <p:attrName>ppt_y</p:attrName>
                                        </p:attrNameLst>
                                      </p:cBhvr>
                                      <p:tavLst>
                                        <p:tav tm="0">
                                          <p:val>
                                            <p:strVal val="1+#ppt_h/2"/>
                                          </p:val>
                                        </p:tav>
                                        <p:tav tm="100000">
                                          <p:val>
                                            <p:strVal val="#ppt_y"/>
                                          </p:val>
                                        </p:tav>
                                      </p:tavLst>
                                    </p:anim>
                                  </p:childTnLst>
                                </p:cTn>
                              </p:par>
                              <p:par>
                                <p:cTn id="107" presetID="2" presetClass="entr" presetSubtype="2" accel="50000" decel="5000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additive="base">
                                        <p:cTn id="109" dur="500" fill="hold"/>
                                        <p:tgtEl>
                                          <p:spTgt spid="65"/>
                                        </p:tgtEl>
                                        <p:attrNameLst>
                                          <p:attrName>ppt_x</p:attrName>
                                        </p:attrNameLst>
                                      </p:cBhvr>
                                      <p:tavLst>
                                        <p:tav tm="0">
                                          <p:val>
                                            <p:strVal val="1+#ppt_w/2"/>
                                          </p:val>
                                        </p:tav>
                                        <p:tav tm="100000">
                                          <p:val>
                                            <p:strVal val="#ppt_x"/>
                                          </p:val>
                                        </p:tav>
                                      </p:tavLst>
                                    </p:anim>
                                    <p:anim calcmode="lin" valueType="num">
                                      <p:cBhvr additive="base">
                                        <p:cTn id="110" dur="500" fill="hold"/>
                                        <p:tgtEl>
                                          <p:spTgt spid="65"/>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4" accel="50000" decel="50000"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par>
                                <p:cTn id="116" presetID="2" presetClass="entr" presetSubtype="2" accel="50000" decel="50000"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 calcmode="lin" valueType="num">
                                      <p:cBhvr additive="base">
                                        <p:cTn id="118" dur="500" fill="hold"/>
                                        <p:tgtEl>
                                          <p:spTgt spid="67"/>
                                        </p:tgtEl>
                                        <p:attrNameLst>
                                          <p:attrName>ppt_x</p:attrName>
                                        </p:attrNameLst>
                                      </p:cBhvr>
                                      <p:tavLst>
                                        <p:tav tm="0">
                                          <p:val>
                                            <p:strVal val="1+#ppt_w/2"/>
                                          </p:val>
                                        </p:tav>
                                        <p:tav tm="100000">
                                          <p:val>
                                            <p:strVal val="#ppt_x"/>
                                          </p:val>
                                        </p:tav>
                                      </p:tavLst>
                                    </p:anim>
                                    <p:anim calcmode="lin" valueType="num">
                                      <p:cBhvr additive="base">
                                        <p:cTn id="119"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3" grpId="0" animBg="1"/>
      <p:bldP spid="29" grpId="0"/>
      <p:bldP spid="45" grpId="0" animBg="1"/>
      <p:bldP spid="51" grpId="0"/>
      <p:bldGraphic spid="61" grpId="0">
        <p:bldSub>
          <a:bldChart bld="series"/>
        </p:bldSub>
      </p:bldGraphic>
      <p:bldP spid="62" grpId="0"/>
      <p:bldP spid="64" grpId="0" animBg="1"/>
      <p:bldP spid="65" grpId="0"/>
      <p:bldP spid="66" grpId="0" animBg="1"/>
      <p:bldP spid="67"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C136B7D2-B98C-44FD-8D04-7EC62A564975}" type="slidenum">
              <a:rPr lang="en-US" smtClean="0"/>
              <a:t>18</a:t>
            </a:fld>
            <a:endParaRPr lang="en-US" dirty="0"/>
          </a:p>
        </p:txBody>
      </p:sp>
      <p:sp>
        <p:nvSpPr>
          <p:cNvPr id="1031" name="Freeform 7"/>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1032" name="Freeform 8"/>
          <p:cNvSpPr/>
          <p:nvPr/>
        </p:nvSpPr>
        <p:spPr bwMode="auto">
          <a:xfrm>
            <a:off x="1333800" y="4719717"/>
            <a:ext cx="870321" cy="1063424"/>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033" name="Rectangle 9"/>
          <p:cNvSpPr>
            <a:spLocks noChangeArrowheads="1"/>
          </p:cNvSpPr>
          <p:nvPr/>
        </p:nvSpPr>
        <p:spPr bwMode="auto">
          <a:xfrm>
            <a:off x="1333800" y="3879314"/>
            <a:ext cx="870321" cy="873041"/>
          </a:xfrm>
          <a:prstGeom prst="rect">
            <a:avLst/>
          </a:prstGeom>
          <a:solidFill>
            <a:schemeClr val="accent2"/>
          </a:solidFill>
          <a:ln w="9525">
            <a:noFill/>
            <a:miter lim="800000"/>
          </a:ln>
        </p:spPr>
        <p:txBody>
          <a:bodyPr vert="horz" wrap="square" lIns="121920" tIns="60960" rIns="121920" bIns="60960" numCol="1" anchor="t" anchorCtr="0" compatLnSpc="1"/>
          <a:lstStyle/>
          <a:p>
            <a:endParaRPr lang="en-US" sz="2400"/>
          </a:p>
        </p:txBody>
      </p:sp>
      <p:sp>
        <p:nvSpPr>
          <p:cNvPr id="1034" name="Rectangle 10"/>
          <p:cNvSpPr>
            <a:spLocks noChangeArrowheads="1"/>
          </p:cNvSpPr>
          <p:nvPr/>
        </p:nvSpPr>
        <p:spPr bwMode="auto">
          <a:xfrm>
            <a:off x="1333800" y="3441432"/>
            <a:ext cx="870321" cy="437880"/>
          </a:xfrm>
          <a:prstGeom prst="rect">
            <a:avLst/>
          </a:prstGeom>
          <a:solidFill>
            <a:schemeClr val="accent3"/>
          </a:solidFill>
          <a:ln w="9525">
            <a:noFill/>
            <a:miter lim="800000"/>
          </a:ln>
        </p:spPr>
        <p:txBody>
          <a:bodyPr vert="horz" wrap="square" lIns="121920" tIns="60960" rIns="121920" bIns="60960" numCol="1" anchor="t" anchorCtr="0" compatLnSpc="1"/>
          <a:lstStyle/>
          <a:p>
            <a:endParaRPr lang="en-US" sz="2400"/>
          </a:p>
        </p:txBody>
      </p:sp>
      <p:grpSp>
        <p:nvGrpSpPr>
          <p:cNvPr id="2" name="Group 128"/>
          <p:cNvGrpSpPr/>
          <p:nvPr/>
        </p:nvGrpSpPr>
        <p:grpSpPr>
          <a:xfrm>
            <a:off x="1333797" y="2454163"/>
            <a:ext cx="870323" cy="987268"/>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chemeClr val="accent4"/>
            </a:solidFill>
            <a:ln w="9525">
              <a:noFill/>
              <a:miter lim="800000"/>
            </a:ln>
          </p:spPr>
          <p:txBody>
            <a:bodyPr vert="horz" wrap="square" lIns="121920" tIns="60960" rIns="121920" bIns="60960" numCol="1" anchor="t" anchorCtr="0" compatLnSpc="1"/>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ln>
          </p:spPr>
          <p:txBody>
            <a:bodyPr vert="horz" wrap="square" lIns="121920" tIns="60960" rIns="121920" bIns="60960" numCol="1" anchor="t" anchorCtr="0" compatLnSpc="1"/>
            <a:lstStyle/>
            <a:p>
              <a:endParaRPr lang="en-US" sz="2400"/>
            </a:p>
          </p:txBody>
        </p:sp>
      </p:grpSp>
      <p:grpSp>
        <p:nvGrpSpPr>
          <p:cNvPr id="3" name="Group 26"/>
          <p:cNvGrpSpPr/>
          <p:nvPr/>
        </p:nvGrpSpPr>
        <p:grpSpPr>
          <a:xfrm>
            <a:off x="87296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49566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p:nvPr/>
        </p:nvCxnSpPr>
        <p:spPr>
          <a:xfrm flipV="1">
            <a:off x="1775082" y="2114926"/>
            <a:ext cx="2400685" cy="930557"/>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p:nvPr/>
        </p:nvCxnSpPr>
        <p:spPr>
          <a:xfrm flipV="1">
            <a:off x="1775082" y="3267066"/>
            <a:ext cx="2400685" cy="38054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1775082" y="5222502"/>
            <a:ext cx="2400685" cy="195225"/>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0" name="Text Placeholder 3"/>
          <p:cNvSpPr txBox="1"/>
          <p:nvPr/>
        </p:nvSpPr>
        <p:spPr>
          <a:xfrm>
            <a:off x="4794550" y="1851040"/>
            <a:ext cx="2299972" cy="5693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rPr>
              <a:t>输入你的标题</a:t>
            </a:r>
            <a:endParaRPr lang="en-US" altLang="zh-CN" sz="1050" dirty="0">
              <a:solidFill>
                <a:prstClr val="black">
                  <a:lumMod val="75000"/>
                  <a:lumOff val="25000"/>
                </a:prstClr>
              </a:solidFill>
              <a:latin typeface="微软雅黑" panose="020B0503020204020204" charset="-122"/>
              <a:cs typeface="+mn-ea"/>
              <a:sym typeface="+mn-lt"/>
            </a:endParaRPr>
          </a:p>
          <a:p>
            <a:pPr lvl="0" algn="l"/>
            <a:r>
              <a:rPr lang="zh-CN" altLang="en-US" sz="105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100" dirty="0">
              <a:solidFill>
                <a:prstClr val="black">
                  <a:lumMod val="50000"/>
                  <a:lumOff val="50000"/>
                </a:prstClr>
              </a:solidFill>
            </a:endParaRPr>
          </a:p>
        </p:txBody>
      </p:sp>
      <p:sp>
        <p:nvSpPr>
          <p:cNvPr id="122" name="Text Placeholder 3"/>
          <p:cNvSpPr txBox="1"/>
          <p:nvPr/>
        </p:nvSpPr>
        <p:spPr>
          <a:xfrm>
            <a:off x="4794550" y="2927587"/>
            <a:ext cx="2299972" cy="5693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rPr>
              <a:t>输入你的标题</a:t>
            </a:r>
            <a:endParaRPr lang="en-US" altLang="zh-CN" sz="1050" dirty="0">
              <a:solidFill>
                <a:prstClr val="black">
                  <a:lumMod val="75000"/>
                  <a:lumOff val="25000"/>
                </a:prstClr>
              </a:solidFill>
              <a:latin typeface="微软雅黑" panose="020B0503020204020204" charset="-122"/>
              <a:cs typeface="+mn-ea"/>
              <a:sym typeface="+mn-lt"/>
            </a:endParaRPr>
          </a:p>
          <a:p>
            <a:pPr lvl="0" algn="l"/>
            <a:r>
              <a:rPr lang="zh-CN" altLang="en-US" sz="105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100" dirty="0">
              <a:solidFill>
                <a:prstClr val="black">
                  <a:lumMod val="50000"/>
                  <a:lumOff val="50000"/>
                </a:prstClr>
              </a:solidFill>
            </a:endParaRPr>
          </a:p>
        </p:txBody>
      </p:sp>
      <p:sp>
        <p:nvSpPr>
          <p:cNvPr id="124" name="Text Placeholder 3"/>
          <p:cNvSpPr txBox="1"/>
          <p:nvPr/>
        </p:nvSpPr>
        <p:spPr>
          <a:xfrm>
            <a:off x="4794550" y="4004134"/>
            <a:ext cx="2299972" cy="5693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rPr>
              <a:t>输入你的标题</a:t>
            </a:r>
            <a:endParaRPr lang="en-US" altLang="zh-CN" sz="1050" dirty="0">
              <a:solidFill>
                <a:prstClr val="black">
                  <a:lumMod val="75000"/>
                  <a:lumOff val="25000"/>
                </a:prstClr>
              </a:solidFill>
              <a:latin typeface="微软雅黑" panose="020B0503020204020204" charset="-122"/>
              <a:cs typeface="+mn-ea"/>
              <a:sym typeface="+mn-lt"/>
            </a:endParaRPr>
          </a:p>
          <a:p>
            <a:pPr lvl="0" algn="l"/>
            <a:r>
              <a:rPr lang="zh-CN" altLang="en-US" sz="105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100" dirty="0">
              <a:solidFill>
                <a:prstClr val="black">
                  <a:lumMod val="50000"/>
                  <a:lumOff val="50000"/>
                </a:prstClr>
              </a:solidFill>
            </a:endParaRPr>
          </a:p>
        </p:txBody>
      </p:sp>
      <p:sp>
        <p:nvSpPr>
          <p:cNvPr id="126" name="Text Placeholder 3"/>
          <p:cNvSpPr txBox="1"/>
          <p:nvPr/>
        </p:nvSpPr>
        <p:spPr>
          <a:xfrm>
            <a:off x="4794550" y="5080679"/>
            <a:ext cx="2299972" cy="5693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rPr>
              <a:t>输入你的标题</a:t>
            </a:r>
            <a:endParaRPr lang="en-US" altLang="zh-CN" sz="1050" dirty="0">
              <a:solidFill>
                <a:prstClr val="black">
                  <a:lumMod val="75000"/>
                  <a:lumOff val="25000"/>
                </a:prstClr>
              </a:solidFill>
              <a:latin typeface="微软雅黑" panose="020B0503020204020204" charset="-122"/>
              <a:cs typeface="+mn-ea"/>
              <a:sym typeface="+mn-lt"/>
            </a:endParaRPr>
          </a:p>
          <a:p>
            <a:pPr lvl="0" algn="l"/>
            <a:r>
              <a:rPr lang="zh-CN" altLang="en-US" sz="105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100" dirty="0">
              <a:solidFill>
                <a:prstClr val="black">
                  <a:lumMod val="50000"/>
                  <a:lumOff val="50000"/>
                </a:prstClr>
              </a:solidFill>
            </a:endParaRPr>
          </a:p>
        </p:txBody>
      </p:sp>
      <p:cxnSp>
        <p:nvCxnSpPr>
          <p:cNvPr id="52" name="Straight Connector 51"/>
          <p:cNvCxnSpPr/>
          <p:nvPr/>
        </p:nvCxnSpPr>
        <p:spPr>
          <a:xfrm>
            <a:off x="1737361" y="4335693"/>
            <a:ext cx="2438407" cy="0"/>
          </a:xfrm>
          <a:prstGeom prst="line">
            <a:avLst/>
          </a:prstGeom>
          <a:ln w="19050" cap="rnd">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3"/>
          </a:graphicData>
        </a:graphic>
      </p:graphicFrame>
      <p:sp>
        <p:nvSpPr>
          <p:cNvPr id="41" name="Freeform 45"/>
          <p:cNvSpPr>
            <a:spLocks noEditPoints="1"/>
          </p:cNvSpPr>
          <p:nvPr/>
        </p:nvSpPr>
        <p:spPr bwMode="auto">
          <a:xfrm>
            <a:off x="4303063" y="193534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2" name="Freeform 45"/>
          <p:cNvSpPr>
            <a:spLocks noEditPoints="1"/>
          </p:cNvSpPr>
          <p:nvPr/>
        </p:nvSpPr>
        <p:spPr bwMode="auto">
          <a:xfrm>
            <a:off x="4303063" y="305788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3" name="Freeform 45"/>
          <p:cNvSpPr>
            <a:spLocks noEditPoints="1"/>
          </p:cNvSpPr>
          <p:nvPr/>
        </p:nvSpPr>
        <p:spPr bwMode="auto">
          <a:xfrm>
            <a:off x="4303063" y="414301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44" name="Freeform 45"/>
          <p:cNvSpPr>
            <a:spLocks noEditPoints="1"/>
          </p:cNvSpPr>
          <p:nvPr/>
        </p:nvSpPr>
        <p:spPr bwMode="auto">
          <a:xfrm>
            <a:off x="4303063" y="52176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nvGrpSpPr>
          <p:cNvPr id="36" name="组合 35"/>
          <p:cNvGrpSpPr/>
          <p:nvPr/>
        </p:nvGrpSpPr>
        <p:grpSpPr>
          <a:xfrm>
            <a:off x="-19051" y="340072"/>
            <a:ext cx="1957261" cy="675969"/>
            <a:chOff x="285749" y="263872"/>
            <a:chExt cx="1957261" cy="675969"/>
          </a:xfrm>
        </p:grpSpPr>
        <p:grpSp>
          <p:nvGrpSpPr>
            <p:cNvPr id="37" name="组合 36"/>
            <p:cNvGrpSpPr/>
            <p:nvPr/>
          </p:nvGrpSpPr>
          <p:grpSpPr>
            <a:xfrm flipH="1">
              <a:off x="285749" y="263872"/>
              <a:ext cx="1623000" cy="675969"/>
              <a:chOff x="3533690" y="533400"/>
              <a:chExt cx="1637426" cy="675969"/>
            </a:xfrm>
            <a:solidFill>
              <a:srgbClr val="EE1C39"/>
            </a:solidFill>
          </p:grpSpPr>
          <p:sp>
            <p:nvSpPr>
              <p:cNvPr id="39" name="矩形 38"/>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椭圆 39"/>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8" name="文本框 3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45" name="文本框 44"/>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46" name="矩形 45"/>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 fill="hold"/>
                                        <p:tgtEl>
                                          <p:spTgt spid="1032"/>
                                        </p:tgtEl>
                                        <p:attrNameLst>
                                          <p:attrName>ppt_x</p:attrName>
                                        </p:attrNameLst>
                                      </p:cBhvr>
                                      <p:tavLst>
                                        <p:tav tm="0">
                                          <p:val>
                                            <p:strVal val="#ppt_x"/>
                                          </p:val>
                                        </p:tav>
                                        <p:tav tm="100000">
                                          <p:val>
                                            <p:strVal val="#ppt_x"/>
                                          </p:val>
                                        </p:tav>
                                      </p:tavLst>
                                    </p:anim>
                                    <p:anim calcmode="lin" valueType="num">
                                      <p:cBhvr additive="base">
                                        <p:cTn id="13" dur="500" fill="hold"/>
                                        <p:tgtEl>
                                          <p:spTgt spid="103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additive="base">
                                        <p:cTn id="17" dur="500" fill="hold"/>
                                        <p:tgtEl>
                                          <p:spTgt spid="1033"/>
                                        </p:tgtEl>
                                        <p:attrNameLst>
                                          <p:attrName>ppt_x</p:attrName>
                                        </p:attrNameLst>
                                      </p:cBhvr>
                                      <p:tavLst>
                                        <p:tav tm="0">
                                          <p:val>
                                            <p:strVal val="#ppt_x"/>
                                          </p:val>
                                        </p:tav>
                                        <p:tav tm="100000">
                                          <p:val>
                                            <p:strVal val="#ppt_x"/>
                                          </p:val>
                                        </p:tav>
                                      </p:tavLst>
                                    </p:anim>
                                    <p:anim calcmode="lin" valueType="num">
                                      <p:cBhvr additive="base">
                                        <p:cTn id="18" dur="500" fill="hold"/>
                                        <p:tgtEl>
                                          <p:spTgt spid="103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1034"/>
                                        </p:tgtEl>
                                        <p:attrNameLst>
                                          <p:attrName>style.visibility</p:attrName>
                                        </p:attrNameLst>
                                      </p:cBhvr>
                                      <p:to>
                                        <p:strVal val="visible"/>
                                      </p:to>
                                    </p:set>
                                    <p:anim calcmode="lin" valueType="num">
                                      <p:cBhvr additive="base">
                                        <p:cTn id="22" dur="500" fill="hold"/>
                                        <p:tgtEl>
                                          <p:spTgt spid="1034"/>
                                        </p:tgtEl>
                                        <p:attrNameLst>
                                          <p:attrName>ppt_x</p:attrName>
                                        </p:attrNameLst>
                                      </p:cBhvr>
                                      <p:tavLst>
                                        <p:tav tm="0">
                                          <p:val>
                                            <p:strVal val="#ppt_x"/>
                                          </p:val>
                                        </p:tav>
                                        <p:tav tm="100000">
                                          <p:val>
                                            <p:strVal val="#ppt_x"/>
                                          </p:val>
                                        </p:tav>
                                      </p:tavLst>
                                    </p:anim>
                                    <p:anim calcmode="lin" valueType="num">
                                      <p:cBhvr additive="base">
                                        <p:cTn id="23" dur="500" fill="hold"/>
                                        <p:tgtEl>
                                          <p:spTgt spid="10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8" presetClass="entr" presetSubtype="3" fill="hold"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strips(upRight)">
                                      <p:cBhvr>
                                        <p:cTn id="38" dur="500"/>
                                        <p:tgtEl>
                                          <p:spTgt spid="102"/>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2" presetClass="entr" presetSubtype="2" accel="50000" decel="5000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fill="hold"/>
                                        <p:tgtEl>
                                          <p:spTgt spid="120"/>
                                        </p:tgtEl>
                                        <p:attrNameLst>
                                          <p:attrName>ppt_x</p:attrName>
                                        </p:attrNameLst>
                                      </p:cBhvr>
                                      <p:tavLst>
                                        <p:tav tm="0">
                                          <p:val>
                                            <p:strVal val="1+#ppt_w/2"/>
                                          </p:val>
                                        </p:tav>
                                        <p:tav tm="100000">
                                          <p:val>
                                            <p:strVal val="#ppt_x"/>
                                          </p:val>
                                        </p:tav>
                                      </p:tavLst>
                                    </p:anim>
                                    <p:anim calcmode="lin" valueType="num">
                                      <p:cBhvr additive="base">
                                        <p:cTn id="48" dur="500" fill="hold"/>
                                        <p:tgtEl>
                                          <p:spTgt spid="120"/>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18" presetClass="entr" presetSubtype="3" fill="hold" nodeType="after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strips(upRight)">
                                      <p:cBhvr>
                                        <p:cTn id="52" dur="500"/>
                                        <p:tgtEl>
                                          <p:spTgt spid="109"/>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2" presetClass="entr" presetSubtype="2" accel="50000" decel="5000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 calcmode="lin" valueType="num">
                                      <p:cBhvr additive="base">
                                        <p:cTn id="61" dur="500" fill="hold"/>
                                        <p:tgtEl>
                                          <p:spTgt spid="122"/>
                                        </p:tgtEl>
                                        <p:attrNameLst>
                                          <p:attrName>ppt_x</p:attrName>
                                        </p:attrNameLst>
                                      </p:cBhvr>
                                      <p:tavLst>
                                        <p:tav tm="0">
                                          <p:val>
                                            <p:strVal val="1+#ppt_w/2"/>
                                          </p:val>
                                        </p:tav>
                                        <p:tav tm="100000">
                                          <p:val>
                                            <p:strVal val="#ppt_x"/>
                                          </p:val>
                                        </p:tav>
                                      </p:tavLst>
                                    </p:anim>
                                    <p:anim calcmode="lin" valueType="num">
                                      <p:cBhvr additive="base">
                                        <p:cTn id="62" dur="500" fill="hold"/>
                                        <p:tgtEl>
                                          <p:spTgt spid="122"/>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strips(upRight)">
                                      <p:cBhvr>
                                        <p:cTn id="66" dur="500"/>
                                        <p:tgtEl>
                                          <p:spTgt spid="52"/>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500" fill="hold"/>
                                        <p:tgtEl>
                                          <p:spTgt spid="43"/>
                                        </p:tgtEl>
                                        <p:attrNameLst>
                                          <p:attrName>ppt_w</p:attrName>
                                        </p:attrNameLst>
                                      </p:cBhvr>
                                      <p:tavLst>
                                        <p:tav tm="0">
                                          <p:val>
                                            <p:fltVal val="0"/>
                                          </p:val>
                                        </p:tav>
                                        <p:tav tm="100000">
                                          <p:val>
                                            <p:strVal val="#ppt_w"/>
                                          </p:val>
                                        </p:tav>
                                      </p:tavLst>
                                    </p:anim>
                                    <p:anim calcmode="lin" valueType="num">
                                      <p:cBhvr>
                                        <p:cTn id="71" dur="500" fill="hold"/>
                                        <p:tgtEl>
                                          <p:spTgt spid="43"/>
                                        </p:tgtEl>
                                        <p:attrNameLst>
                                          <p:attrName>ppt_h</p:attrName>
                                        </p:attrNameLst>
                                      </p:cBhvr>
                                      <p:tavLst>
                                        <p:tav tm="0">
                                          <p:val>
                                            <p:fltVal val="0"/>
                                          </p:val>
                                        </p:tav>
                                        <p:tav tm="100000">
                                          <p:val>
                                            <p:strVal val="#ppt_h"/>
                                          </p:val>
                                        </p:tav>
                                      </p:tavLst>
                                    </p:anim>
                                    <p:animEffect transition="in" filter="fade">
                                      <p:cBhvr>
                                        <p:cTn id="72" dur="500"/>
                                        <p:tgtEl>
                                          <p:spTgt spid="43"/>
                                        </p:tgtEl>
                                      </p:cBhvr>
                                    </p:animEffect>
                                  </p:childTnLst>
                                </p:cTn>
                              </p:par>
                              <p:par>
                                <p:cTn id="73" presetID="2" presetClass="entr" presetSubtype="2" accel="50000" decel="5000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 calcmode="lin" valueType="num">
                                      <p:cBhvr additive="base">
                                        <p:cTn id="75" dur="500" fill="hold"/>
                                        <p:tgtEl>
                                          <p:spTgt spid="124"/>
                                        </p:tgtEl>
                                        <p:attrNameLst>
                                          <p:attrName>ppt_x</p:attrName>
                                        </p:attrNameLst>
                                      </p:cBhvr>
                                      <p:tavLst>
                                        <p:tav tm="0">
                                          <p:val>
                                            <p:strVal val="1+#ppt_w/2"/>
                                          </p:val>
                                        </p:tav>
                                        <p:tav tm="100000">
                                          <p:val>
                                            <p:strVal val="#ppt_x"/>
                                          </p:val>
                                        </p:tav>
                                      </p:tavLst>
                                    </p:anim>
                                    <p:anim calcmode="lin" valueType="num">
                                      <p:cBhvr additive="base">
                                        <p:cTn id="76" dur="500" fill="hold"/>
                                        <p:tgtEl>
                                          <p:spTgt spid="124"/>
                                        </p:tgtEl>
                                        <p:attrNameLst>
                                          <p:attrName>ppt_y</p:attrName>
                                        </p:attrNameLst>
                                      </p:cBhvr>
                                      <p:tavLst>
                                        <p:tav tm="0">
                                          <p:val>
                                            <p:strVal val="#ppt_y"/>
                                          </p:val>
                                        </p:tav>
                                        <p:tav tm="100000">
                                          <p:val>
                                            <p:strVal val="#ppt_y"/>
                                          </p:val>
                                        </p:tav>
                                      </p:tavLst>
                                    </p:anim>
                                  </p:childTnLst>
                                </p:cTn>
                              </p:par>
                            </p:childTnLst>
                          </p:cTn>
                        </p:par>
                        <p:par>
                          <p:cTn id="77" fill="hold">
                            <p:stCondLst>
                              <p:cond delay="6000"/>
                            </p:stCondLst>
                            <p:childTnLst>
                              <p:par>
                                <p:cTn id="78" presetID="18" presetClass="entr" presetSubtype="3" fill="hold" nodeType="after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strips(upRight)">
                                      <p:cBhvr>
                                        <p:cTn id="80" dur="500"/>
                                        <p:tgtEl>
                                          <p:spTgt spid="113"/>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94" dur="500"/>
                                        <p:tgtEl>
                                          <p:spTgt spid="57">
                                            <p:graphicEl>
                                              <a:chart seriesIdx="-3" categoryIdx="-3" bldStep="gridLegend"/>
                                            </p:graphicEl>
                                          </p:spTgt>
                                        </p:tgtEl>
                                      </p:cBhvr>
                                    </p:animEffect>
                                  </p:childTnLst>
                                </p:cTn>
                              </p:par>
                            </p:childTnLst>
                          </p:cTn>
                        </p:par>
                        <p:par>
                          <p:cTn id="95" fill="hold">
                            <p:stCondLst>
                              <p:cond delay="7500"/>
                            </p:stCondLst>
                            <p:childTnLst>
                              <p:par>
                                <p:cTn id="96" presetID="12" presetClass="entr" presetSubtype="4" fill="hold" grpId="0" nodeType="afterEffect">
                                  <p:stCondLst>
                                    <p:cond delay="0"/>
                                  </p:stCondLst>
                                  <p:childTnLst>
                                    <p:set>
                                      <p:cBhvr>
                                        <p:cTn id="97"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98" dur="500"/>
                                        <p:tgtEl>
                                          <p:spTgt spid="57">
                                            <p:graphicEl>
                                              <a:chart seriesIdx="0" categoryIdx="-4" bldStep="series"/>
                                            </p:graphicEl>
                                          </p:spTgt>
                                        </p:tgtEl>
                                      </p:cBhvr>
                                    </p:animEffect>
                                  </p:childTnLst>
                                </p:cTn>
                              </p:par>
                            </p:childTnLst>
                          </p:cTn>
                        </p:par>
                        <p:par>
                          <p:cTn id="99" fill="hold">
                            <p:stCondLst>
                              <p:cond delay="8000"/>
                            </p:stCondLst>
                            <p:childTnLst>
                              <p:par>
                                <p:cTn id="100" presetID="12" presetClass="entr" presetSubtype="4" fill="hold" grpId="0" nodeType="afterEffect">
                                  <p:stCondLst>
                                    <p:cond delay="0"/>
                                  </p:stCondLst>
                                  <p:childTnLst>
                                    <p:set>
                                      <p:cBhvr>
                                        <p:cTn id="101"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02" dur="500"/>
                                        <p:tgtEl>
                                          <p:spTgt spid="57">
                                            <p:graphicEl>
                                              <a:chart seriesIdx="1" categoryIdx="-4" bldStep="series"/>
                                            </p:graphicEl>
                                          </p:spTgt>
                                        </p:tgtEl>
                                      </p:cBhvr>
                                    </p:animEffect>
                                  </p:childTnLst>
                                </p:cTn>
                              </p:par>
                            </p:childTnLst>
                          </p:cTn>
                        </p:par>
                        <p:par>
                          <p:cTn id="103" fill="hold">
                            <p:stCondLst>
                              <p:cond delay="850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06" dur="500"/>
                                        <p:tgtEl>
                                          <p:spTgt spid="57">
                                            <p:graphicEl>
                                              <a:chart seriesIdx="2" categoryIdx="-4" bldStep="series"/>
                                            </p:graphicEl>
                                          </p:spTgt>
                                        </p:tgtEl>
                                      </p:cBhvr>
                                    </p:animEffect>
                                  </p:childTnLst>
                                </p:cTn>
                              </p:par>
                            </p:childTnLst>
                          </p:cTn>
                        </p:par>
                        <p:par>
                          <p:cTn id="107" fill="hold">
                            <p:stCondLst>
                              <p:cond delay="900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0" dur="500"/>
                                        <p:tgtEl>
                                          <p:spTgt spid="57">
                                            <p:graphicEl>
                                              <a:chart seriesIdx="3" categoryIdx="-4" bldStep="series"/>
                                            </p:graphicEl>
                                          </p:spTgt>
                                        </p:tgtEl>
                                      </p:cBhvr>
                                    </p:animEffect>
                                  </p:childTnLst>
                                </p:cTn>
                              </p:par>
                            </p:childTnLst>
                          </p:cTn>
                        </p:par>
                        <p:par>
                          <p:cTn id="111" fill="hold">
                            <p:stCondLst>
                              <p:cond delay="950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14"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P spid="120" grpId="0"/>
      <p:bldP spid="122" grpId="0"/>
      <p:bldP spid="124" grpId="0"/>
      <p:bldP spid="126" grpId="0"/>
      <p:bldGraphic spid="57" grpId="0">
        <p:bldSub>
          <a:bldChart bld="series"/>
        </p:bldSub>
      </p:bldGraphic>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val 128"/>
          <p:cNvSpPr>
            <a:spLocks noChangeAspect="1"/>
          </p:cNvSpPr>
          <p:nvPr/>
        </p:nvSpPr>
        <p:spPr>
          <a:xfrm>
            <a:off x="856322" y="3217458"/>
            <a:ext cx="1936877" cy="1936877"/>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nvGrpSpPr>
          <p:cNvPr id="155" name="Group 154"/>
          <p:cNvGrpSpPr/>
          <p:nvPr/>
        </p:nvGrpSpPr>
        <p:grpSpPr>
          <a:xfrm>
            <a:off x="1485459" y="3669013"/>
            <a:ext cx="678604" cy="1033769"/>
            <a:chOff x="-938213" y="903288"/>
            <a:chExt cx="1765301" cy="2689225"/>
          </a:xfrm>
          <a:solidFill>
            <a:schemeClr val="bg1"/>
          </a:solidFill>
        </p:grpSpPr>
        <p:sp>
          <p:nvSpPr>
            <p:cNvPr id="4113" name="Freeform 17"/>
            <p:cNvSpPr>
              <a:spLocks noEditPoints="1"/>
            </p:cNvSpPr>
            <p:nvPr/>
          </p:nvSpPr>
          <p:spPr bwMode="auto">
            <a:xfrm>
              <a:off x="-409575" y="3113088"/>
              <a:ext cx="708025" cy="479425"/>
            </a:xfrm>
            <a:custGeom>
              <a:avLst/>
              <a:gdLst/>
              <a:ahLst/>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4114" name="Freeform 18"/>
            <p:cNvSpPr>
              <a:spLocks noEditPoints="1"/>
            </p:cNvSpPr>
            <p:nvPr/>
          </p:nvSpPr>
          <p:spPr bwMode="auto">
            <a:xfrm>
              <a:off x="-938213" y="903288"/>
              <a:ext cx="1765301" cy="2132013"/>
            </a:xfrm>
            <a:custGeom>
              <a:avLst/>
              <a:gdLst/>
              <a:ahLst/>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4115" name="Freeform 19"/>
            <p:cNvSpPr>
              <a:spLocks noEditPoints="1"/>
            </p:cNvSpPr>
            <p:nvPr/>
          </p:nvSpPr>
          <p:spPr bwMode="auto">
            <a:xfrm>
              <a:off x="-319088" y="1490663"/>
              <a:ext cx="660400" cy="850900"/>
            </a:xfrm>
            <a:custGeom>
              <a:avLst/>
              <a:gdLst/>
              <a:ahLst/>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2" name="Slide Number Placeholder 1"/>
          <p:cNvSpPr>
            <a:spLocks noGrp="1"/>
          </p:cNvSpPr>
          <p:nvPr>
            <p:ph type="sldNum" sz="quarter" idx="12"/>
          </p:nvPr>
        </p:nvSpPr>
        <p:spPr/>
        <p:txBody>
          <a:bodyPr/>
          <a:lstStyle/>
          <a:p>
            <a:fld id="{C136B7D2-B98C-44FD-8D04-7EC62A564975}" type="slidenum">
              <a:rPr lang="en-US" smtClean="0"/>
              <a:t>19</a:t>
            </a:fld>
            <a:endParaRPr lang="en-US" dirty="0"/>
          </a:p>
        </p:txBody>
      </p:sp>
      <p:sp>
        <p:nvSpPr>
          <p:cNvPr id="68" name="Arc 67"/>
          <p:cNvSpPr/>
          <p:nvPr/>
        </p:nvSpPr>
        <p:spPr>
          <a:xfrm rot="2548953" flipH="1">
            <a:off x="8610084" y="194899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82" name="Group 56"/>
          <p:cNvGrpSpPr/>
          <p:nvPr/>
        </p:nvGrpSpPr>
        <p:grpSpPr>
          <a:xfrm>
            <a:off x="8494584" y="4804474"/>
            <a:ext cx="2633453" cy="1078922"/>
            <a:chOff x="4596" y="1425360"/>
            <a:chExt cx="1975090" cy="809191"/>
          </a:xfrm>
        </p:grpSpPr>
        <p:sp>
          <p:nvSpPr>
            <p:cNvPr id="83" name="TextBox 82"/>
            <p:cNvSpPr txBox="1"/>
            <p:nvPr/>
          </p:nvSpPr>
          <p:spPr>
            <a:xfrm>
              <a:off x="4596" y="1611304"/>
              <a:ext cx="1975090" cy="623247"/>
            </a:xfrm>
            <a:prstGeom prst="rect">
              <a:avLst/>
            </a:prstGeom>
            <a:noFill/>
          </p:spPr>
          <p:txBody>
            <a:bodyPr wrap="square" lIns="0" tIns="0" rIns="0" bIns="0" rtlCol="0">
              <a:spAutoFit/>
            </a:bodyPr>
            <a:lstStyle/>
            <a:p>
              <a:pPr lvl="0" algn="ctr">
                <a:lnSpc>
                  <a:spcPct val="150000"/>
                </a:lnSpc>
              </a:pPr>
              <a:r>
                <a:rPr lang="en-US" altLang="zh-CN" sz="1200" dirty="0">
                  <a:solidFill>
                    <a:schemeClr val="tx1">
                      <a:lumMod val="75000"/>
                      <a:lumOff val="25000"/>
                    </a:schemeClr>
                  </a:solidFill>
                  <a:latin typeface="微软雅黑" panose="020B0503020204020204" charset="-122"/>
                  <a:cs typeface="+mn-ea"/>
                  <a:sym typeface="+mn-lt"/>
                </a:rPr>
                <a:t>ppt</a:t>
              </a:r>
              <a:r>
                <a:rPr lang="zh-CN" altLang="en-US" sz="120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schemeClr val="tx1">
                    <a:lumMod val="75000"/>
                    <a:lumOff val="25000"/>
                  </a:schemeClr>
                </a:solidFill>
                <a:latin typeface="微软雅黑" panose="020B0503020204020204" charset="-122"/>
                <a:cs typeface="+mn-ea"/>
                <a:sym typeface="+mn-lt"/>
              </a:endParaRPr>
            </a:p>
          </p:txBody>
        </p:sp>
        <p:sp>
          <p:nvSpPr>
            <p:cNvPr id="84" name="Rectangle 83"/>
            <p:cNvSpPr/>
            <p:nvPr/>
          </p:nvSpPr>
          <p:spPr>
            <a:xfrm>
              <a:off x="517856" y="1425360"/>
              <a:ext cx="948578" cy="184666"/>
            </a:xfrm>
            <a:prstGeom prst="rect">
              <a:avLst/>
            </a:prstGeom>
          </p:spPr>
          <p:txBody>
            <a:bodyPr wrap="none" lIns="0" tIns="0" rIns="0" bIns="0">
              <a:spAutoFit/>
            </a:bodyPr>
            <a:lstStyle/>
            <a:p>
              <a:r>
                <a:rPr lang="zh-CN" altLang="en-US" sz="1600" b="1" dirty="0">
                  <a:solidFill>
                    <a:schemeClr val="tx1">
                      <a:lumMod val="75000"/>
                      <a:lumOff val="25000"/>
                    </a:schemeClr>
                  </a:solidFill>
                </a:rPr>
                <a:t>输入你的标题</a:t>
              </a:r>
            </a:p>
          </p:txBody>
        </p:sp>
      </p:grpSp>
      <p:grpSp>
        <p:nvGrpSpPr>
          <p:cNvPr id="85" name="Group 145"/>
          <p:cNvGrpSpPr/>
          <p:nvPr/>
        </p:nvGrpSpPr>
        <p:grpSpPr>
          <a:xfrm>
            <a:off x="8641390" y="2509764"/>
            <a:ext cx="2533023" cy="2071377"/>
            <a:chOff x="1347272" y="1882322"/>
            <a:chExt cx="1899767" cy="1553533"/>
          </a:xfrm>
        </p:grpSpPr>
        <p:sp>
          <p:nvSpPr>
            <p:cNvPr id="86"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87"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88"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89"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0"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91"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92"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3"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4"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5"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6"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7"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98"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grpSp>
          <p:nvGrpSpPr>
            <p:cNvPr id="99" name="Group 112"/>
            <p:cNvGrpSpPr/>
            <p:nvPr/>
          </p:nvGrpSpPr>
          <p:grpSpPr>
            <a:xfrm flipH="1">
              <a:off x="2251123" y="1882322"/>
              <a:ext cx="995916" cy="974874"/>
              <a:chOff x="703295" y="84831"/>
              <a:chExt cx="1044237" cy="1022174"/>
            </a:xfrm>
            <a:solidFill>
              <a:schemeClr val="accent1"/>
            </a:solidFill>
          </p:grpSpPr>
          <p:sp>
            <p:nvSpPr>
              <p:cNvPr id="100"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02"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3"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4"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5"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06"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7"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8"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109"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1"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2"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3"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4"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130" name="Oval 129"/>
          <p:cNvSpPr>
            <a:spLocks noChangeAspect="1"/>
          </p:cNvSpPr>
          <p:nvPr/>
        </p:nvSpPr>
        <p:spPr>
          <a:xfrm>
            <a:off x="2540596" y="2557913"/>
            <a:ext cx="2791320" cy="279132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sp>
        <p:nvSpPr>
          <p:cNvPr id="146" name="Oval 145"/>
          <p:cNvSpPr>
            <a:spLocks noChangeAspect="1"/>
          </p:cNvSpPr>
          <p:nvPr/>
        </p:nvSpPr>
        <p:spPr>
          <a:xfrm>
            <a:off x="4609990" y="4134649"/>
            <a:ext cx="1982679" cy="198267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grpSp>
        <p:nvGrpSpPr>
          <p:cNvPr id="148" name="Group 147"/>
          <p:cNvGrpSpPr/>
          <p:nvPr/>
        </p:nvGrpSpPr>
        <p:grpSpPr>
          <a:xfrm>
            <a:off x="3385016" y="3315711"/>
            <a:ext cx="1102480" cy="1275727"/>
            <a:chOff x="427038" y="271462"/>
            <a:chExt cx="1111250" cy="1285875"/>
          </a:xfrm>
          <a:solidFill>
            <a:schemeClr val="bg1"/>
          </a:solidFill>
        </p:grpSpPr>
        <p:sp>
          <p:nvSpPr>
            <p:cNvPr id="4101" name="Freeform 5"/>
            <p:cNvSpPr>
              <a:spLocks noEditPoints="1"/>
            </p:cNvSpPr>
            <p:nvPr/>
          </p:nvSpPr>
          <p:spPr bwMode="auto">
            <a:xfrm>
              <a:off x="700088" y="271462"/>
              <a:ext cx="838200" cy="1285875"/>
            </a:xfrm>
            <a:custGeom>
              <a:avLst/>
              <a:gdLst/>
              <a:ahLst/>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vert="horz" wrap="square" lIns="121920" tIns="60960" rIns="121920" bIns="60960" numCol="1" anchor="t" anchorCtr="0" compatLnSpc="1"/>
            <a:lstStyle/>
            <a:p>
              <a:endParaRPr lang="en-US" sz="2400"/>
            </a:p>
          </p:txBody>
        </p:sp>
        <p:sp>
          <p:nvSpPr>
            <p:cNvPr id="4102" name="Freeform 6"/>
            <p:cNvSpPr>
              <a:spLocks noEditPoints="1"/>
            </p:cNvSpPr>
            <p:nvPr/>
          </p:nvSpPr>
          <p:spPr bwMode="auto">
            <a:xfrm>
              <a:off x="427038" y="490537"/>
              <a:ext cx="346075" cy="1001713"/>
            </a:xfrm>
            <a:custGeom>
              <a:avLst/>
              <a:gdLst/>
              <a:ahLst/>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3" name="Group 152"/>
          <p:cNvGrpSpPr/>
          <p:nvPr/>
        </p:nvGrpSpPr>
        <p:grpSpPr>
          <a:xfrm>
            <a:off x="5070061" y="4759682"/>
            <a:ext cx="1117332" cy="669735"/>
            <a:chOff x="-958850" y="123825"/>
            <a:chExt cx="3201988" cy="1919288"/>
          </a:xfrm>
          <a:solidFill>
            <a:schemeClr val="bg1"/>
          </a:solidFill>
        </p:grpSpPr>
        <p:grpSp>
          <p:nvGrpSpPr>
            <p:cNvPr id="152" name="Group 151"/>
            <p:cNvGrpSpPr/>
            <p:nvPr/>
          </p:nvGrpSpPr>
          <p:grpSpPr>
            <a:xfrm>
              <a:off x="-958850" y="123825"/>
              <a:ext cx="3201988" cy="1919288"/>
              <a:chOff x="-958850" y="123825"/>
              <a:chExt cx="3201988" cy="1919288"/>
            </a:xfrm>
            <a:grpFill/>
          </p:grpSpPr>
          <p:sp>
            <p:nvSpPr>
              <p:cNvPr id="4107" name="Freeform 11"/>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moveTo>
                      <a:pt x="0" y="667"/>
                    </a:moveTo>
                    <a:lnTo>
                      <a:pt x="0" y="667"/>
                    </a:lnTo>
                  </a:path>
                </a:pathLst>
              </a:custGeom>
              <a:grpFill/>
              <a:ln w="9525">
                <a:noFill/>
                <a:round/>
              </a:ln>
            </p:spPr>
            <p:txBody>
              <a:bodyPr vert="horz" wrap="square" lIns="121920" tIns="60960" rIns="121920" bIns="60960" numCol="1" anchor="t" anchorCtr="0" compatLnSpc="1"/>
              <a:lstStyle/>
              <a:p>
                <a:endParaRPr lang="en-US" sz="2400"/>
              </a:p>
            </p:txBody>
          </p:sp>
          <p:sp>
            <p:nvSpPr>
              <p:cNvPr id="4108" name="Freeform 12"/>
              <p:cNvSpPr>
                <a:spLocks noEditPoints="1"/>
              </p:cNvSpPr>
              <p:nvPr/>
            </p:nvSpPr>
            <p:spPr bwMode="auto">
              <a:xfrm>
                <a:off x="-187325" y="954088"/>
                <a:ext cx="801688" cy="1089025"/>
              </a:xfrm>
              <a:custGeom>
                <a:avLst/>
                <a:gdLst/>
                <a:ahLst/>
                <a:cxnLst>
                  <a:cxn ang="0">
                    <a:pos x="134" y="39"/>
                  </a:cxn>
                  <a:cxn ang="0">
                    <a:pos x="167" y="45"/>
                  </a:cxn>
                  <a:cxn ang="0">
                    <a:pos x="197" y="56"/>
                  </a:cxn>
                  <a:cxn ang="0">
                    <a:pos x="213" y="18"/>
                  </a:cxn>
                  <a:cxn ang="0">
                    <a:pos x="134" y="0"/>
                  </a:cxn>
                  <a:cxn ang="0">
                    <a:pos x="63" y="18"/>
                  </a:cxn>
                  <a:cxn ang="0">
                    <a:pos x="16" y="68"/>
                  </a:cxn>
                  <a:cxn ang="0">
                    <a:pos x="0" y="145"/>
                  </a:cxn>
                  <a:cxn ang="0">
                    <a:pos x="33" y="251"/>
                  </a:cxn>
                  <a:cxn ang="0">
                    <a:pos x="128" y="289"/>
                  </a:cxn>
                  <a:cxn ang="0">
                    <a:pos x="203" y="276"/>
                  </a:cxn>
                  <a:cxn ang="0">
                    <a:pos x="203" y="237"/>
                  </a:cxn>
                  <a:cxn ang="0">
                    <a:pos x="168" y="246"/>
                  </a:cxn>
                  <a:cxn ang="0">
                    <a:pos x="134" y="250"/>
                  </a:cxn>
                  <a:cxn ang="0">
                    <a:pos x="71" y="223"/>
                  </a:cxn>
                  <a:cxn ang="0">
                    <a:pos x="49" y="145"/>
                  </a:cxn>
                  <a:cxn ang="0">
                    <a:pos x="71" y="67"/>
                  </a:cxn>
                  <a:cxn ang="0">
                    <a:pos x="134" y="39"/>
                  </a:cxn>
                  <a:cxn ang="0">
                    <a:pos x="134" y="39"/>
                  </a:cxn>
                  <a:cxn ang="0">
                    <a:pos x="134" y="39"/>
                  </a:cxn>
                </a:cxnLst>
                <a:rect l="0" t="0" r="r" b="b"/>
                <a:pathLst>
                  <a:path w="213" h="289">
                    <a:moveTo>
                      <a:pt x="134" y="39"/>
                    </a:moveTo>
                    <a:cubicBezTo>
                      <a:pt x="145" y="39"/>
                      <a:pt x="156" y="41"/>
                      <a:pt x="167" y="45"/>
                    </a:cubicBezTo>
                    <a:cubicBezTo>
                      <a:pt x="177" y="48"/>
                      <a:pt x="188" y="52"/>
                      <a:pt x="197" y="56"/>
                    </a:cubicBezTo>
                    <a:cubicBezTo>
                      <a:pt x="213" y="18"/>
                      <a:pt x="213" y="18"/>
                      <a:pt x="213" y="18"/>
                    </a:cubicBezTo>
                    <a:cubicBezTo>
                      <a:pt x="189" y="6"/>
                      <a:pt x="163" y="0"/>
                      <a:pt x="134" y="0"/>
                    </a:cubicBezTo>
                    <a:cubicBezTo>
                      <a:pt x="107" y="0"/>
                      <a:pt x="83" y="6"/>
                      <a:pt x="63" y="18"/>
                    </a:cubicBezTo>
                    <a:cubicBezTo>
                      <a:pt x="43" y="29"/>
                      <a:pt x="27" y="46"/>
                      <a:pt x="16" y="68"/>
                    </a:cubicBezTo>
                    <a:cubicBezTo>
                      <a:pt x="6" y="90"/>
                      <a:pt x="0" y="115"/>
                      <a:pt x="0" y="145"/>
                    </a:cubicBezTo>
                    <a:cubicBezTo>
                      <a:pt x="0" y="191"/>
                      <a:pt x="11" y="226"/>
                      <a:pt x="33" y="251"/>
                    </a:cubicBezTo>
                    <a:cubicBezTo>
                      <a:pt x="55" y="276"/>
                      <a:pt x="87" y="289"/>
                      <a:pt x="128" y="289"/>
                    </a:cubicBezTo>
                    <a:cubicBezTo>
                      <a:pt x="156" y="289"/>
                      <a:pt x="181" y="285"/>
                      <a:pt x="203" y="276"/>
                    </a:cubicBezTo>
                    <a:cubicBezTo>
                      <a:pt x="203" y="237"/>
                      <a:pt x="203" y="237"/>
                      <a:pt x="203" y="237"/>
                    </a:cubicBezTo>
                    <a:cubicBezTo>
                      <a:pt x="191" y="241"/>
                      <a:pt x="179" y="244"/>
                      <a:pt x="168" y="246"/>
                    </a:cubicBezTo>
                    <a:cubicBezTo>
                      <a:pt x="157" y="248"/>
                      <a:pt x="145" y="250"/>
                      <a:pt x="134" y="250"/>
                    </a:cubicBezTo>
                    <a:cubicBezTo>
                      <a:pt x="106" y="250"/>
                      <a:pt x="85" y="241"/>
                      <a:pt x="71" y="223"/>
                    </a:cubicBezTo>
                    <a:cubicBezTo>
                      <a:pt x="56" y="205"/>
                      <a:pt x="49" y="179"/>
                      <a:pt x="49" y="145"/>
                    </a:cubicBezTo>
                    <a:cubicBezTo>
                      <a:pt x="49" y="112"/>
                      <a:pt x="56" y="86"/>
                      <a:pt x="71" y="67"/>
                    </a:cubicBezTo>
                    <a:cubicBezTo>
                      <a:pt x="86" y="49"/>
                      <a:pt x="107" y="39"/>
                      <a:pt x="134" y="39"/>
                    </a:cubicBezTo>
                    <a:close/>
                    <a:moveTo>
                      <a:pt x="134" y="39"/>
                    </a:moveTo>
                    <a:cubicBezTo>
                      <a:pt x="134" y="39"/>
                      <a:pt x="134" y="39"/>
                      <a:pt x="134" y="39"/>
                    </a:cubicBezTo>
                  </a:path>
                </a:pathLst>
              </a:custGeom>
              <a:grpFill/>
              <a:ln w="9525">
                <a:noFill/>
                <a:round/>
              </a:ln>
            </p:spPr>
            <p:txBody>
              <a:bodyPr vert="horz" wrap="square" lIns="121920" tIns="60960" rIns="121920" bIns="60960" numCol="1" anchor="t" anchorCtr="0" compatLnSpc="1"/>
              <a:lstStyle/>
              <a:p>
                <a:endParaRPr lang="en-US" sz="2400"/>
              </a:p>
            </p:txBody>
          </p:sp>
          <p:sp>
            <p:nvSpPr>
              <p:cNvPr id="4109" name="Freeform 13"/>
              <p:cNvSpPr>
                <a:spLocks noEditPoints="1"/>
              </p:cNvSpPr>
              <p:nvPr/>
            </p:nvSpPr>
            <p:spPr bwMode="auto">
              <a:xfrm>
                <a:off x="752475" y="123825"/>
                <a:ext cx="1490663" cy="1919288"/>
              </a:xfrm>
              <a:custGeom>
                <a:avLst/>
                <a:gdLst/>
                <a:ahLst/>
                <a:cxnLst>
                  <a:cxn ang="0">
                    <a:pos x="377" y="4"/>
                  </a:cxn>
                  <a:cxn ang="0">
                    <a:pos x="328" y="1"/>
                  </a:cxn>
                  <a:cxn ang="0">
                    <a:pos x="268" y="21"/>
                  </a:cxn>
                  <a:cxn ang="0">
                    <a:pos x="216" y="66"/>
                  </a:cxn>
                  <a:cxn ang="0">
                    <a:pos x="185" y="124"/>
                  </a:cxn>
                  <a:cxn ang="0">
                    <a:pos x="179" y="209"/>
                  </a:cxn>
                  <a:cxn ang="0">
                    <a:pos x="139" y="221"/>
                  </a:cxn>
                  <a:cxn ang="0">
                    <a:pos x="132" y="220"/>
                  </a:cxn>
                  <a:cxn ang="0">
                    <a:pos x="0" y="364"/>
                  </a:cxn>
                  <a:cxn ang="0">
                    <a:pos x="1" y="390"/>
                  </a:cxn>
                  <a:cxn ang="0">
                    <a:pos x="34" y="471"/>
                  </a:cxn>
                  <a:cxn ang="0">
                    <a:pos x="123" y="509"/>
                  </a:cxn>
                  <a:cxn ang="0">
                    <a:pos x="228" y="472"/>
                  </a:cxn>
                  <a:cxn ang="0">
                    <a:pos x="263" y="364"/>
                  </a:cxn>
                  <a:cxn ang="0">
                    <a:pos x="229" y="258"/>
                  </a:cxn>
                  <a:cxn ang="0">
                    <a:pos x="217" y="240"/>
                  </a:cxn>
                  <a:cxn ang="0">
                    <a:pos x="253" y="225"/>
                  </a:cxn>
                  <a:cxn ang="0">
                    <a:pos x="296" y="196"/>
                  </a:cxn>
                  <a:cxn ang="0">
                    <a:pos x="333" y="159"/>
                  </a:cxn>
                  <a:cxn ang="0">
                    <a:pos x="370" y="94"/>
                  </a:cxn>
                  <a:cxn ang="0">
                    <a:pos x="385" y="50"/>
                  </a:cxn>
                  <a:cxn ang="0">
                    <a:pos x="395" y="17"/>
                  </a:cxn>
                  <a:cxn ang="0">
                    <a:pos x="391" y="9"/>
                  </a:cxn>
                  <a:cxn ang="0">
                    <a:pos x="211" y="396"/>
                  </a:cxn>
                  <a:cxn ang="0">
                    <a:pos x="203" y="425"/>
                  </a:cxn>
                  <a:cxn ang="0">
                    <a:pos x="193" y="443"/>
                  </a:cxn>
                  <a:cxn ang="0">
                    <a:pos x="131" y="470"/>
                  </a:cxn>
                  <a:cxn ang="0">
                    <a:pos x="48" y="364"/>
                  </a:cxn>
                  <a:cxn ang="0">
                    <a:pos x="51" y="332"/>
                  </a:cxn>
                  <a:cxn ang="0">
                    <a:pos x="59" y="303"/>
                  </a:cxn>
                  <a:cxn ang="0">
                    <a:pos x="69" y="286"/>
                  </a:cxn>
                  <a:cxn ang="0">
                    <a:pos x="131" y="259"/>
                  </a:cxn>
                  <a:cxn ang="0">
                    <a:pos x="214" y="365"/>
                  </a:cxn>
                  <a:cxn ang="0">
                    <a:pos x="293" y="92"/>
                  </a:cxn>
                  <a:cxn ang="0">
                    <a:pos x="275" y="108"/>
                  </a:cxn>
                  <a:cxn ang="0">
                    <a:pos x="254" y="134"/>
                  </a:cxn>
                  <a:cxn ang="0">
                    <a:pos x="205" y="233"/>
                  </a:cxn>
                  <a:cxn ang="0">
                    <a:pos x="190" y="231"/>
                  </a:cxn>
                  <a:cxn ang="0">
                    <a:pos x="227" y="163"/>
                  </a:cxn>
                  <a:cxn ang="0">
                    <a:pos x="262" y="118"/>
                  </a:cxn>
                  <a:cxn ang="0">
                    <a:pos x="284" y="98"/>
                  </a:cxn>
                  <a:cxn ang="0">
                    <a:pos x="300" y="87"/>
                  </a:cxn>
                  <a:cxn ang="0">
                    <a:pos x="293" y="92"/>
                  </a:cxn>
                </a:cxnLst>
                <a:rect l="0" t="0" r="r" b="b"/>
                <a:pathLst>
                  <a:path w="396" h="509">
                    <a:moveTo>
                      <a:pt x="391" y="9"/>
                    </a:moveTo>
                    <a:cubicBezTo>
                      <a:pt x="388" y="8"/>
                      <a:pt x="383" y="6"/>
                      <a:pt x="377" y="4"/>
                    </a:cubicBezTo>
                    <a:cubicBezTo>
                      <a:pt x="371" y="3"/>
                      <a:pt x="363" y="1"/>
                      <a:pt x="355" y="0"/>
                    </a:cubicBezTo>
                    <a:cubicBezTo>
                      <a:pt x="347" y="0"/>
                      <a:pt x="338" y="0"/>
                      <a:pt x="328" y="1"/>
                    </a:cubicBezTo>
                    <a:cubicBezTo>
                      <a:pt x="318" y="2"/>
                      <a:pt x="308" y="5"/>
                      <a:pt x="298" y="8"/>
                    </a:cubicBezTo>
                    <a:cubicBezTo>
                      <a:pt x="287" y="11"/>
                      <a:pt x="278" y="16"/>
                      <a:pt x="268" y="21"/>
                    </a:cubicBezTo>
                    <a:cubicBezTo>
                      <a:pt x="258" y="27"/>
                      <a:pt x="249" y="34"/>
                      <a:pt x="240" y="41"/>
                    </a:cubicBezTo>
                    <a:cubicBezTo>
                      <a:pt x="231" y="49"/>
                      <a:pt x="223" y="57"/>
                      <a:pt x="216" y="66"/>
                    </a:cubicBezTo>
                    <a:cubicBezTo>
                      <a:pt x="209" y="75"/>
                      <a:pt x="203" y="84"/>
                      <a:pt x="198" y="94"/>
                    </a:cubicBezTo>
                    <a:cubicBezTo>
                      <a:pt x="193" y="104"/>
                      <a:pt x="188" y="114"/>
                      <a:pt x="185" y="124"/>
                    </a:cubicBezTo>
                    <a:cubicBezTo>
                      <a:pt x="178" y="144"/>
                      <a:pt x="176" y="165"/>
                      <a:pt x="177" y="183"/>
                    </a:cubicBezTo>
                    <a:cubicBezTo>
                      <a:pt x="177" y="193"/>
                      <a:pt x="178" y="201"/>
                      <a:pt x="179" y="209"/>
                    </a:cubicBezTo>
                    <a:cubicBezTo>
                      <a:pt x="181" y="217"/>
                      <a:pt x="183" y="224"/>
                      <a:pt x="185" y="229"/>
                    </a:cubicBezTo>
                    <a:cubicBezTo>
                      <a:pt x="171" y="225"/>
                      <a:pt x="156" y="221"/>
                      <a:pt x="139" y="221"/>
                    </a:cubicBezTo>
                    <a:cubicBezTo>
                      <a:pt x="139" y="220"/>
                      <a:pt x="139" y="220"/>
                      <a:pt x="139" y="220"/>
                    </a:cubicBezTo>
                    <a:cubicBezTo>
                      <a:pt x="137" y="220"/>
                      <a:pt x="134" y="220"/>
                      <a:pt x="132" y="220"/>
                    </a:cubicBezTo>
                    <a:cubicBezTo>
                      <a:pt x="89" y="220"/>
                      <a:pt x="57" y="232"/>
                      <a:pt x="34" y="257"/>
                    </a:cubicBezTo>
                    <a:cubicBezTo>
                      <a:pt x="11" y="282"/>
                      <a:pt x="0" y="317"/>
                      <a:pt x="0" y="364"/>
                    </a:cubicBezTo>
                    <a:cubicBezTo>
                      <a:pt x="0" y="365"/>
                      <a:pt x="0" y="365"/>
                      <a:pt x="0" y="365"/>
                    </a:cubicBezTo>
                    <a:cubicBezTo>
                      <a:pt x="0" y="374"/>
                      <a:pt x="0" y="382"/>
                      <a:pt x="1" y="390"/>
                    </a:cubicBezTo>
                    <a:cubicBezTo>
                      <a:pt x="1" y="390"/>
                      <a:pt x="1" y="390"/>
                      <a:pt x="1" y="390"/>
                    </a:cubicBezTo>
                    <a:cubicBezTo>
                      <a:pt x="5" y="424"/>
                      <a:pt x="16" y="451"/>
                      <a:pt x="34" y="471"/>
                    </a:cubicBezTo>
                    <a:cubicBezTo>
                      <a:pt x="55" y="495"/>
                      <a:pt x="85" y="507"/>
                      <a:pt x="124" y="508"/>
                    </a:cubicBezTo>
                    <a:cubicBezTo>
                      <a:pt x="123" y="509"/>
                      <a:pt x="123" y="509"/>
                      <a:pt x="123" y="509"/>
                    </a:cubicBezTo>
                    <a:cubicBezTo>
                      <a:pt x="126" y="509"/>
                      <a:pt x="128" y="509"/>
                      <a:pt x="131" y="509"/>
                    </a:cubicBezTo>
                    <a:cubicBezTo>
                      <a:pt x="173" y="509"/>
                      <a:pt x="206" y="497"/>
                      <a:pt x="228" y="472"/>
                    </a:cubicBezTo>
                    <a:cubicBezTo>
                      <a:pt x="251" y="447"/>
                      <a:pt x="263" y="411"/>
                      <a:pt x="263" y="365"/>
                    </a:cubicBezTo>
                    <a:cubicBezTo>
                      <a:pt x="263" y="364"/>
                      <a:pt x="263" y="364"/>
                      <a:pt x="263" y="364"/>
                    </a:cubicBezTo>
                    <a:cubicBezTo>
                      <a:pt x="263" y="355"/>
                      <a:pt x="262" y="347"/>
                      <a:pt x="261" y="338"/>
                    </a:cubicBezTo>
                    <a:cubicBezTo>
                      <a:pt x="257" y="305"/>
                      <a:pt x="247" y="278"/>
                      <a:pt x="229" y="258"/>
                    </a:cubicBezTo>
                    <a:cubicBezTo>
                      <a:pt x="222" y="251"/>
                      <a:pt x="215" y="245"/>
                      <a:pt x="207" y="240"/>
                    </a:cubicBezTo>
                    <a:cubicBezTo>
                      <a:pt x="217" y="240"/>
                      <a:pt x="217" y="240"/>
                      <a:pt x="217" y="240"/>
                    </a:cubicBezTo>
                    <a:cubicBezTo>
                      <a:pt x="221" y="239"/>
                      <a:pt x="226" y="237"/>
                      <a:pt x="231" y="235"/>
                    </a:cubicBezTo>
                    <a:cubicBezTo>
                      <a:pt x="238" y="232"/>
                      <a:pt x="245" y="228"/>
                      <a:pt x="253" y="225"/>
                    </a:cubicBezTo>
                    <a:cubicBezTo>
                      <a:pt x="260" y="221"/>
                      <a:pt x="267" y="216"/>
                      <a:pt x="275" y="211"/>
                    </a:cubicBezTo>
                    <a:cubicBezTo>
                      <a:pt x="282" y="207"/>
                      <a:pt x="290" y="201"/>
                      <a:pt x="296" y="196"/>
                    </a:cubicBezTo>
                    <a:cubicBezTo>
                      <a:pt x="303" y="190"/>
                      <a:pt x="310" y="184"/>
                      <a:pt x="316" y="178"/>
                    </a:cubicBezTo>
                    <a:cubicBezTo>
                      <a:pt x="322" y="172"/>
                      <a:pt x="328" y="166"/>
                      <a:pt x="333" y="159"/>
                    </a:cubicBezTo>
                    <a:cubicBezTo>
                      <a:pt x="344" y="145"/>
                      <a:pt x="353" y="131"/>
                      <a:pt x="360" y="117"/>
                    </a:cubicBezTo>
                    <a:cubicBezTo>
                      <a:pt x="364" y="110"/>
                      <a:pt x="367" y="102"/>
                      <a:pt x="370" y="94"/>
                    </a:cubicBezTo>
                    <a:cubicBezTo>
                      <a:pt x="373" y="87"/>
                      <a:pt x="375" y="79"/>
                      <a:pt x="378" y="72"/>
                    </a:cubicBezTo>
                    <a:cubicBezTo>
                      <a:pt x="380" y="64"/>
                      <a:pt x="383" y="57"/>
                      <a:pt x="385" y="50"/>
                    </a:cubicBezTo>
                    <a:cubicBezTo>
                      <a:pt x="387" y="42"/>
                      <a:pt x="389" y="36"/>
                      <a:pt x="391" y="31"/>
                    </a:cubicBezTo>
                    <a:cubicBezTo>
                      <a:pt x="393" y="26"/>
                      <a:pt x="394" y="20"/>
                      <a:pt x="395" y="17"/>
                    </a:cubicBezTo>
                    <a:cubicBezTo>
                      <a:pt x="396" y="13"/>
                      <a:pt x="396" y="11"/>
                      <a:pt x="396" y="11"/>
                    </a:cubicBezTo>
                    <a:cubicBezTo>
                      <a:pt x="396" y="11"/>
                      <a:pt x="394" y="11"/>
                      <a:pt x="391" y="9"/>
                    </a:cubicBezTo>
                    <a:close/>
                    <a:moveTo>
                      <a:pt x="211" y="396"/>
                    </a:moveTo>
                    <a:cubicBezTo>
                      <a:pt x="211" y="396"/>
                      <a:pt x="211" y="396"/>
                      <a:pt x="211" y="396"/>
                    </a:cubicBezTo>
                    <a:cubicBezTo>
                      <a:pt x="210" y="404"/>
                      <a:pt x="208" y="410"/>
                      <a:pt x="206" y="417"/>
                    </a:cubicBezTo>
                    <a:cubicBezTo>
                      <a:pt x="205" y="420"/>
                      <a:pt x="204" y="423"/>
                      <a:pt x="203" y="425"/>
                    </a:cubicBezTo>
                    <a:cubicBezTo>
                      <a:pt x="202" y="427"/>
                      <a:pt x="202" y="428"/>
                      <a:pt x="201" y="430"/>
                    </a:cubicBezTo>
                    <a:cubicBezTo>
                      <a:pt x="199" y="435"/>
                      <a:pt x="196" y="439"/>
                      <a:pt x="193" y="443"/>
                    </a:cubicBezTo>
                    <a:cubicBezTo>
                      <a:pt x="186" y="452"/>
                      <a:pt x="176" y="459"/>
                      <a:pt x="165" y="463"/>
                    </a:cubicBezTo>
                    <a:cubicBezTo>
                      <a:pt x="155" y="467"/>
                      <a:pt x="144" y="470"/>
                      <a:pt x="131" y="470"/>
                    </a:cubicBezTo>
                    <a:cubicBezTo>
                      <a:pt x="104" y="470"/>
                      <a:pt x="83" y="461"/>
                      <a:pt x="69" y="443"/>
                    </a:cubicBezTo>
                    <a:cubicBezTo>
                      <a:pt x="55" y="425"/>
                      <a:pt x="48" y="399"/>
                      <a:pt x="48" y="364"/>
                    </a:cubicBezTo>
                    <a:cubicBezTo>
                      <a:pt x="48" y="353"/>
                      <a:pt x="49" y="342"/>
                      <a:pt x="51" y="332"/>
                    </a:cubicBezTo>
                    <a:cubicBezTo>
                      <a:pt x="51" y="332"/>
                      <a:pt x="51" y="332"/>
                      <a:pt x="51" y="332"/>
                    </a:cubicBezTo>
                    <a:cubicBezTo>
                      <a:pt x="52" y="325"/>
                      <a:pt x="54" y="318"/>
                      <a:pt x="56" y="312"/>
                    </a:cubicBezTo>
                    <a:cubicBezTo>
                      <a:pt x="57" y="309"/>
                      <a:pt x="58" y="306"/>
                      <a:pt x="59" y="303"/>
                    </a:cubicBezTo>
                    <a:cubicBezTo>
                      <a:pt x="60" y="302"/>
                      <a:pt x="61" y="300"/>
                      <a:pt x="61" y="299"/>
                    </a:cubicBezTo>
                    <a:cubicBezTo>
                      <a:pt x="64" y="294"/>
                      <a:pt x="66" y="290"/>
                      <a:pt x="69" y="286"/>
                    </a:cubicBezTo>
                    <a:cubicBezTo>
                      <a:pt x="77" y="276"/>
                      <a:pt x="86" y="270"/>
                      <a:pt x="97" y="265"/>
                    </a:cubicBezTo>
                    <a:cubicBezTo>
                      <a:pt x="107" y="261"/>
                      <a:pt x="118" y="259"/>
                      <a:pt x="131" y="259"/>
                    </a:cubicBezTo>
                    <a:cubicBezTo>
                      <a:pt x="158" y="259"/>
                      <a:pt x="179" y="268"/>
                      <a:pt x="193" y="286"/>
                    </a:cubicBezTo>
                    <a:cubicBezTo>
                      <a:pt x="207" y="304"/>
                      <a:pt x="214" y="330"/>
                      <a:pt x="214" y="365"/>
                    </a:cubicBezTo>
                    <a:cubicBezTo>
                      <a:pt x="214" y="376"/>
                      <a:pt x="213" y="387"/>
                      <a:pt x="211" y="396"/>
                    </a:cubicBezTo>
                    <a:close/>
                    <a:moveTo>
                      <a:pt x="293" y="92"/>
                    </a:moveTo>
                    <a:cubicBezTo>
                      <a:pt x="290" y="94"/>
                      <a:pt x="287" y="96"/>
                      <a:pt x="285" y="99"/>
                    </a:cubicBezTo>
                    <a:cubicBezTo>
                      <a:pt x="282" y="102"/>
                      <a:pt x="279" y="105"/>
                      <a:pt x="275" y="108"/>
                    </a:cubicBezTo>
                    <a:cubicBezTo>
                      <a:pt x="272" y="112"/>
                      <a:pt x="268" y="116"/>
                      <a:pt x="265" y="120"/>
                    </a:cubicBezTo>
                    <a:cubicBezTo>
                      <a:pt x="261" y="125"/>
                      <a:pt x="258" y="130"/>
                      <a:pt x="254" y="134"/>
                    </a:cubicBezTo>
                    <a:cubicBezTo>
                      <a:pt x="247" y="144"/>
                      <a:pt x="240" y="156"/>
                      <a:pt x="234" y="167"/>
                    </a:cubicBezTo>
                    <a:cubicBezTo>
                      <a:pt x="222" y="190"/>
                      <a:pt x="212" y="214"/>
                      <a:pt x="205" y="233"/>
                    </a:cubicBezTo>
                    <a:cubicBezTo>
                      <a:pt x="204" y="234"/>
                      <a:pt x="204" y="236"/>
                      <a:pt x="203" y="238"/>
                    </a:cubicBezTo>
                    <a:cubicBezTo>
                      <a:pt x="199" y="236"/>
                      <a:pt x="195" y="233"/>
                      <a:pt x="190" y="231"/>
                    </a:cubicBezTo>
                    <a:cubicBezTo>
                      <a:pt x="191" y="230"/>
                      <a:pt x="191" y="229"/>
                      <a:pt x="192" y="227"/>
                    </a:cubicBezTo>
                    <a:cubicBezTo>
                      <a:pt x="200" y="209"/>
                      <a:pt x="212" y="185"/>
                      <a:pt x="227" y="163"/>
                    </a:cubicBezTo>
                    <a:cubicBezTo>
                      <a:pt x="234" y="152"/>
                      <a:pt x="242" y="141"/>
                      <a:pt x="250" y="131"/>
                    </a:cubicBezTo>
                    <a:cubicBezTo>
                      <a:pt x="254" y="127"/>
                      <a:pt x="258" y="122"/>
                      <a:pt x="262" y="118"/>
                    </a:cubicBezTo>
                    <a:cubicBezTo>
                      <a:pt x="266" y="114"/>
                      <a:pt x="270" y="110"/>
                      <a:pt x="273" y="106"/>
                    </a:cubicBezTo>
                    <a:cubicBezTo>
                      <a:pt x="277" y="103"/>
                      <a:pt x="281" y="100"/>
                      <a:pt x="284" y="98"/>
                    </a:cubicBezTo>
                    <a:cubicBezTo>
                      <a:pt x="287" y="95"/>
                      <a:pt x="290" y="94"/>
                      <a:pt x="292" y="92"/>
                    </a:cubicBezTo>
                    <a:cubicBezTo>
                      <a:pt x="297" y="89"/>
                      <a:pt x="300" y="87"/>
                      <a:pt x="300" y="87"/>
                    </a:cubicBezTo>
                    <a:cubicBezTo>
                      <a:pt x="300" y="87"/>
                      <a:pt x="297" y="89"/>
                      <a:pt x="293" y="92"/>
                    </a:cubicBezTo>
                    <a:close/>
                    <a:moveTo>
                      <a:pt x="293" y="92"/>
                    </a:moveTo>
                    <a:cubicBezTo>
                      <a:pt x="293" y="92"/>
                      <a:pt x="293" y="92"/>
                      <a:pt x="293" y="92"/>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106" name="Freeform 10"/>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close/>
                  <a:moveTo>
                    <a:pt x="0" y="667"/>
                  </a:moveTo>
                  <a:lnTo>
                    <a:pt x="0" y="667"/>
                  </a:ln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15" name="Oval 114"/>
          <p:cNvSpPr>
            <a:spLocks noChangeAspect="1"/>
          </p:cNvSpPr>
          <p:nvPr/>
        </p:nvSpPr>
        <p:spPr>
          <a:xfrm>
            <a:off x="3927466" y="1574291"/>
            <a:ext cx="1529972" cy="1529972"/>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latin typeface="+mj-lt"/>
            </a:endParaRPr>
          </a:p>
        </p:txBody>
      </p:sp>
      <p:grpSp>
        <p:nvGrpSpPr>
          <p:cNvPr id="157" name="Group 156"/>
          <p:cNvGrpSpPr/>
          <p:nvPr/>
        </p:nvGrpSpPr>
        <p:grpSpPr>
          <a:xfrm>
            <a:off x="4480657" y="2008579"/>
            <a:ext cx="423591" cy="661395"/>
            <a:chOff x="582613" y="280988"/>
            <a:chExt cx="1085850" cy="1695450"/>
          </a:xfrm>
          <a:solidFill>
            <a:schemeClr val="bg1"/>
          </a:solidFill>
        </p:grpSpPr>
        <p:sp>
          <p:nvSpPr>
            <p:cNvPr id="4119" name="Freeform 23"/>
            <p:cNvSpPr>
              <a:spLocks noEditPoints="1"/>
            </p:cNvSpPr>
            <p:nvPr/>
          </p:nvSpPr>
          <p:spPr bwMode="auto">
            <a:xfrm>
              <a:off x="582613" y="280988"/>
              <a:ext cx="1085850" cy="1695450"/>
            </a:xfrm>
            <a:custGeom>
              <a:avLst/>
              <a:gdLst/>
              <a:ahLst/>
              <a:cxnLst>
                <a:cxn ang="0">
                  <a:pos x="255" y="40"/>
                </a:cxn>
                <a:cxn ang="0">
                  <a:pos x="214" y="40"/>
                </a:cxn>
                <a:cxn ang="0">
                  <a:pos x="214" y="20"/>
                </a:cxn>
                <a:cxn ang="0">
                  <a:pos x="194" y="0"/>
                </a:cxn>
                <a:cxn ang="0">
                  <a:pos x="92" y="0"/>
                </a:cxn>
                <a:cxn ang="0">
                  <a:pos x="71" y="20"/>
                </a:cxn>
                <a:cxn ang="0">
                  <a:pos x="71" y="40"/>
                </a:cxn>
                <a:cxn ang="0">
                  <a:pos x="30" y="40"/>
                </a:cxn>
                <a:cxn ang="0">
                  <a:pos x="0" y="71"/>
                </a:cxn>
                <a:cxn ang="0">
                  <a:pos x="0" y="419"/>
                </a:cxn>
                <a:cxn ang="0">
                  <a:pos x="30" y="449"/>
                </a:cxn>
                <a:cxn ang="0">
                  <a:pos x="255" y="449"/>
                </a:cxn>
                <a:cxn ang="0">
                  <a:pos x="286" y="419"/>
                </a:cxn>
                <a:cxn ang="0">
                  <a:pos x="286" y="71"/>
                </a:cxn>
                <a:cxn ang="0">
                  <a:pos x="255" y="40"/>
                </a:cxn>
                <a:cxn ang="0">
                  <a:pos x="265" y="419"/>
                </a:cxn>
                <a:cxn ang="0">
                  <a:pos x="255" y="429"/>
                </a:cxn>
                <a:cxn ang="0">
                  <a:pos x="30" y="429"/>
                </a:cxn>
                <a:cxn ang="0">
                  <a:pos x="20" y="419"/>
                </a:cxn>
                <a:cxn ang="0">
                  <a:pos x="20" y="71"/>
                </a:cxn>
                <a:cxn ang="0">
                  <a:pos x="30" y="61"/>
                </a:cxn>
                <a:cxn ang="0">
                  <a:pos x="255" y="61"/>
                </a:cxn>
                <a:cxn ang="0">
                  <a:pos x="265" y="71"/>
                </a:cxn>
                <a:cxn ang="0">
                  <a:pos x="265" y="419"/>
                </a:cxn>
                <a:cxn ang="0">
                  <a:pos x="265" y="419"/>
                </a:cxn>
                <a:cxn ang="0">
                  <a:pos x="265" y="419"/>
                </a:cxn>
              </a:cxnLst>
              <a:rect l="0" t="0" r="r" b="b"/>
              <a:pathLst>
                <a:path w="286" h="449">
                  <a:moveTo>
                    <a:pt x="255" y="40"/>
                  </a:moveTo>
                  <a:cubicBezTo>
                    <a:pt x="214" y="40"/>
                    <a:pt x="214" y="40"/>
                    <a:pt x="214" y="40"/>
                  </a:cubicBezTo>
                  <a:cubicBezTo>
                    <a:pt x="214" y="20"/>
                    <a:pt x="214" y="20"/>
                    <a:pt x="214" y="20"/>
                  </a:cubicBezTo>
                  <a:cubicBezTo>
                    <a:pt x="214" y="9"/>
                    <a:pt x="205" y="0"/>
                    <a:pt x="194" y="0"/>
                  </a:cubicBezTo>
                  <a:cubicBezTo>
                    <a:pt x="92" y="0"/>
                    <a:pt x="92" y="0"/>
                    <a:pt x="92" y="0"/>
                  </a:cubicBezTo>
                  <a:cubicBezTo>
                    <a:pt x="80" y="0"/>
                    <a:pt x="71" y="9"/>
                    <a:pt x="71" y="20"/>
                  </a:cubicBezTo>
                  <a:cubicBezTo>
                    <a:pt x="71" y="40"/>
                    <a:pt x="71" y="40"/>
                    <a:pt x="71" y="40"/>
                  </a:cubicBezTo>
                  <a:cubicBezTo>
                    <a:pt x="30" y="40"/>
                    <a:pt x="30" y="40"/>
                    <a:pt x="30" y="40"/>
                  </a:cubicBezTo>
                  <a:cubicBezTo>
                    <a:pt x="13" y="40"/>
                    <a:pt x="0" y="54"/>
                    <a:pt x="0" y="71"/>
                  </a:cubicBezTo>
                  <a:cubicBezTo>
                    <a:pt x="0" y="419"/>
                    <a:pt x="0" y="419"/>
                    <a:pt x="0" y="419"/>
                  </a:cubicBezTo>
                  <a:cubicBezTo>
                    <a:pt x="0" y="436"/>
                    <a:pt x="13" y="449"/>
                    <a:pt x="30" y="449"/>
                  </a:cubicBezTo>
                  <a:cubicBezTo>
                    <a:pt x="255" y="449"/>
                    <a:pt x="255" y="449"/>
                    <a:pt x="255" y="449"/>
                  </a:cubicBezTo>
                  <a:cubicBezTo>
                    <a:pt x="272" y="449"/>
                    <a:pt x="286" y="436"/>
                    <a:pt x="286" y="419"/>
                  </a:cubicBezTo>
                  <a:cubicBezTo>
                    <a:pt x="286" y="71"/>
                    <a:pt x="286" y="71"/>
                    <a:pt x="286" y="71"/>
                  </a:cubicBezTo>
                  <a:cubicBezTo>
                    <a:pt x="286" y="54"/>
                    <a:pt x="272" y="40"/>
                    <a:pt x="255" y="40"/>
                  </a:cubicBezTo>
                  <a:close/>
                  <a:moveTo>
                    <a:pt x="265" y="419"/>
                  </a:moveTo>
                  <a:cubicBezTo>
                    <a:pt x="265" y="424"/>
                    <a:pt x="261" y="429"/>
                    <a:pt x="255" y="429"/>
                  </a:cubicBezTo>
                  <a:cubicBezTo>
                    <a:pt x="30" y="429"/>
                    <a:pt x="30" y="429"/>
                    <a:pt x="30" y="429"/>
                  </a:cubicBezTo>
                  <a:cubicBezTo>
                    <a:pt x="25" y="429"/>
                    <a:pt x="20" y="424"/>
                    <a:pt x="20" y="419"/>
                  </a:cubicBezTo>
                  <a:cubicBezTo>
                    <a:pt x="20" y="71"/>
                    <a:pt x="20" y="71"/>
                    <a:pt x="20" y="71"/>
                  </a:cubicBezTo>
                  <a:cubicBezTo>
                    <a:pt x="20" y="65"/>
                    <a:pt x="25" y="61"/>
                    <a:pt x="30" y="61"/>
                  </a:cubicBezTo>
                  <a:cubicBezTo>
                    <a:pt x="255" y="61"/>
                    <a:pt x="255" y="61"/>
                    <a:pt x="255" y="61"/>
                  </a:cubicBezTo>
                  <a:cubicBezTo>
                    <a:pt x="261" y="61"/>
                    <a:pt x="265" y="65"/>
                    <a:pt x="265" y="71"/>
                  </a:cubicBezTo>
                  <a:lnTo>
                    <a:pt x="265" y="419"/>
                  </a:lnTo>
                  <a:close/>
                  <a:moveTo>
                    <a:pt x="265" y="419"/>
                  </a:moveTo>
                  <a:cubicBezTo>
                    <a:pt x="265" y="419"/>
                    <a:pt x="265" y="419"/>
                    <a:pt x="265" y="419"/>
                  </a:cubicBezTo>
                </a:path>
              </a:pathLst>
            </a:custGeom>
            <a:grpFill/>
            <a:ln w="9525">
              <a:noFill/>
              <a:round/>
            </a:ln>
          </p:spPr>
          <p:txBody>
            <a:bodyPr vert="horz" wrap="square" lIns="121920" tIns="60960" rIns="121920" bIns="60960" numCol="1" anchor="t" anchorCtr="0" compatLnSpc="1"/>
            <a:lstStyle/>
            <a:p>
              <a:endParaRPr lang="en-US" sz="2400"/>
            </a:p>
          </p:txBody>
        </p:sp>
        <p:sp>
          <p:nvSpPr>
            <p:cNvPr id="4120" name="Rectangle 24"/>
            <p:cNvSpPr>
              <a:spLocks noChangeArrowheads="1"/>
            </p:cNvSpPr>
            <p:nvPr/>
          </p:nvSpPr>
          <p:spPr bwMode="auto">
            <a:xfrm>
              <a:off x="738188" y="587376"/>
              <a:ext cx="774700" cy="38893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121" name="Rectangle 25"/>
            <p:cNvSpPr>
              <a:spLocks noChangeArrowheads="1"/>
            </p:cNvSpPr>
            <p:nvPr/>
          </p:nvSpPr>
          <p:spPr bwMode="auto">
            <a:xfrm>
              <a:off x="738188" y="1014413"/>
              <a:ext cx="774700" cy="3841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122" name="Rectangle 26"/>
            <p:cNvSpPr>
              <a:spLocks noChangeArrowheads="1"/>
            </p:cNvSpPr>
            <p:nvPr/>
          </p:nvSpPr>
          <p:spPr bwMode="auto">
            <a:xfrm>
              <a:off x="738188" y="1436688"/>
              <a:ext cx="774700" cy="385763"/>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nvGrpSpPr>
          <p:cNvPr id="158" name="Group 56"/>
          <p:cNvGrpSpPr/>
          <p:nvPr/>
        </p:nvGrpSpPr>
        <p:grpSpPr>
          <a:xfrm>
            <a:off x="5619031" y="1806495"/>
            <a:ext cx="2633453" cy="946514"/>
            <a:chOff x="4596" y="1425360"/>
            <a:chExt cx="1975090" cy="709885"/>
          </a:xfrm>
        </p:grpSpPr>
        <p:sp>
          <p:nvSpPr>
            <p:cNvPr id="159" name="TextBox 158"/>
            <p:cNvSpPr txBox="1"/>
            <p:nvPr/>
          </p:nvSpPr>
          <p:spPr>
            <a:xfrm>
              <a:off x="4596" y="1611304"/>
              <a:ext cx="1975090" cy="523941"/>
            </a:xfrm>
            <a:prstGeom prst="rect">
              <a:avLst/>
            </a:prstGeom>
            <a:noFill/>
          </p:spPr>
          <p:txBody>
            <a:bodyPr wrap="square" lIns="0" tIns="0" rIns="0" bIns="0" rtlCol="0">
              <a:spAutoFit/>
            </a:bodyPr>
            <a:lstStyle/>
            <a:p>
              <a:pPr lvl="0">
                <a:lnSpc>
                  <a:spcPct val="150000"/>
                </a:lnSpc>
              </a:pPr>
              <a:r>
                <a:rPr lang="en-US" altLang="zh-CN" sz="1050" dirty="0">
                  <a:solidFill>
                    <a:schemeClr val="tx1">
                      <a:lumMod val="75000"/>
                      <a:lumOff val="25000"/>
                    </a:schemeClr>
                  </a:solidFill>
                  <a:latin typeface="微软雅黑" panose="020B0503020204020204" charset="-122"/>
                  <a:cs typeface="+mn-ea"/>
                  <a:sym typeface="+mn-lt"/>
                </a:rPr>
                <a:t>ppt</a:t>
              </a:r>
              <a:r>
                <a:rPr lang="zh-CN" altLang="en-US" sz="105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schemeClr val="tx1">
                    <a:lumMod val="75000"/>
                    <a:lumOff val="25000"/>
                  </a:schemeClr>
                </a:solidFill>
                <a:latin typeface="微软雅黑" panose="020B0503020204020204" charset="-122"/>
                <a:cs typeface="+mn-ea"/>
                <a:sym typeface="+mn-lt"/>
              </a:endParaRPr>
            </a:p>
          </p:txBody>
        </p:sp>
        <p:sp>
          <p:nvSpPr>
            <p:cNvPr id="160" name="Rectangle 159"/>
            <p:cNvSpPr/>
            <p:nvPr/>
          </p:nvSpPr>
          <p:spPr>
            <a:xfrm>
              <a:off x="4596" y="1425360"/>
              <a:ext cx="923330" cy="184666"/>
            </a:xfrm>
            <a:prstGeom prst="rect">
              <a:avLst/>
            </a:prstGeom>
          </p:spPr>
          <p:txBody>
            <a:bodyPr wrap="none" lIns="0" tIns="0" rIns="0" bIns="0">
              <a:spAutoFit/>
            </a:bodyPr>
            <a:lstStyle/>
            <a:p>
              <a:r>
                <a:rPr lang="zh-CN" altLang="en-US" sz="1600" b="1" dirty="0">
                  <a:solidFill>
                    <a:schemeClr val="tx1">
                      <a:lumMod val="75000"/>
                      <a:lumOff val="25000"/>
                    </a:schemeClr>
                  </a:solidFill>
                </a:rPr>
                <a:t>输入你的标题</a:t>
              </a:r>
            </a:p>
          </p:txBody>
        </p:sp>
      </p:grpSp>
      <p:grpSp>
        <p:nvGrpSpPr>
          <p:cNvPr id="161" name="Group 56"/>
          <p:cNvGrpSpPr/>
          <p:nvPr/>
        </p:nvGrpSpPr>
        <p:grpSpPr>
          <a:xfrm>
            <a:off x="5619031" y="2947058"/>
            <a:ext cx="2633453" cy="946514"/>
            <a:chOff x="4596" y="1425360"/>
            <a:chExt cx="1975090" cy="709885"/>
          </a:xfrm>
        </p:grpSpPr>
        <p:sp>
          <p:nvSpPr>
            <p:cNvPr id="162" name="TextBox 161"/>
            <p:cNvSpPr txBox="1"/>
            <p:nvPr/>
          </p:nvSpPr>
          <p:spPr>
            <a:xfrm>
              <a:off x="4596" y="1611304"/>
              <a:ext cx="1975090" cy="523941"/>
            </a:xfrm>
            <a:prstGeom prst="rect">
              <a:avLst/>
            </a:prstGeom>
            <a:noFill/>
          </p:spPr>
          <p:txBody>
            <a:bodyPr wrap="square" lIns="0" tIns="0" rIns="0" bIns="0" rtlCol="0">
              <a:spAutoFit/>
            </a:bodyPr>
            <a:lstStyle/>
            <a:p>
              <a:pPr lvl="0">
                <a:lnSpc>
                  <a:spcPct val="150000"/>
                </a:lnSpc>
              </a:pPr>
              <a:r>
                <a:rPr lang="en-US" altLang="zh-CN" sz="1050" dirty="0">
                  <a:solidFill>
                    <a:schemeClr val="tx1">
                      <a:lumMod val="75000"/>
                      <a:lumOff val="25000"/>
                    </a:schemeClr>
                  </a:solidFill>
                  <a:latin typeface="微软雅黑" panose="020B0503020204020204" charset="-122"/>
                  <a:cs typeface="+mn-ea"/>
                  <a:sym typeface="+mn-lt"/>
                </a:rPr>
                <a:t>ppt</a:t>
              </a:r>
              <a:r>
                <a:rPr lang="zh-CN" altLang="en-US" sz="105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schemeClr val="tx1">
                    <a:lumMod val="75000"/>
                    <a:lumOff val="25000"/>
                  </a:schemeClr>
                </a:solidFill>
                <a:latin typeface="微软雅黑" panose="020B0503020204020204" charset="-122"/>
                <a:cs typeface="+mn-ea"/>
                <a:sym typeface="+mn-lt"/>
              </a:endParaRPr>
            </a:p>
          </p:txBody>
        </p:sp>
        <p:sp>
          <p:nvSpPr>
            <p:cNvPr id="163" name="Rectangle 162"/>
            <p:cNvSpPr/>
            <p:nvPr/>
          </p:nvSpPr>
          <p:spPr>
            <a:xfrm>
              <a:off x="4596" y="1425360"/>
              <a:ext cx="923330" cy="184666"/>
            </a:xfrm>
            <a:prstGeom prst="rect">
              <a:avLst/>
            </a:prstGeom>
          </p:spPr>
          <p:txBody>
            <a:bodyPr wrap="none" lIns="0" tIns="0" rIns="0" bIns="0">
              <a:spAutoFit/>
            </a:bodyPr>
            <a:lstStyle/>
            <a:p>
              <a:r>
                <a:rPr lang="zh-CN" altLang="en-US" sz="1600" b="1" dirty="0">
                  <a:solidFill>
                    <a:schemeClr val="tx1">
                      <a:lumMod val="75000"/>
                      <a:lumOff val="25000"/>
                    </a:schemeClr>
                  </a:solidFill>
                </a:rPr>
                <a:t>输入你的标题</a:t>
              </a:r>
            </a:p>
          </p:txBody>
        </p:sp>
      </p:grpSp>
      <p:grpSp>
        <p:nvGrpSpPr>
          <p:cNvPr id="164" name="Group 56"/>
          <p:cNvGrpSpPr/>
          <p:nvPr/>
        </p:nvGrpSpPr>
        <p:grpSpPr>
          <a:xfrm>
            <a:off x="1847203" y="5429417"/>
            <a:ext cx="2633453" cy="946514"/>
            <a:chOff x="4596" y="1425360"/>
            <a:chExt cx="1975090" cy="709885"/>
          </a:xfrm>
        </p:grpSpPr>
        <p:sp>
          <p:nvSpPr>
            <p:cNvPr id="165" name="TextBox 164"/>
            <p:cNvSpPr txBox="1"/>
            <p:nvPr/>
          </p:nvSpPr>
          <p:spPr>
            <a:xfrm>
              <a:off x="4596" y="1611304"/>
              <a:ext cx="1975090" cy="523941"/>
            </a:xfrm>
            <a:prstGeom prst="rect">
              <a:avLst/>
            </a:prstGeom>
            <a:noFill/>
          </p:spPr>
          <p:txBody>
            <a:bodyPr wrap="square" lIns="0" tIns="0" rIns="0" bIns="0" rtlCol="0">
              <a:spAutoFit/>
            </a:bodyPr>
            <a:lstStyle/>
            <a:p>
              <a:pPr lvl="0" algn="r">
                <a:lnSpc>
                  <a:spcPct val="150000"/>
                </a:lnSpc>
              </a:pPr>
              <a:r>
                <a:rPr lang="en-US" altLang="zh-CN" sz="1050" dirty="0">
                  <a:solidFill>
                    <a:schemeClr val="tx1">
                      <a:lumMod val="75000"/>
                      <a:lumOff val="25000"/>
                    </a:schemeClr>
                  </a:solidFill>
                  <a:latin typeface="微软雅黑" panose="020B0503020204020204" charset="-122"/>
                  <a:cs typeface="+mn-ea"/>
                  <a:sym typeface="+mn-lt"/>
                </a:rPr>
                <a:t>ppt</a:t>
              </a:r>
              <a:r>
                <a:rPr lang="zh-CN" altLang="en-US" sz="105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schemeClr val="tx1">
                    <a:lumMod val="75000"/>
                    <a:lumOff val="25000"/>
                  </a:schemeClr>
                </a:solidFill>
                <a:latin typeface="微软雅黑" panose="020B0503020204020204" charset="-122"/>
                <a:cs typeface="+mn-ea"/>
                <a:sym typeface="+mn-lt"/>
              </a:endParaRPr>
            </a:p>
          </p:txBody>
        </p:sp>
        <p:sp>
          <p:nvSpPr>
            <p:cNvPr id="166" name="Rectangle 165"/>
            <p:cNvSpPr/>
            <p:nvPr/>
          </p:nvSpPr>
          <p:spPr>
            <a:xfrm>
              <a:off x="1056356" y="1425360"/>
              <a:ext cx="923330" cy="184666"/>
            </a:xfrm>
            <a:prstGeom prst="rect">
              <a:avLst/>
            </a:prstGeom>
          </p:spPr>
          <p:txBody>
            <a:bodyPr wrap="none" lIns="0" tIns="0" rIns="0" bIns="0">
              <a:spAutoFit/>
            </a:bodyPr>
            <a:lstStyle/>
            <a:p>
              <a:r>
                <a:rPr lang="zh-CN" altLang="en-US" sz="1600" b="1" dirty="0">
                  <a:solidFill>
                    <a:schemeClr val="tx1">
                      <a:lumMod val="75000"/>
                      <a:lumOff val="25000"/>
                    </a:schemeClr>
                  </a:solidFill>
                </a:rPr>
                <a:t>输入你的标题</a:t>
              </a:r>
            </a:p>
          </p:txBody>
        </p:sp>
      </p:grpSp>
      <p:grpSp>
        <p:nvGrpSpPr>
          <p:cNvPr id="167" name="Group 56"/>
          <p:cNvGrpSpPr/>
          <p:nvPr/>
        </p:nvGrpSpPr>
        <p:grpSpPr>
          <a:xfrm>
            <a:off x="872966" y="1806495"/>
            <a:ext cx="2633453" cy="946514"/>
            <a:chOff x="4596" y="1425360"/>
            <a:chExt cx="1975090" cy="709885"/>
          </a:xfrm>
        </p:grpSpPr>
        <p:sp>
          <p:nvSpPr>
            <p:cNvPr id="168" name="TextBox 167"/>
            <p:cNvSpPr txBox="1"/>
            <p:nvPr/>
          </p:nvSpPr>
          <p:spPr>
            <a:xfrm>
              <a:off x="4596" y="1611304"/>
              <a:ext cx="1975090" cy="523941"/>
            </a:xfrm>
            <a:prstGeom prst="rect">
              <a:avLst/>
            </a:prstGeom>
            <a:noFill/>
          </p:spPr>
          <p:txBody>
            <a:bodyPr wrap="square" lIns="0" tIns="0" rIns="0" bIns="0" rtlCol="0">
              <a:spAutoFit/>
            </a:bodyPr>
            <a:lstStyle/>
            <a:p>
              <a:pPr lvl="0">
                <a:lnSpc>
                  <a:spcPct val="150000"/>
                </a:lnSpc>
              </a:pPr>
              <a:r>
                <a:rPr lang="en-US" altLang="zh-CN" sz="1050" dirty="0">
                  <a:solidFill>
                    <a:schemeClr val="tx1">
                      <a:lumMod val="75000"/>
                      <a:lumOff val="25000"/>
                    </a:schemeClr>
                  </a:solidFill>
                  <a:latin typeface="微软雅黑" panose="020B0503020204020204" charset="-122"/>
                  <a:cs typeface="+mn-ea"/>
                  <a:sym typeface="+mn-lt"/>
                </a:rPr>
                <a:t>ppt</a:t>
              </a:r>
              <a:r>
                <a:rPr lang="zh-CN" altLang="en-US" sz="1050" dirty="0">
                  <a:solidFill>
                    <a:schemeClr val="tx1">
                      <a:lumMod val="75000"/>
                      <a:lumOff val="25000"/>
                    </a:scheme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800" dirty="0">
                <a:solidFill>
                  <a:schemeClr val="tx1">
                    <a:lumMod val="75000"/>
                    <a:lumOff val="25000"/>
                  </a:schemeClr>
                </a:solidFill>
                <a:latin typeface="微软雅黑" panose="020B0503020204020204" charset="-122"/>
                <a:cs typeface="+mn-ea"/>
                <a:sym typeface="+mn-lt"/>
              </a:endParaRPr>
            </a:p>
          </p:txBody>
        </p:sp>
        <p:sp>
          <p:nvSpPr>
            <p:cNvPr id="169" name="Rectangle 168"/>
            <p:cNvSpPr/>
            <p:nvPr/>
          </p:nvSpPr>
          <p:spPr>
            <a:xfrm>
              <a:off x="4596" y="1425360"/>
              <a:ext cx="923330" cy="184666"/>
            </a:xfrm>
            <a:prstGeom prst="rect">
              <a:avLst/>
            </a:prstGeom>
          </p:spPr>
          <p:txBody>
            <a:bodyPr wrap="none" lIns="0" tIns="0" rIns="0" bIns="0">
              <a:spAutoFit/>
            </a:bodyPr>
            <a:lstStyle/>
            <a:p>
              <a:r>
                <a:rPr lang="zh-CN" altLang="en-US" sz="1600" b="1" dirty="0">
                  <a:solidFill>
                    <a:schemeClr val="tx1">
                      <a:lumMod val="75000"/>
                      <a:lumOff val="25000"/>
                    </a:schemeClr>
                  </a:solidFill>
                </a:rPr>
                <a:t>输入你的标题</a:t>
              </a:r>
            </a:p>
          </p:txBody>
        </p:sp>
      </p:grpSp>
      <p:grpSp>
        <p:nvGrpSpPr>
          <p:cNvPr id="73" name="组合 72"/>
          <p:cNvGrpSpPr/>
          <p:nvPr/>
        </p:nvGrpSpPr>
        <p:grpSpPr>
          <a:xfrm>
            <a:off x="-19051" y="340072"/>
            <a:ext cx="1957261" cy="675969"/>
            <a:chOff x="285749" y="263872"/>
            <a:chExt cx="1957261" cy="675969"/>
          </a:xfrm>
        </p:grpSpPr>
        <p:grpSp>
          <p:nvGrpSpPr>
            <p:cNvPr id="74" name="组合 73"/>
            <p:cNvGrpSpPr/>
            <p:nvPr/>
          </p:nvGrpSpPr>
          <p:grpSpPr>
            <a:xfrm flipH="1">
              <a:off x="285749" y="263872"/>
              <a:ext cx="1623000" cy="675969"/>
              <a:chOff x="3533690" y="533400"/>
              <a:chExt cx="1637426" cy="675969"/>
            </a:xfrm>
            <a:solidFill>
              <a:srgbClr val="EE1C39"/>
            </a:solidFill>
          </p:grpSpPr>
          <p:sp>
            <p:nvSpPr>
              <p:cNvPr id="76" name="矩形 75"/>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7" name="椭圆 76"/>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5" name="文本框 74"/>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78" name="文本框 77"/>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79" name="矩形 78"/>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trips(downLeft)">
                                      <p:cBhvr>
                                        <p:cTn id="18" dur="500"/>
                                        <p:tgtEl>
                                          <p:spTgt spid="6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p:cTn id="22" dur="500" fill="hold"/>
                                        <p:tgtEl>
                                          <p:spTgt spid="130"/>
                                        </p:tgtEl>
                                        <p:attrNameLst>
                                          <p:attrName>ppt_w</p:attrName>
                                        </p:attrNameLst>
                                      </p:cBhvr>
                                      <p:tavLst>
                                        <p:tav tm="0">
                                          <p:val>
                                            <p:fltVal val="0"/>
                                          </p:val>
                                        </p:tav>
                                        <p:tav tm="100000">
                                          <p:val>
                                            <p:strVal val="#ppt_w"/>
                                          </p:val>
                                        </p:tav>
                                      </p:tavLst>
                                    </p:anim>
                                    <p:anim calcmode="lin" valueType="num">
                                      <p:cBhvr>
                                        <p:cTn id="23" dur="500" fill="hold"/>
                                        <p:tgtEl>
                                          <p:spTgt spid="130"/>
                                        </p:tgtEl>
                                        <p:attrNameLst>
                                          <p:attrName>ppt_h</p:attrName>
                                        </p:attrNameLst>
                                      </p:cBhvr>
                                      <p:tavLst>
                                        <p:tav tm="0">
                                          <p:val>
                                            <p:fltVal val="0"/>
                                          </p:val>
                                        </p:tav>
                                        <p:tav tm="100000">
                                          <p:val>
                                            <p:strVal val="#ppt_h"/>
                                          </p:val>
                                        </p:tav>
                                      </p:tavLst>
                                    </p:anim>
                                    <p:animEffect transition="in" filter="fade">
                                      <p:cBhvr>
                                        <p:cTn id="24" dur="500"/>
                                        <p:tgtEl>
                                          <p:spTgt spid="13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p:cTn id="28" dur="500" fill="hold"/>
                                        <p:tgtEl>
                                          <p:spTgt spid="148"/>
                                        </p:tgtEl>
                                        <p:attrNameLst>
                                          <p:attrName>ppt_w</p:attrName>
                                        </p:attrNameLst>
                                      </p:cBhvr>
                                      <p:tavLst>
                                        <p:tav tm="0">
                                          <p:val>
                                            <p:fltVal val="0"/>
                                          </p:val>
                                        </p:tav>
                                        <p:tav tm="100000">
                                          <p:val>
                                            <p:strVal val="#ppt_w"/>
                                          </p:val>
                                        </p:tav>
                                      </p:tavLst>
                                    </p:anim>
                                    <p:anim calcmode="lin" valueType="num">
                                      <p:cBhvr>
                                        <p:cTn id="29" dur="500" fill="hold"/>
                                        <p:tgtEl>
                                          <p:spTgt spid="148"/>
                                        </p:tgtEl>
                                        <p:attrNameLst>
                                          <p:attrName>ppt_h</p:attrName>
                                        </p:attrNameLst>
                                      </p:cBhvr>
                                      <p:tavLst>
                                        <p:tav tm="0">
                                          <p:val>
                                            <p:fltVal val="0"/>
                                          </p:val>
                                        </p:tav>
                                        <p:tav tm="100000">
                                          <p:val>
                                            <p:strVal val="#ppt_h"/>
                                          </p:val>
                                        </p:tav>
                                      </p:tavLst>
                                    </p:anim>
                                    <p:animEffect transition="in" filter="fade">
                                      <p:cBhvr>
                                        <p:cTn id="30" dur="500"/>
                                        <p:tgtEl>
                                          <p:spTgt spid="148"/>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animEffect transition="in" filter="fade">
                                      <p:cBhvr>
                                        <p:cTn id="36" dur="500"/>
                                        <p:tgtEl>
                                          <p:spTgt spid="12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55"/>
                                        </p:tgtEl>
                                        <p:attrNameLst>
                                          <p:attrName>style.visibility</p:attrName>
                                        </p:attrNameLst>
                                      </p:cBhvr>
                                      <p:to>
                                        <p:strVal val="visible"/>
                                      </p:to>
                                    </p:set>
                                    <p:anim calcmode="lin" valueType="num">
                                      <p:cBhvr>
                                        <p:cTn id="40" dur="500" fill="hold"/>
                                        <p:tgtEl>
                                          <p:spTgt spid="155"/>
                                        </p:tgtEl>
                                        <p:attrNameLst>
                                          <p:attrName>ppt_w</p:attrName>
                                        </p:attrNameLst>
                                      </p:cBhvr>
                                      <p:tavLst>
                                        <p:tav tm="0">
                                          <p:val>
                                            <p:fltVal val="0"/>
                                          </p:val>
                                        </p:tav>
                                        <p:tav tm="100000">
                                          <p:val>
                                            <p:strVal val="#ppt_w"/>
                                          </p:val>
                                        </p:tav>
                                      </p:tavLst>
                                    </p:anim>
                                    <p:anim calcmode="lin" valueType="num">
                                      <p:cBhvr>
                                        <p:cTn id="41" dur="500" fill="hold"/>
                                        <p:tgtEl>
                                          <p:spTgt spid="155"/>
                                        </p:tgtEl>
                                        <p:attrNameLst>
                                          <p:attrName>ppt_h</p:attrName>
                                        </p:attrNameLst>
                                      </p:cBhvr>
                                      <p:tavLst>
                                        <p:tav tm="0">
                                          <p:val>
                                            <p:fltVal val="0"/>
                                          </p:val>
                                        </p:tav>
                                        <p:tav tm="100000">
                                          <p:val>
                                            <p:strVal val="#ppt_h"/>
                                          </p:val>
                                        </p:tav>
                                      </p:tavLst>
                                    </p:anim>
                                    <p:animEffect transition="in" filter="fade">
                                      <p:cBhvr>
                                        <p:cTn id="42" dur="500"/>
                                        <p:tgtEl>
                                          <p:spTgt spid="15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p:cTn id="46" dur="500" fill="hold"/>
                                        <p:tgtEl>
                                          <p:spTgt spid="115"/>
                                        </p:tgtEl>
                                        <p:attrNameLst>
                                          <p:attrName>ppt_w</p:attrName>
                                        </p:attrNameLst>
                                      </p:cBhvr>
                                      <p:tavLst>
                                        <p:tav tm="0">
                                          <p:val>
                                            <p:fltVal val="0"/>
                                          </p:val>
                                        </p:tav>
                                        <p:tav tm="100000">
                                          <p:val>
                                            <p:strVal val="#ppt_w"/>
                                          </p:val>
                                        </p:tav>
                                      </p:tavLst>
                                    </p:anim>
                                    <p:anim calcmode="lin" valueType="num">
                                      <p:cBhvr>
                                        <p:cTn id="47" dur="500" fill="hold"/>
                                        <p:tgtEl>
                                          <p:spTgt spid="115"/>
                                        </p:tgtEl>
                                        <p:attrNameLst>
                                          <p:attrName>ppt_h</p:attrName>
                                        </p:attrNameLst>
                                      </p:cBhvr>
                                      <p:tavLst>
                                        <p:tav tm="0">
                                          <p:val>
                                            <p:fltVal val="0"/>
                                          </p:val>
                                        </p:tav>
                                        <p:tav tm="100000">
                                          <p:val>
                                            <p:strVal val="#ppt_h"/>
                                          </p:val>
                                        </p:tav>
                                      </p:tavLst>
                                    </p:anim>
                                    <p:animEffect transition="in" filter="fade">
                                      <p:cBhvr>
                                        <p:cTn id="48" dur="500"/>
                                        <p:tgtEl>
                                          <p:spTgt spid="11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57"/>
                                        </p:tgtEl>
                                        <p:attrNameLst>
                                          <p:attrName>style.visibility</p:attrName>
                                        </p:attrNameLst>
                                      </p:cBhvr>
                                      <p:to>
                                        <p:strVal val="visible"/>
                                      </p:to>
                                    </p:set>
                                    <p:anim calcmode="lin" valueType="num">
                                      <p:cBhvr>
                                        <p:cTn id="52" dur="500" fill="hold"/>
                                        <p:tgtEl>
                                          <p:spTgt spid="157"/>
                                        </p:tgtEl>
                                        <p:attrNameLst>
                                          <p:attrName>ppt_w</p:attrName>
                                        </p:attrNameLst>
                                      </p:cBhvr>
                                      <p:tavLst>
                                        <p:tav tm="0">
                                          <p:val>
                                            <p:fltVal val="0"/>
                                          </p:val>
                                        </p:tav>
                                        <p:tav tm="100000">
                                          <p:val>
                                            <p:strVal val="#ppt_w"/>
                                          </p:val>
                                        </p:tav>
                                      </p:tavLst>
                                    </p:anim>
                                    <p:anim calcmode="lin" valueType="num">
                                      <p:cBhvr>
                                        <p:cTn id="53" dur="500" fill="hold"/>
                                        <p:tgtEl>
                                          <p:spTgt spid="157"/>
                                        </p:tgtEl>
                                        <p:attrNameLst>
                                          <p:attrName>ppt_h</p:attrName>
                                        </p:attrNameLst>
                                      </p:cBhvr>
                                      <p:tavLst>
                                        <p:tav tm="0">
                                          <p:val>
                                            <p:fltVal val="0"/>
                                          </p:val>
                                        </p:tav>
                                        <p:tav tm="100000">
                                          <p:val>
                                            <p:strVal val="#ppt_h"/>
                                          </p:val>
                                        </p:tav>
                                      </p:tavLst>
                                    </p:anim>
                                    <p:animEffect transition="in" filter="fade">
                                      <p:cBhvr>
                                        <p:cTn id="54" dur="500"/>
                                        <p:tgtEl>
                                          <p:spTgt spid="157"/>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53"/>
                                        </p:tgtEl>
                                        <p:attrNameLst>
                                          <p:attrName>style.visibility</p:attrName>
                                        </p:attrNameLst>
                                      </p:cBhvr>
                                      <p:to>
                                        <p:strVal val="visible"/>
                                      </p:to>
                                    </p:set>
                                    <p:anim calcmode="lin" valueType="num">
                                      <p:cBhvr>
                                        <p:cTn id="64" dur="500" fill="hold"/>
                                        <p:tgtEl>
                                          <p:spTgt spid="153"/>
                                        </p:tgtEl>
                                        <p:attrNameLst>
                                          <p:attrName>ppt_w</p:attrName>
                                        </p:attrNameLst>
                                      </p:cBhvr>
                                      <p:tavLst>
                                        <p:tav tm="0">
                                          <p:val>
                                            <p:fltVal val="0"/>
                                          </p:val>
                                        </p:tav>
                                        <p:tav tm="100000">
                                          <p:val>
                                            <p:strVal val="#ppt_w"/>
                                          </p:val>
                                        </p:tav>
                                      </p:tavLst>
                                    </p:anim>
                                    <p:anim calcmode="lin" valueType="num">
                                      <p:cBhvr>
                                        <p:cTn id="65" dur="500" fill="hold"/>
                                        <p:tgtEl>
                                          <p:spTgt spid="153"/>
                                        </p:tgtEl>
                                        <p:attrNameLst>
                                          <p:attrName>ppt_h</p:attrName>
                                        </p:attrNameLst>
                                      </p:cBhvr>
                                      <p:tavLst>
                                        <p:tav tm="0">
                                          <p:val>
                                            <p:fltVal val="0"/>
                                          </p:val>
                                        </p:tav>
                                        <p:tav tm="100000">
                                          <p:val>
                                            <p:strVal val="#ppt_h"/>
                                          </p:val>
                                        </p:tav>
                                      </p:tavLst>
                                    </p:anim>
                                    <p:animEffect transition="in" filter="fade">
                                      <p:cBhvr>
                                        <p:cTn id="66" dur="500"/>
                                        <p:tgtEl>
                                          <p:spTgt spid="153"/>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167"/>
                                        </p:tgtEl>
                                        <p:attrNameLst>
                                          <p:attrName>style.visibility</p:attrName>
                                        </p:attrNameLst>
                                      </p:cBhvr>
                                      <p:to>
                                        <p:strVal val="visible"/>
                                      </p:to>
                                    </p:set>
                                    <p:anim calcmode="lin" valueType="num">
                                      <p:cBhvr additive="base">
                                        <p:cTn id="70" dur="500" fill="hold"/>
                                        <p:tgtEl>
                                          <p:spTgt spid="167"/>
                                        </p:tgtEl>
                                        <p:attrNameLst>
                                          <p:attrName>ppt_x</p:attrName>
                                        </p:attrNameLst>
                                      </p:cBhvr>
                                      <p:tavLst>
                                        <p:tav tm="0">
                                          <p:val>
                                            <p:strVal val="0-#ppt_w/2"/>
                                          </p:val>
                                        </p:tav>
                                        <p:tav tm="100000">
                                          <p:val>
                                            <p:strVal val="#ppt_x"/>
                                          </p:val>
                                        </p:tav>
                                      </p:tavLst>
                                    </p:anim>
                                    <p:anim calcmode="lin" valueType="num">
                                      <p:cBhvr additive="base">
                                        <p:cTn id="71" dur="500" fill="hold"/>
                                        <p:tgtEl>
                                          <p:spTgt spid="167"/>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 presetClass="entr" presetSubtype="2" accel="50000" decel="50000" fill="hold" nodeType="afterEffect">
                                  <p:stCondLst>
                                    <p:cond delay="0"/>
                                  </p:stCondLst>
                                  <p:childTnLst>
                                    <p:set>
                                      <p:cBhvr>
                                        <p:cTn id="74" dur="1" fill="hold">
                                          <p:stCondLst>
                                            <p:cond delay="0"/>
                                          </p:stCondLst>
                                        </p:cTn>
                                        <p:tgtEl>
                                          <p:spTgt spid="158"/>
                                        </p:tgtEl>
                                        <p:attrNameLst>
                                          <p:attrName>style.visibility</p:attrName>
                                        </p:attrNameLst>
                                      </p:cBhvr>
                                      <p:to>
                                        <p:strVal val="visible"/>
                                      </p:to>
                                    </p:set>
                                    <p:anim calcmode="lin" valueType="num">
                                      <p:cBhvr additive="base">
                                        <p:cTn id="75" dur="500" fill="hold"/>
                                        <p:tgtEl>
                                          <p:spTgt spid="158"/>
                                        </p:tgtEl>
                                        <p:attrNameLst>
                                          <p:attrName>ppt_x</p:attrName>
                                        </p:attrNameLst>
                                      </p:cBhvr>
                                      <p:tavLst>
                                        <p:tav tm="0">
                                          <p:val>
                                            <p:strVal val="1+#ppt_w/2"/>
                                          </p:val>
                                        </p:tav>
                                        <p:tav tm="100000">
                                          <p:val>
                                            <p:strVal val="#ppt_x"/>
                                          </p:val>
                                        </p:tav>
                                      </p:tavLst>
                                    </p:anim>
                                    <p:anim calcmode="lin" valueType="num">
                                      <p:cBhvr additive="base">
                                        <p:cTn id="76" dur="500" fill="hold"/>
                                        <p:tgtEl>
                                          <p:spTgt spid="158"/>
                                        </p:tgtEl>
                                        <p:attrNameLst>
                                          <p:attrName>ppt_y</p:attrName>
                                        </p:attrNameLst>
                                      </p:cBhvr>
                                      <p:tavLst>
                                        <p:tav tm="0">
                                          <p:val>
                                            <p:strVal val="#ppt_y"/>
                                          </p:val>
                                        </p:tav>
                                        <p:tav tm="100000">
                                          <p:val>
                                            <p:strVal val="#ppt_y"/>
                                          </p:val>
                                        </p:tav>
                                      </p:tavLst>
                                    </p:anim>
                                  </p:childTnLst>
                                </p:cTn>
                              </p:par>
                            </p:childTnLst>
                          </p:cTn>
                        </p:par>
                        <p:par>
                          <p:cTn id="77" fill="hold">
                            <p:stCondLst>
                              <p:cond delay="6500"/>
                            </p:stCondLst>
                            <p:childTnLst>
                              <p:par>
                                <p:cTn id="78" presetID="2" presetClass="entr" presetSubtype="2" accel="50000" decel="50000"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 calcmode="lin" valueType="num">
                                      <p:cBhvr additive="base">
                                        <p:cTn id="80" dur="500" fill="hold"/>
                                        <p:tgtEl>
                                          <p:spTgt spid="161"/>
                                        </p:tgtEl>
                                        <p:attrNameLst>
                                          <p:attrName>ppt_x</p:attrName>
                                        </p:attrNameLst>
                                      </p:cBhvr>
                                      <p:tavLst>
                                        <p:tav tm="0">
                                          <p:val>
                                            <p:strVal val="1+#ppt_w/2"/>
                                          </p:val>
                                        </p:tav>
                                        <p:tav tm="100000">
                                          <p:val>
                                            <p:strVal val="#ppt_x"/>
                                          </p:val>
                                        </p:tav>
                                      </p:tavLst>
                                    </p:anim>
                                    <p:anim calcmode="lin" valueType="num">
                                      <p:cBhvr additive="base">
                                        <p:cTn id="81" dur="500" fill="hold"/>
                                        <p:tgtEl>
                                          <p:spTgt spid="161"/>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2" presetClass="entr" presetSubtype="8" accel="50000" decel="50000" fill="hold" nodeType="afterEffect">
                                  <p:stCondLst>
                                    <p:cond delay="0"/>
                                  </p:stCondLst>
                                  <p:childTnLst>
                                    <p:set>
                                      <p:cBhvr>
                                        <p:cTn id="84" dur="1" fill="hold">
                                          <p:stCondLst>
                                            <p:cond delay="0"/>
                                          </p:stCondLst>
                                        </p:cTn>
                                        <p:tgtEl>
                                          <p:spTgt spid="164"/>
                                        </p:tgtEl>
                                        <p:attrNameLst>
                                          <p:attrName>style.visibility</p:attrName>
                                        </p:attrNameLst>
                                      </p:cBhvr>
                                      <p:to>
                                        <p:strVal val="visible"/>
                                      </p:to>
                                    </p:set>
                                    <p:anim calcmode="lin" valueType="num">
                                      <p:cBhvr additive="base">
                                        <p:cTn id="85" dur="500" fill="hold"/>
                                        <p:tgtEl>
                                          <p:spTgt spid="164"/>
                                        </p:tgtEl>
                                        <p:attrNameLst>
                                          <p:attrName>ppt_x</p:attrName>
                                        </p:attrNameLst>
                                      </p:cBhvr>
                                      <p:tavLst>
                                        <p:tav tm="0">
                                          <p:val>
                                            <p:strVal val="0-#ppt_w/2"/>
                                          </p:val>
                                        </p:tav>
                                        <p:tav tm="100000">
                                          <p:val>
                                            <p:strVal val="#ppt_x"/>
                                          </p:val>
                                        </p:tav>
                                      </p:tavLst>
                                    </p:anim>
                                    <p:anim calcmode="lin" valueType="num">
                                      <p:cBhvr additive="base">
                                        <p:cTn id="86" dur="5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68" grpId="0" animBg="1"/>
      <p:bldP spid="130" grpId="0" animBg="1"/>
      <p:bldP spid="146" grpId="0" animBg="1"/>
      <p:bldP spid="1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1" y="-24063"/>
            <a:ext cx="12192002" cy="6916557"/>
          </a:xfrm>
          <a:prstGeom prst="rect">
            <a:avLst/>
          </a:prstGeom>
        </p:spPr>
      </p:pic>
      <p:sp>
        <p:nvSpPr>
          <p:cNvPr id="20" name="剪去单角的矩形 19"/>
          <p:cNvSpPr/>
          <p:nvPr/>
        </p:nvSpPr>
        <p:spPr>
          <a:xfrm flipV="1">
            <a:off x="696000" y="729000"/>
            <a:ext cx="10800000" cy="5400000"/>
          </a:xfrm>
          <a:prstGeom prst="snip1Rect">
            <a:avLst>
              <a:gd name="adj" fmla="val 19900"/>
            </a:avLst>
          </a:prstGeom>
          <a:solidFill>
            <a:schemeClr val="accent2">
              <a:alpha val="8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214206" y="3429000"/>
            <a:ext cx="1734552" cy="1499042"/>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w="28575">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4" name="任意多边形 13"/>
          <p:cNvSpPr/>
          <p:nvPr/>
        </p:nvSpPr>
        <p:spPr>
          <a:xfrm>
            <a:off x="5899762" y="3379763"/>
            <a:ext cx="1157128" cy="98474"/>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w="28575">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22" name="任意多边形 21"/>
          <p:cNvSpPr/>
          <p:nvPr/>
        </p:nvSpPr>
        <p:spPr>
          <a:xfrm>
            <a:off x="6194397" y="2924057"/>
            <a:ext cx="1774170" cy="504944"/>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w="28575">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23" name="任意多边形 22"/>
          <p:cNvSpPr/>
          <p:nvPr/>
        </p:nvSpPr>
        <p:spPr>
          <a:xfrm>
            <a:off x="6212447" y="3428999"/>
            <a:ext cx="1736312" cy="514350"/>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w="28575">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0" name="文本框 9"/>
          <p:cNvSpPr txBox="1"/>
          <p:nvPr/>
        </p:nvSpPr>
        <p:spPr>
          <a:xfrm>
            <a:off x="7968567" y="2662892"/>
            <a:ext cx="1723549" cy="553998"/>
          </a:xfrm>
          <a:prstGeom prst="rect">
            <a:avLst/>
          </a:prstGeom>
          <a:solidFill>
            <a:schemeClr val="accent3"/>
          </a:solidFill>
          <a:ln w="19050">
            <a:noFill/>
          </a:ln>
          <a:effectLst/>
        </p:spPr>
        <p:txBody>
          <a:bodyPr wrap="non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zh-CN" altLang="en-US" dirty="0"/>
              <a:t>运营状况</a:t>
            </a:r>
          </a:p>
        </p:txBody>
      </p:sp>
      <p:sp>
        <p:nvSpPr>
          <p:cNvPr id="11" name="文本框 10"/>
          <p:cNvSpPr txBox="1"/>
          <p:nvPr/>
        </p:nvSpPr>
        <p:spPr>
          <a:xfrm>
            <a:off x="7948759" y="3650516"/>
            <a:ext cx="1726755" cy="553998"/>
          </a:xfrm>
          <a:prstGeom prst="rect">
            <a:avLst/>
          </a:prstGeom>
          <a:solidFill>
            <a:schemeClr val="accent3"/>
          </a:solidFill>
          <a:ln w="19050">
            <a:noFill/>
          </a:ln>
          <a:effectLst/>
        </p:spPr>
        <p:txBody>
          <a:bodyPr wrap="non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zh-CN" altLang="en-US" dirty="0"/>
              <a:t>业绩回顾</a:t>
            </a:r>
          </a:p>
        </p:txBody>
      </p:sp>
      <p:sp>
        <p:nvSpPr>
          <p:cNvPr id="12" name="文本框 11"/>
          <p:cNvSpPr txBox="1"/>
          <p:nvPr/>
        </p:nvSpPr>
        <p:spPr>
          <a:xfrm>
            <a:off x="7948758" y="4638140"/>
            <a:ext cx="1723549" cy="553998"/>
          </a:xfrm>
          <a:prstGeom prst="rect">
            <a:avLst/>
          </a:prstGeom>
          <a:solidFill>
            <a:schemeClr val="accent3"/>
          </a:solidFill>
          <a:ln w="19050">
            <a:noFill/>
          </a:ln>
          <a:effectLst/>
        </p:spPr>
        <p:txBody>
          <a:bodyPr wrap="non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r>
              <a:rPr lang="zh-CN" altLang="en-US" dirty="0"/>
              <a:t>发展规划</a:t>
            </a:r>
          </a:p>
        </p:txBody>
      </p:sp>
      <p:sp>
        <p:nvSpPr>
          <p:cNvPr id="7" name="矩形 6"/>
          <p:cNvSpPr/>
          <p:nvPr/>
        </p:nvSpPr>
        <p:spPr>
          <a:xfrm>
            <a:off x="336000" y="1675268"/>
            <a:ext cx="5760000" cy="35168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794723" y="2514602"/>
            <a:ext cx="2842553" cy="1775788"/>
            <a:chOff x="1794723" y="2515487"/>
            <a:chExt cx="2842553" cy="1775788"/>
          </a:xfrm>
        </p:grpSpPr>
        <p:sp>
          <p:nvSpPr>
            <p:cNvPr id="2" name="文本框 1"/>
            <p:cNvSpPr txBox="1"/>
            <p:nvPr/>
          </p:nvSpPr>
          <p:spPr>
            <a:xfrm>
              <a:off x="2177894" y="3675722"/>
              <a:ext cx="2076209" cy="615553"/>
            </a:xfrm>
            <a:prstGeom prst="rect">
              <a:avLst/>
            </a:prstGeom>
            <a:noFill/>
          </p:spPr>
          <p:txBody>
            <a:bodyPr wrap="none" rtlCol="0">
              <a:spAutoFit/>
            </a:bodyPr>
            <a:lstStyle/>
            <a:p>
              <a:pPr algn="ctr"/>
              <a:r>
                <a:rPr lang="en-US" altLang="zh-CN" sz="3400" dirty="0">
                  <a:solidFill>
                    <a:schemeClr val="bg1"/>
                  </a:solidFill>
                  <a:latin typeface="张海山锐线体简" panose="02000000000000000000" pitchFamily="2" charset="-122"/>
                  <a:ea typeface="张海山锐线体简" panose="02000000000000000000" pitchFamily="2" charset="-122"/>
                </a:rPr>
                <a:t>CONTENT</a:t>
              </a:r>
              <a:endParaRPr lang="zh-CN" altLang="en-US" sz="3400" dirty="0">
                <a:solidFill>
                  <a:schemeClr val="bg1"/>
                </a:solidFill>
                <a:latin typeface="张海山锐线体简" panose="02000000000000000000" pitchFamily="2" charset="-122"/>
                <a:ea typeface="张海山锐线体简" panose="02000000000000000000" pitchFamily="2" charset="-122"/>
              </a:endParaRPr>
            </a:p>
          </p:txBody>
        </p:sp>
        <p:sp>
          <p:nvSpPr>
            <p:cNvPr id="6" name="文本框 5"/>
            <p:cNvSpPr txBox="1"/>
            <p:nvPr/>
          </p:nvSpPr>
          <p:spPr>
            <a:xfrm>
              <a:off x="1794723" y="2515487"/>
              <a:ext cx="2842553" cy="1323439"/>
            </a:xfrm>
            <a:prstGeom prst="rect">
              <a:avLst/>
            </a:prstGeom>
            <a:noFill/>
          </p:spPr>
          <p:txBody>
            <a:bodyPr wrap="square" rtlCol="0">
              <a:spAutoFit/>
            </a:bodyPr>
            <a:lstStyle/>
            <a:p>
              <a:pPr algn="ctr"/>
              <a:r>
                <a:rPr lang="zh-CN" altLang="en-US" sz="8000" dirty="0">
                  <a:solidFill>
                    <a:schemeClr val="bg1"/>
                  </a:solidFill>
                  <a:latin typeface="张海山锐线体简" panose="02000000000000000000" pitchFamily="2" charset="-122"/>
                  <a:ea typeface="张海山锐线体简" panose="02000000000000000000" pitchFamily="2" charset="-122"/>
                </a:rPr>
                <a:t>目录</a:t>
              </a:r>
            </a:p>
          </p:txBody>
        </p:sp>
      </p:grpSp>
      <p:sp>
        <p:nvSpPr>
          <p:cNvPr id="24" name="任意多边形 23"/>
          <p:cNvSpPr/>
          <p:nvPr/>
        </p:nvSpPr>
        <p:spPr>
          <a:xfrm>
            <a:off x="6194397" y="1941040"/>
            <a:ext cx="1774170" cy="1487864"/>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w="28575">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8" name="文本框 17"/>
          <p:cNvSpPr txBox="1"/>
          <p:nvPr/>
        </p:nvSpPr>
        <p:spPr>
          <a:xfrm>
            <a:off x="4787789" y="6475361"/>
            <a:ext cx="2616421" cy="215444"/>
          </a:xfrm>
          <a:prstGeom prst="rect">
            <a:avLst/>
          </a:prstGeom>
          <a:noFill/>
        </p:spPr>
        <p:txBody>
          <a:bodyPr wrap="none" rtlCol="0">
            <a:spAutoFit/>
          </a:bodyPr>
          <a:lstStyle/>
          <a:p>
            <a:pPr algn="ctr"/>
            <a:r>
              <a:rPr lang="en-US" altLang="zh-CN" sz="800" b="1" cap="all" dirty="0">
                <a:solidFill>
                  <a:schemeClr val="tx1">
                    <a:lumMod val="50000"/>
                    <a:lumOff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here is exceptionally beautiful</a:t>
            </a:r>
            <a:r>
              <a:rPr lang="en-US" altLang="zh-CN" sz="800" cap="all" dirty="0">
                <a:solidFill>
                  <a:schemeClr val="tx1">
                    <a:lumMod val="50000"/>
                    <a:lumOff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a:t>
            </a:r>
            <a:endParaRPr lang="zh-CN" altLang="en-US" sz="800" cap="all" dirty="0">
              <a:solidFill>
                <a:schemeClr val="tx1">
                  <a:lumMod val="50000"/>
                  <a:lumOff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3" name="文本框 2"/>
          <p:cNvSpPr txBox="1"/>
          <p:nvPr/>
        </p:nvSpPr>
        <p:spPr>
          <a:xfrm>
            <a:off x="7968567" y="1675268"/>
            <a:ext cx="1723549" cy="553998"/>
          </a:xfrm>
          <a:prstGeom prst="rect">
            <a:avLst/>
          </a:prstGeom>
          <a:solidFill>
            <a:schemeClr val="accent3"/>
          </a:solidFill>
          <a:ln w="19050">
            <a:noFill/>
          </a:ln>
          <a:effectLst/>
        </p:spPr>
        <p:txBody>
          <a:bodyPr wrap="none" rtlCol="0">
            <a:spAutoFit/>
          </a:bodyPr>
          <a:lstStyle/>
          <a:p>
            <a:r>
              <a:rPr lang="zh-CN" altLang="en-US" sz="3000" dirty="0">
                <a:solidFill>
                  <a:schemeClr val="bg1"/>
                </a:solidFill>
                <a:latin typeface="张海山锐线体简" panose="02000000000000000000" pitchFamily="2" charset="-122"/>
                <a:ea typeface="张海山锐线体简" panose="02000000000000000000" pitchFamily="2" charset="-122"/>
              </a:rPr>
              <a:t>关于公司</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166257" y="-50799"/>
            <a:ext cx="10439400" cy="6959598"/>
          </a:xfrm>
          <a:prstGeom prst="rect">
            <a:avLst/>
          </a:prstGeom>
          <a:ln>
            <a:noFill/>
          </a:ln>
        </p:spPr>
      </p:pic>
      <p:sp>
        <p:nvSpPr>
          <p:cNvPr id="18" name="任意多边形 17"/>
          <p:cNvSpPr/>
          <p:nvPr/>
        </p:nvSpPr>
        <p:spPr>
          <a:xfrm rot="5400000" flipH="1">
            <a:off x="2664318" y="-2669683"/>
            <a:ext cx="6863365" cy="12192000"/>
          </a:xfrm>
          <a:custGeom>
            <a:avLst/>
            <a:gdLst>
              <a:gd name="connsiteX0" fmla="*/ 6858000 w 6863365"/>
              <a:gd name="connsiteY0" fmla="*/ 12192000 h 12192000"/>
              <a:gd name="connsiteX1" fmla="*/ 6858000 w 6863365"/>
              <a:gd name="connsiteY1" fmla="*/ 12190476 h 12192000"/>
              <a:gd name="connsiteX2" fmla="*/ 18771 w 6863365"/>
              <a:gd name="connsiteY2" fmla="*/ 12190476 h 12192000"/>
              <a:gd name="connsiteX3" fmla="*/ 3441068 w 6863365"/>
              <a:gd name="connsiteY3" fmla="*/ 6289964 h 12192000"/>
              <a:gd name="connsiteX4" fmla="*/ 6858000 w 6863365"/>
              <a:gd name="connsiteY4" fmla="*/ 12181226 h 12192000"/>
              <a:gd name="connsiteX5" fmla="*/ 6858000 w 6863365"/>
              <a:gd name="connsiteY5" fmla="*/ 0 h 12192000"/>
              <a:gd name="connsiteX6" fmla="*/ 0 w 6863365"/>
              <a:gd name="connsiteY6" fmla="*/ 0 h 12192000"/>
              <a:gd name="connsiteX7" fmla="*/ 0 w 6863365"/>
              <a:gd name="connsiteY7" fmla="*/ 12192000 h 12192000"/>
              <a:gd name="connsiteX8" fmla="*/ 6863365 w 6863365"/>
              <a:gd name="connsiteY8" fmla="*/ 12190476 h 12192000"/>
              <a:gd name="connsiteX9" fmla="*/ 6858000 w 6863365"/>
              <a:gd name="connsiteY9" fmla="*/ 12181226 h 12192000"/>
              <a:gd name="connsiteX10" fmla="*/ 6858000 w 6863365"/>
              <a:gd name="connsiteY10" fmla="*/ 12190476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3365" h="12192000">
                <a:moveTo>
                  <a:pt x="6858000" y="12192000"/>
                </a:moveTo>
                <a:lnTo>
                  <a:pt x="6858000" y="12190476"/>
                </a:lnTo>
                <a:lnTo>
                  <a:pt x="18771" y="12190476"/>
                </a:lnTo>
                <a:lnTo>
                  <a:pt x="3441068" y="6289964"/>
                </a:lnTo>
                <a:lnTo>
                  <a:pt x="6858000" y="12181226"/>
                </a:lnTo>
                <a:lnTo>
                  <a:pt x="6858000" y="0"/>
                </a:lnTo>
                <a:lnTo>
                  <a:pt x="0" y="0"/>
                </a:lnTo>
                <a:lnTo>
                  <a:pt x="0" y="12192000"/>
                </a:lnTo>
                <a:close/>
                <a:moveTo>
                  <a:pt x="6863365" y="12190476"/>
                </a:moveTo>
                <a:lnTo>
                  <a:pt x="6858000" y="12181226"/>
                </a:lnTo>
                <a:lnTo>
                  <a:pt x="6858000" y="121904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7535863" y="2663601"/>
            <a:ext cx="1210588" cy="400110"/>
          </a:xfrm>
          <a:prstGeom prst="rect">
            <a:avLst/>
          </a:prstGeom>
          <a:solidFill>
            <a:schemeClr val="accent1"/>
          </a:solidFill>
          <a:ln w="19050">
            <a:noFill/>
          </a:ln>
          <a:effectLst/>
        </p:spPr>
        <p:txBody>
          <a:bodyPr wrap="none" rtlCol="0">
            <a:spAutoFit/>
          </a:bodyPr>
          <a:lstStyle/>
          <a:p>
            <a:r>
              <a:rPr lang="zh-CN" altLang="en-US" sz="2000" dirty="0">
                <a:solidFill>
                  <a:schemeClr val="bg1"/>
                </a:solidFill>
                <a:latin typeface="张海山锐线体简" panose="02000000000000000000" pitchFamily="2" charset="-122"/>
                <a:ea typeface="张海山锐线体简" panose="02000000000000000000" pitchFamily="2" charset="-122"/>
              </a:rPr>
              <a:t>发展规划</a:t>
            </a:r>
          </a:p>
        </p:txBody>
      </p:sp>
      <p:sp>
        <p:nvSpPr>
          <p:cNvPr id="9" name="等腰三角形 8"/>
          <p:cNvSpPr/>
          <p:nvPr/>
        </p:nvSpPr>
        <p:spPr>
          <a:xfrm rot="5400000" flipH="1">
            <a:off x="5712264" y="3863245"/>
            <a:ext cx="447195" cy="385513"/>
          </a:xfrm>
          <a:prstGeom prs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42604" y="3906363"/>
            <a:ext cx="1752467" cy="276999"/>
          </a:xfrm>
          <a:prstGeom prst="rect">
            <a:avLst/>
          </a:prstGeom>
          <a:noFill/>
        </p:spPr>
        <p:txBody>
          <a:bodyPr wrap="none" rtlCol="0">
            <a:spAutoFit/>
          </a:bodyPr>
          <a:lstStyle/>
          <a:p>
            <a:pPr algn="ctr"/>
            <a:r>
              <a:rPr lang="en-US" altLang="zh-CN"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3" name="文本框 12"/>
          <p:cNvSpPr txBox="1"/>
          <p:nvPr/>
        </p:nvSpPr>
        <p:spPr>
          <a:xfrm>
            <a:off x="7417890" y="3137670"/>
            <a:ext cx="3467617" cy="584775"/>
          </a:xfrm>
          <a:prstGeom prst="rect">
            <a:avLst/>
          </a:prstGeom>
          <a:noFill/>
        </p:spPr>
        <p:txBody>
          <a:bodyPr wrap="none" rtlCol="0">
            <a:spAutoFit/>
          </a:bodyPr>
          <a:lstStyle/>
          <a:p>
            <a:pPr algn="ctr"/>
            <a:r>
              <a:rPr lang="zh-CN" altLang="en-US" sz="3200"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请输入此部分标题</a:t>
            </a:r>
          </a:p>
        </p:txBody>
      </p:sp>
      <p:sp>
        <p:nvSpPr>
          <p:cNvPr id="17" name="矩形 16"/>
          <p:cNvSpPr/>
          <p:nvPr/>
        </p:nvSpPr>
        <p:spPr>
          <a:xfrm>
            <a:off x="7535863" y="3796404"/>
            <a:ext cx="3240000" cy="18000"/>
          </a:xfrm>
          <a:prstGeom prst="rect">
            <a:avLst/>
          </a:prstGeom>
          <a:solidFill>
            <a:srgbClr val="534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37068"/>
            <a:ext cx="12192002" cy="256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508617" y="466676"/>
            <a:ext cx="6844594" cy="5900512"/>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flipH="1">
            <a:off x="5094590" y="2304591"/>
            <a:ext cx="1297029" cy="1118128"/>
          </a:xfrm>
          <a:prstGeom prs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a:prstGeom prst="rect">
            <a:avLst/>
          </a:prstGeom>
        </p:spPr>
        <p:txBody>
          <a:bodyPr/>
          <a:lstStyle/>
          <a:p>
            <a:fld id="{C136B7D2-B98C-44FD-8D04-7EC62A564975}" type="slidenum">
              <a:rPr lang="en-US" smtClean="0"/>
              <a:t>21</a:t>
            </a:fld>
            <a:endParaRPr lang="en-US" dirty="0"/>
          </a:p>
        </p:txBody>
      </p:sp>
      <p:sp>
        <p:nvSpPr>
          <p:cNvPr id="52" name="Block Arc 51"/>
          <p:cNvSpPr/>
          <p:nvPr/>
        </p:nvSpPr>
        <p:spPr>
          <a:xfrm>
            <a:off x="1234344"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70332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8334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6336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34338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223403"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latin typeface="FontAwesome" pitchFamily="2" charset="0"/>
            </a:endParaRPr>
          </a:p>
        </p:txBody>
      </p:sp>
      <p:sp>
        <p:nvSpPr>
          <p:cNvPr id="76" name="TextBox 75"/>
          <p:cNvSpPr txBox="1"/>
          <p:nvPr/>
        </p:nvSpPr>
        <p:spPr>
          <a:xfrm>
            <a:off x="1977085" y="4646980"/>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rPr>
              <a:t>2006</a:t>
            </a:r>
            <a:endParaRPr lang="en-US" sz="2400" dirty="0">
              <a:solidFill>
                <a:schemeClr val="accent1"/>
              </a:solidFill>
            </a:endParaRPr>
          </a:p>
        </p:txBody>
      </p:sp>
      <p:sp>
        <p:nvSpPr>
          <p:cNvPr id="78" name="TextBox 77"/>
          <p:cNvSpPr txBox="1"/>
          <p:nvPr/>
        </p:nvSpPr>
        <p:spPr>
          <a:xfrm>
            <a:off x="3848929" y="2693232"/>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rPr>
              <a:t>2009</a:t>
            </a:r>
            <a:endParaRPr lang="en-US" sz="2400" dirty="0">
              <a:solidFill>
                <a:schemeClr val="accent2"/>
              </a:solidFill>
            </a:endParaRPr>
          </a:p>
        </p:txBody>
      </p:sp>
      <p:sp>
        <p:nvSpPr>
          <p:cNvPr id="79" name="TextBox 78"/>
          <p:cNvSpPr txBox="1"/>
          <p:nvPr/>
        </p:nvSpPr>
        <p:spPr>
          <a:xfrm>
            <a:off x="5783501" y="4646980"/>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smtClean="0">
                <a:solidFill>
                  <a:schemeClr val="accent3"/>
                </a:solidFill>
              </a:rPr>
              <a:t>2018</a:t>
            </a:r>
            <a:endParaRPr lang="en-US" sz="2400" dirty="0">
              <a:solidFill>
                <a:schemeClr val="accent3"/>
              </a:solidFill>
            </a:endParaRPr>
          </a:p>
        </p:txBody>
      </p:sp>
      <p:sp>
        <p:nvSpPr>
          <p:cNvPr id="82" name="TextBox 81"/>
          <p:cNvSpPr txBox="1"/>
          <p:nvPr/>
        </p:nvSpPr>
        <p:spPr>
          <a:xfrm>
            <a:off x="7635394" y="2693232"/>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smtClean="0">
                <a:solidFill>
                  <a:schemeClr val="accent4"/>
                </a:solidFill>
              </a:rPr>
              <a:t>2019</a:t>
            </a:r>
            <a:endParaRPr lang="en-US" sz="2400" dirty="0">
              <a:solidFill>
                <a:schemeClr val="accent4"/>
              </a:solidFill>
            </a:endParaRPr>
          </a:p>
        </p:txBody>
      </p:sp>
      <p:sp>
        <p:nvSpPr>
          <p:cNvPr id="83" name="TextBox 82"/>
          <p:cNvSpPr txBox="1"/>
          <p:nvPr/>
        </p:nvSpPr>
        <p:spPr>
          <a:xfrm>
            <a:off x="9521966" y="4646980"/>
            <a:ext cx="753411" cy="369332"/>
          </a:xfrm>
          <a:prstGeom prst="rect">
            <a:avLst/>
          </a:prstGeom>
          <a:noFill/>
        </p:spPr>
        <p:txBody>
          <a:bodyPr wrap="none" lIns="0" tIns="0" rIns="0" bIns="0" rtlCol="0" anchor="ctr">
            <a:spAutoFit/>
          </a:bodyPr>
          <a:lstStyle/>
          <a:p>
            <a:pPr algn="ctr" defTabSz="1219200">
              <a:spcBef>
                <a:spcPct val="20000"/>
              </a:spcBef>
              <a:defRPr/>
            </a:pPr>
            <a:r>
              <a:rPr lang="en-US" sz="2400" b="1" dirty="0" smtClean="0">
                <a:solidFill>
                  <a:schemeClr val="accent5"/>
                </a:solidFill>
              </a:rPr>
              <a:t>20XX</a:t>
            </a:r>
            <a:endParaRPr lang="en-US" sz="2400" dirty="0">
              <a:solidFill>
                <a:schemeClr val="accent5"/>
              </a:solidFill>
            </a:endParaRPr>
          </a:p>
        </p:txBody>
      </p:sp>
      <p:grpSp>
        <p:nvGrpSpPr>
          <p:cNvPr id="86" name="Group 88"/>
          <p:cNvGrpSpPr/>
          <p:nvPr/>
        </p:nvGrpSpPr>
        <p:grpSpPr>
          <a:xfrm>
            <a:off x="1585128" y="1739195"/>
            <a:ext cx="1593288" cy="604705"/>
            <a:chOff x="944319" y="661615"/>
            <a:chExt cx="878233" cy="246476"/>
          </a:xfrm>
        </p:grpSpPr>
        <p:sp>
          <p:nvSpPr>
            <p:cNvPr id="87" name="TextBox 86"/>
            <p:cNvSpPr txBox="1"/>
            <p:nvPr/>
          </p:nvSpPr>
          <p:spPr>
            <a:xfrm>
              <a:off x="1045584" y="661615"/>
              <a:ext cx="678595" cy="100359"/>
            </a:xfrm>
            <a:prstGeom prst="rect">
              <a:avLst/>
            </a:prstGeom>
            <a:noFill/>
          </p:spPr>
          <p:txBody>
            <a:bodyPr wrap="none" lIns="0" tIns="0" rIns="0" bIns="0" rtlCol="0" anchor="t">
              <a:spAutoFit/>
            </a:bodyPr>
            <a:lstStyle/>
            <a:p>
              <a:r>
                <a:rPr lang="zh-CN" altLang="en-US" sz="1600" b="1" dirty="0">
                  <a:solidFill>
                    <a:schemeClr val="tx1">
                      <a:lumMod val="75000"/>
                      <a:lumOff val="25000"/>
                    </a:schemeClr>
                  </a:solidFill>
                </a:rPr>
                <a:t>输入你的标题</a:t>
              </a:r>
            </a:p>
          </p:txBody>
        </p:sp>
        <p:sp>
          <p:nvSpPr>
            <p:cNvPr id="90" name="TextBox 89"/>
            <p:cNvSpPr txBox="1"/>
            <p:nvPr/>
          </p:nvSpPr>
          <p:spPr>
            <a:xfrm>
              <a:off x="944319" y="757552"/>
              <a:ext cx="878233" cy="150539"/>
            </a:xfrm>
            <a:prstGeom prst="rect">
              <a:avLst/>
            </a:prstGeom>
            <a:noFill/>
          </p:spPr>
          <p:txBody>
            <a:bodyPr wrap="square" lIns="0" tIns="0" rIns="0" bIns="0" rtlCol="0" anchor="t">
              <a:spAutoFit/>
            </a:bodyPr>
            <a:lstStyle/>
            <a:p>
              <a:pPr algn="ctr" defTabSz="1219200">
                <a:spcBef>
                  <a:spcPct val="20000"/>
                </a:spcBef>
                <a:defRPr/>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a:t>
              </a:r>
              <a:endParaRPr lang="en-US" sz="1335" dirty="0">
                <a:solidFill>
                  <a:schemeClr val="tx1">
                    <a:lumMod val="65000"/>
                    <a:lumOff val="35000"/>
                  </a:schemeClr>
                </a:solidFill>
              </a:endParaRPr>
            </a:p>
          </p:txBody>
        </p:sp>
      </p:grpSp>
      <p:grpSp>
        <p:nvGrpSpPr>
          <p:cNvPr id="93" name="Group 88"/>
          <p:cNvGrpSpPr/>
          <p:nvPr/>
        </p:nvGrpSpPr>
        <p:grpSpPr>
          <a:xfrm>
            <a:off x="3271132" y="5164347"/>
            <a:ext cx="1910468" cy="604705"/>
            <a:chOff x="856903" y="661615"/>
            <a:chExt cx="1053065" cy="246476"/>
          </a:xfrm>
        </p:grpSpPr>
        <p:sp>
          <p:nvSpPr>
            <p:cNvPr id="94" name="TextBox 93"/>
            <p:cNvSpPr txBox="1"/>
            <p:nvPr/>
          </p:nvSpPr>
          <p:spPr>
            <a:xfrm>
              <a:off x="1044138" y="661615"/>
              <a:ext cx="678595" cy="100359"/>
            </a:xfrm>
            <a:prstGeom prst="rect">
              <a:avLst/>
            </a:prstGeom>
            <a:noFill/>
          </p:spPr>
          <p:txBody>
            <a:bodyPr wrap="none" lIns="0" tIns="0" rIns="0" bIns="0" rtlCol="0" anchor="t">
              <a:spAutoFit/>
            </a:bodyPr>
            <a:lstStyle/>
            <a:p>
              <a:r>
                <a:rPr lang="zh-CN" altLang="en-US" sz="1600" b="1" dirty="0">
                  <a:solidFill>
                    <a:schemeClr val="tx1">
                      <a:lumMod val="75000"/>
                      <a:lumOff val="25000"/>
                    </a:schemeClr>
                  </a:solidFill>
                </a:rPr>
                <a:t>输入你的标题</a:t>
              </a:r>
            </a:p>
          </p:txBody>
        </p:sp>
        <p:sp>
          <p:nvSpPr>
            <p:cNvPr id="98" name="TextBox 97"/>
            <p:cNvSpPr txBox="1"/>
            <p:nvPr/>
          </p:nvSpPr>
          <p:spPr>
            <a:xfrm>
              <a:off x="856903" y="757552"/>
              <a:ext cx="1053065" cy="150539"/>
            </a:xfrm>
            <a:prstGeom prst="rect">
              <a:avLst/>
            </a:prstGeom>
            <a:noFill/>
          </p:spPr>
          <p:txBody>
            <a:bodyPr wrap="square" lIns="0" tIns="0" rIns="0" bIns="0" rtlCol="0" anchor="t">
              <a:spAutoFit/>
            </a:bodyPr>
            <a:lstStyle/>
            <a:p>
              <a:pPr algn="ctr" defTabSz="1219200">
                <a:spcBef>
                  <a:spcPct val="20000"/>
                </a:spcBef>
                <a:defRPr/>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a:t>
              </a:r>
              <a:endParaRPr lang="en-US" sz="1335" dirty="0">
                <a:solidFill>
                  <a:schemeClr val="tx1">
                    <a:lumMod val="65000"/>
                    <a:lumOff val="35000"/>
                  </a:schemeClr>
                </a:solidFill>
              </a:endParaRPr>
            </a:p>
          </p:txBody>
        </p:sp>
      </p:grpSp>
      <p:grpSp>
        <p:nvGrpSpPr>
          <p:cNvPr id="99" name="Group 88"/>
          <p:cNvGrpSpPr/>
          <p:nvPr/>
        </p:nvGrpSpPr>
        <p:grpSpPr>
          <a:xfrm>
            <a:off x="5329354" y="1739195"/>
            <a:ext cx="1655071" cy="604705"/>
            <a:chOff x="927292" y="661615"/>
            <a:chExt cx="912288" cy="246476"/>
          </a:xfrm>
        </p:grpSpPr>
        <p:sp>
          <p:nvSpPr>
            <p:cNvPr id="100" name="TextBox 99"/>
            <p:cNvSpPr txBox="1"/>
            <p:nvPr/>
          </p:nvSpPr>
          <p:spPr>
            <a:xfrm>
              <a:off x="1040386" y="661615"/>
              <a:ext cx="678595" cy="100359"/>
            </a:xfrm>
            <a:prstGeom prst="rect">
              <a:avLst/>
            </a:prstGeom>
            <a:noFill/>
          </p:spPr>
          <p:txBody>
            <a:bodyPr wrap="none" lIns="0" tIns="0" rIns="0" bIns="0" rtlCol="0" anchor="t">
              <a:spAutoFit/>
            </a:bodyPr>
            <a:lstStyle/>
            <a:p>
              <a:r>
                <a:rPr lang="zh-CN" altLang="en-US" sz="1600" b="1" dirty="0">
                  <a:solidFill>
                    <a:schemeClr val="tx1">
                      <a:lumMod val="75000"/>
                      <a:lumOff val="25000"/>
                    </a:schemeClr>
                  </a:solidFill>
                </a:rPr>
                <a:t>输入你的标题</a:t>
              </a:r>
            </a:p>
          </p:txBody>
        </p:sp>
        <p:sp>
          <p:nvSpPr>
            <p:cNvPr id="101" name="TextBox 100"/>
            <p:cNvSpPr txBox="1"/>
            <p:nvPr/>
          </p:nvSpPr>
          <p:spPr>
            <a:xfrm>
              <a:off x="927292" y="757552"/>
              <a:ext cx="912288" cy="150539"/>
            </a:xfrm>
            <a:prstGeom prst="rect">
              <a:avLst/>
            </a:prstGeom>
            <a:noFill/>
          </p:spPr>
          <p:txBody>
            <a:bodyPr wrap="square" lIns="0" tIns="0" rIns="0" bIns="0" rtlCol="0" anchor="t">
              <a:spAutoFit/>
            </a:bodyPr>
            <a:lstStyle/>
            <a:p>
              <a:pPr algn="ctr" defTabSz="1219200">
                <a:spcBef>
                  <a:spcPct val="20000"/>
                </a:spcBef>
                <a:defRPr/>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a:t>
              </a:r>
              <a:endParaRPr lang="en-US" sz="1335" dirty="0">
                <a:solidFill>
                  <a:schemeClr val="tx1">
                    <a:lumMod val="65000"/>
                    <a:lumOff val="35000"/>
                  </a:schemeClr>
                </a:solidFill>
              </a:endParaRPr>
            </a:p>
          </p:txBody>
        </p:sp>
      </p:grpSp>
      <p:grpSp>
        <p:nvGrpSpPr>
          <p:cNvPr id="102" name="Group 88"/>
          <p:cNvGrpSpPr/>
          <p:nvPr/>
        </p:nvGrpSpPr>
        <p:grpSpPr>
          <a:xfrm>
            <a:off x="7130189" y="5164347"/>
            <a:ext cx="1804374" cy="604705"/>
            <a:chOff x="886144" y="661615"/>
            <a:chExt cx="994585" cy="246476"/>
          </a:xfrm>
        </p:grpSpPr>
        <p:sp>
          <p:nvSpPr>
            <p:cNvPr id="103" name="TextBox 102"/>
            <p:cNvSpPr txBox="1"/>
            <p:nvPr/>
          </p:nvSpPr>
          <p:spPr>
            <a:xfrm>
              <a:off x="1046401" y="661615"/>
              <a:ext cx="678595" cy="100359"/>
            </a:xfrm>
            <a:prstGeom prst="rect">
              <a:avLst/>
            </a:prstGeom>
            <a:noFill/>
          </p:spPr>
          <p:txBody>
            <a:bodyPr wrap="none" lIns="0" tIns="0" rIns="0" bIns="0" rtlCol="0" anchor="t">
              <a:spAutoFit/>
            </a:bodyPr>
            <a:lstStyle/>
            <a:p>
              <a:r>
                <a:rPr lang="zh-CN" altLang="en-US" sz="1600" b="1" dirty="0">
                  <a:solidFill>
                    <a:schemeClr val="tx1">
                      <a:lumMod val="75000"/>
                      <a:lumOff val="25000"/>
                    </a:schemeClr>
                  </a:solidFill>
                </a:rPr>
                <a:t>输入你的标题</a:t>
              </a:r>
            </a:p>
          </p:txBody>
        </p:sp>
        <p:sp>
          <p:nvSpPr>
            <p:cNvPr id="104" name="TextBox 103"/>
            <p:cNvSpPr txBox="1"/>
            <p:nvPr/>
          </p:nvSpPr>
          <p:spPr>
            <a:xfrm>
              <a:off x="886144" y="757552"/>
              <a:ext cx="994585" cy="150539"/>
            </a:xfrm>
            <a:prstGeom prst="rect">
              <a:avLst/>
            </a:prstGeom>
            <a:noFill/>
          </p:spPr>
          <p:txBody>
            <a:bodyPr wrap="square" lIns="0" tIns="0" rIns="0" bIns="0" rtlCol="0" anchor="t">
              <a:spAutoFit/>
            </a:bodyPr>
            <a:lstStyle/>
            <a:p>
              <a:pPr algn="ctr" defTabSz="1219200">
                <a:spcBef>
                  <a:spcPct val="20000"/>
                </a:spcBef>
                <a:defRPr/>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a:t>
              </a:r>
              <a:endParaRPr lang="en-US" sz="1335" dirty="0">
                <a:solidFill>
                  <a:schemeClr val="tx1">
                    <a:lumMod val="65000"/>
                    <a:lumOff val="35000"/>
                  </a:schemeClr>
                </a:solidFill>
              </a:endParaRPr>
            </a:p>
          </p:txBody>
        </p:sp>
      </p:grpSp>
      <p:grpSp>
        <p:nvGrpSpPr>
          <p:cNvPr id="105" name="Group 88"/>
          <p:cNvGrpSpPr/>
          <p:nvPr/>
        </p:nvGrpSpPr>
        <p:grpSpPr>
          <a:xfrm>
            <a:off x="8934562" y="1739195"/>
            <a:ext cx="1706933" cy="604705"/>
            <a:chOff x="912998" y="661615"/>
            <a:chExt cx="940875" cy="246476"/>
          </a:xfrm>
        </p:grpSpPr>
        <p:sp>
          <p:nvSpPr>
            <p:cNvPr id="106" name="TextBox 105"/>
            <p:cNvSpPr txBox="1"/>
            <p:nvPr/>
          </p:nvSpPr>
          <p:spPr>
            <a:xfrm>
              <a:off x="1077673" y="661615"/>
              <a:ext cx="678595" cy="100359"/>
            </a:xfrm>
            <a:prstGeom prst="rect">
              <a:avLst/>
            </a:prstGeom>
            <a:noFill/>
          </p:spPr>
          <p:txBody>
            <a:bodyPr wrap="none" lIns="0" tIns="0" rIns="0" bIns="0" rtlCol="0" anchor="t">
              <a:spAutoFit/>
            </a:bodyPr>
            <a:lstStyle/>
            <a:p>
              <a:r>
                <a:rPr lang="zh-CN" altLang="en-US" sz="1600" b="1" dirty="0">
                  <a:solidFill>
                    <a:schemeClr val="tx1">
                      <a:lumMod val="75000"/>
                      <a:lumOff val="25000"/>
                    </a:schemeClr>
                  </a:solidFill>
                </a:rPr>
                <a:t>输入你的标题</a:t>
              </a:r>
            </a:p>
          </p:txBody>
        </p:sp>
        <p:sp>
          <p:nvSpPr>
            <p:cNvPr id="107" name="TextBox 106"/>
            <p:cNvSpPr txBox="1"/>
            <p:nvPr/>
          </p:nvSpPr>
          <p:spPr>
            <a:xfrm>
              <a:off x="912998" y="757552"/>
              <a:ext cx="940875" cy="150539"/>
            </a:xfrm>
            <a:prstGeom prst="rect">
              <a:avLst/>
            </a:prstGeom>
            <a:noFill/>
          </p:spPr>
          <p:txBody>
            <a:bodyPr wrap="square" lIns="0" tIns="0" rIns="0" bIns="0" rtlCol="0" anchor="t">
              <a:spAutoFit/>
            </a:bodyPr>
            <a:lstStyle/>
            <a:p>
              <a:pPr algn="ctr" defTabSz="1219200">
                <a:spcBef>
                  <a:spcPct val="20000"/>
                </a:spcBef>
                <a:defRPr/>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a:t>
              </a:r>
              <a:endParaRPr lang="en-US" sz="1335" dirty="0">
                <a:solidFill>
                  <a:schemeClr val="tx1">
                    <a:lumMod val="65000"/>
                    <a:lumOff val="35000"/>
                  </a:schemeClr>
                </a:solidFill>
              </a:endParaRPr>
            </a:p>
          </p:txBody>
        </p:sp>
      </p:grpSp>
      <p:sp>
        <p:nvSpPr>
          <p:cNvPr id="35" name="Freeform 178"/>
          <p:cNvSpPr>
            <a:spLocks noEditPoints="1"/>
          </p:cNvSpPr>
          <p:nvPr/>
        </p:nvSpPr>
        <p:spPr bwMode="auto">
          <a:xfrm>
            <a:off x="5764318" y="3538194"/>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7" name="Freeform 116"/>
          <p:cNvSpPr>
            <a:spLocks noEditPoints="1"/>
          </p:cNvSpPr>
          <p:nvPr/>
        </p:nvSpPr>
        <p:spPr bwMode="auto">
          <a:xfrm>
            <a:off x="2082641" y="3583094"/>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8" name="Freeform 105"/>
          <p:cNvSpPr>
            <a:spLocks noEditPoints="1"/>
          </p:cNvSpPr>
          <p:nvPr/>
        </p:nvSpPr>
        <p:spPr bwMode="auto">
          <a:xfrm>
            <a:off x="3938841"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sp>
        <p:nvSpPr>
          <p:cNvPr id="39" name="Freeform 62"/>
          <p:cNvSpPr>
            <a:spLocks noChangeAspect="1" noEditPoints="1"/>
          </p:cNvSpPr>
          <p:nvPr/>
        </p:nvSpPr>
        <p:spPr bwMode="auto">
          <a:xfrm>
            <a:off x="7705325"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0" name="Freeform 45"/>
          <p:cNvSpPr>
            <a:spLocks noEditPoints="1"/>
          </p:cNvSpPr>
          <p:nvPr/>
        </p:nvSpPr>
        <p:spPr bwMode="auto">
          <a:xfrm>
            <a:off x="9608253" y="3537326"/>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grpSp>
        <p:nvGrpSpPr>
          <p:cNvPr id="43" name="组合 42"/>
          <p:cNvGrpSpPr/>
          <p:nvPr/>
        </p:nvGrpSpPr>
        <p:grpSpPr>
          <a:xfrm>
            <a:off x="-19051" y="340072"/>
            <a:ext cx="1957261" cy="675969"/>
            <a:chOff x="285749" y="263872"/>
            <a:chExt cx="1957261" cy="675969"/>
          </a:xfrm>
        </p:grpSpPr>
        <p:grpSp>
          <p:nvGrpSpPr>
            <p:cNvPr id="44" name="组合 43"/>
            <p:cNvGrpSpPr/>
            <p:nvPr/>
          </p:nvGrpSpPr>
          <p:grpSpPr>
            <a:xfrm flipH="1">
              <a:off x="285749" y="263872"/>
              <a:ext cx="1623000" cy="675969"/>
              <a:chOff x="3533690" y="533400"/>
              <a:chExt cx="1637426" cy="675969"/>
            </a:xfrm>
            <a:solidFill>
              <a:srgbClr val="EE1C39"/>
            </a:solidFill>
          </p:grpSpPr>
          <p:sp>
            <p:nvSpPr>
              <p:cNvPr id="46" name="矩形 45"/>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46"/>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5" name="文本框 44"/>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48" name="文本框 47"/>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49" name="矩形 48"/>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slide(fromBottom)">
                                      <p:cBhvr>
                                        <p:cTn id="24" dur="500"/>
                                        <p:tgtEl>
                                          <p:spTgt spid="76"/>
                                        </p:tgtEl>
                                      </p:cBhvr>
                                    </p:animEffect>
                                  </p:childTnLst>
                                </p:cTn>
                              </p:par>
                              <p:par>
                                <p:cTn id="25" presetID="12" presetClass="entr" presetSubtype="4"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slide(fromBottom)">
                                      <p:cBhvr>
                                        <p:cTn id="27" dur="500"/>
                                        <p:tgtEl>
                                          <p:spTgt spid="86"/>
                                        </p:tgtEl>
                                      </p:cBhvr>
                                    </p:animEffect>
                                  </p:childTnLst>
                                </p:cTn>
                              </p:par>
                            </p:childTnLst>
                          </p:cTn>
                        </p:par>
                        <p:par>
                          <p:cTn id="28" fill="hold">
                            <p:stCondLst>
                              <p:cond delay="2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Effect transition="in" filter="fade">
                                      <p:cBhvr>
                                        <p:cTn id="38" dur="500"/>
                                        <p:tgtEl>
                                          <p:spTgt spid="64"/>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lide(fromBottom)">
                                      <p:cBhvr>
                                        <p:cTn id="48" dur="500"/>
                                        <p:tgtEl>
                                          <p:spTgt spid="78"/>
                                        </p:tgtEl>
                                      </p:cBhvr>
                                    </p:animEffect>
                                  </p:childTnLst>
                                </p:cTn>
                              </p:par>
                              <p:par>
                                <p:cTn id="49" presetID="12" presetClass="entr" presetSubtype="4"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slide(fromBottom)">
                                      <p:cBhvr>
                                        <p:cTn id="51" dur="500"/>
                                        <p:tgtEl>
                                          <p:spTgt spid="93"/>
                                        </p:tgtEl>
                                      </p:cBhvr>
                                    </p:animEffect>
                                  </p:childTnLst>
                                </p:cTn>
                              </p:par>
                            </p:childTnLst>
                          </p:cTn>
                        </p:par>
                        <p:par>
                          <p:cTn id="52" fill="hold">
                            <p:stCondLst>
                              <p:cond delay="40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par>
                          <p:cTn id="69" fill="hold">
                            <p:stCondLst>
                              <p:cond delay="5500"/>
                            </p:stCondLst>
                            <p:childTnLst>
                              <p:par>
                                <p:cTn id="70" presetID="12" presetClass="entr" presetSubtype="4"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slide(fromBottom)">
                                      <p:cBhvr>
                                        <p:cTn id="72" dur="500"/>
                                        <p:tgtEl>
                                          <p:spTgt spid="79"/>
                                        </p:tgtEl>
                                      </p:cBhvr>
                                    </p:animEffect>
                                  </p:childTnLst>
                                </p:cTn>
                              </p:par>
                              <p:par>
                                <p:cTn id="73" presetID="12" presetClass="entr" presetSubtype="4"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slide(fromBottom)">
                                      <p:cBhvr>
                                        <p:cTn id="75" dur="500"/>
                                        <p:tgtEl>
                                          <p:spTgt spid="99"/>
                                        </p:tgtEl>
                                      </p:cBhvr>
                                    </p:animEffect>
                                  </p:childTnLst>
                                </p:cTn>
                              </p:par>
                            </p:childTnLst>
                          </p:cTn>
                        </p:par>
                        <p:par>
                          <p:cTn id="76" fill="hold">
                            <p:stCondLst>
                              <p:cond delay="60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p:cTn id="84" dur="500" fill="hold"/>
                                        <p:tgtEl>
                                          <p:spTgt spid="66"/>
                                        </p:tgtEl>
                                        <p:attrNameLst>
                                          <p:attrName>ppt_w</p:attrName>
                                        </p:attrNameLst>
                                      </p:cBhvr>
                                      <p:tavLst>
                                        <p:tav tm="0">
                                          <p:val>
                                            <p:fltVal val="0"/>
                                          </p:val>
                                        </p:tav>
                                        <p:tav tm="100000">
                                          <p:val>
                                            <p:strVal val="#ppt_w"/>
                                          </p:val>
                                        </p:tav>
                                      </p:tavLst>
                                    </p:anim>
                                    <p:anim calcmode="lin" valueType="num">
                                      <p:cBhvr>
                                        <p:cTn id="85" dur="500" fill="hold"/>
                                        <p:tgtEl>
                                          <p:spTgt spid="66"/>
                                        </p:tgtEl>
                                        <p:attrNameLst>
                                          <p:attrName>ppt_h</p:attrName>
                                        </p:attrNameLst>
                                      </p:cBhvr>
                                      <p:tavLst>
                                        <p:tav tm="0">
                                          <p:val>
                                            <p:fltVal val="0"/>
                                          </p:val>
                                        </p:tav>
                                        <p:tav tm="100000">
                                          <p:val>
                                            <p:strVal val="#ppt_h"/>
                                          </p:val>
                                        </p:tav>
                                      </p:tavLst>
                                    </p:anim>
                                    <p:animEffect transition="in" filter="fade">
                                      <p:cBhvr>
                                        <p:cTn id="86" dur="500"/>
                                        <p:tgtEl>
                                          <p:spTgt spid="66"/>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p:stCondLst>
                              <p:cond delay="7500"/>
                            </p:stCondLst>
                            <p:childTnLst>
                              <p:par>
                                <p:cTn id="94" presetID="12" presetClass="entr" presetSubtype="4"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slide(fromBottom)">
                                      <p:cBhvr>
                                        <p:cTn id="96" dur="500"/>
                                        <p:tgtEl>
                                          <p:spTgt spid="82"/>
                                        </p:tgtEl>
                                      </p:cBhvr>
                                    </p:animEffect>
                                  </p:childTnLst>
                                </p:cTn>
                              </p:par>
                              <p:par>
                                <p:cTn id="97" presetID="12" presetClass="entr" presetSubtype="4"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slide(fromBottom)">
                                      <p:cBhvr>
                                        <p:cTn id="99" dur="500"/>
                                        <p:tgtEl>
                                          <p:spTgt spid="102"/>
                                        </p:tgtEl>
                                      </p:cBhvr>
                                    </p:animEffect>
                                  </p:childTnLst>
                                </p:cTn>
                              </p:par>
                            </p:childTnLst>
                          </p:cTn>
                        </p:par>
                        <p:par>
                          <p:cTn id="100" fill="hold">
                            <p:stCondLst>
                              <p:cond delay="8000"/>
                            </p:stCondLst>
                            <p:childTnLst>
                              <p:par>
                                <p:cTn id="101" presetID="2" presetClass="entr" presetSubtype="1" accel="50000" decel="5000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0-#ppt_h/2"/>
                                          </p:val>
                                        </p:tav>
                                        <p:tav tm="100000">
                                          <p:val>
                                            <p:strVal val="#ppt_y"/>
                                          </p:val>
                                        </p:tav>
                                      </p:tavLst>
                                    </p:anim>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500" fill="hold"/>
                                        <p:tgtEl>
                                          <p:spTgt spid="67"/>
                                        </p:tgtEl>
                                        <p:attrNameLst>
                                          <p:attrName>ppt_w</p:attrName>
                                        </p:attrNameLst>
                                      </p:cBhvr>
                                      <p:tavLst>
                                        <p:tav tm="0">
                                          <p:val>
                                            <p:fltVal val="0"/>
                                          </p:val>
                                        </p:tav>
                                        <p:tav tm="100000">
                                          <p:val>
                                            <p:strVal val="#ppt_w"/>
                                          </p:val>
                                        </p:tav>
                                      </p:tavLst>
                                    </p:anim>
                                    <p:anim calcmode="lin" valueType="num">
                                      <p:cBhvr>
                                        <p:cTn id="109" dur="500" fill="hold"/>
                                        <p:tgtEl>
                                          <p:spTgt spid="67"/>
                                        </p:tgtEl>
                                        <p:attrNameLst>
                                          <p:attrName>ppt_h</p:attrName>
                                        </p:attrNameLst>
                                      </p:cBhvr>
                                      <p:tavLst>
                                        <p:tav tm="0">
                                          <p:val>
                                            <p:fltVal val="0"/>
                                          </p:val>
                                        </p:tav>
                                        <p:tav tm="100000">
                                          <p:val>
                                            <p:strVal val="#ppt_h"/>
                                          </p:val>
                                        </p:tav>
                                      </p:tavLst>
                                    </p:anim>
                                    <p:animEffect transition="in" filter="fade">
                                      <p:cBhvr>
                                        <p:cTn id="110" dur="500"/>
                                        <p:tgtEl>
                                          <p:spTgt spid="67"/>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childTnLst>
                          </p:cTn>
                        </p:par>
                        <p:par>
                          <p:cTn id="117" fill="hold">
                            <p:stCondLst>
                              <p:cond delay="9500"/>
                            </p:stCondLst>
                            <p:childTnLst>
                              <p:par>
                                <p:cTn id="118" presetID="12" presetClass="entr" presetSubtype="4" fill="hold" grpId="0" nodeType="after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slide(fromBottom)">
                                      <p:cBhvr>
                                        <p:cTn id="120" dur="500"/>
                                        <p:tgtEl>
                                          <p:spTgt spid="83"/>
                                        </p:tgtEl>
                                      </p:cBhvr>
                                    </p:animEffect>
                                  </p:childTnLst>
                                </p:cTn>
                              </p:par>
                              <p:par>
                                <p:cTn id="121" presetID="12" presetClass="entr" presetSubtype="4" fill="hold" nodeType="with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slide(fromBottom)">
                                      <p:cBhvr>
                                        <p:cTn id="12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5"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4283895" y="1919737"/>
            <a:ext cx="3624213" cy="3624211"/>
          </a:xfrm>
          <a:prstGeom prst="round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5" name="Straight Connector 154"/>
          <p:cNvCxnSpPr/>
          <p:nvPr/>
        </p:nvCxnSpPr>
        <p:spPr>
          <a:xfrm>
            <a:off x="3352801" y="2443924"/>
            <a:ext cx="136605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7405415" y="5008163"/>
            <a:ext cx="1306792"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379894" y="5008163"/>
            <a:ext cx="1366052"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918213" y="3731841"/>
            <a:ext cx="1316451" cy="0"/>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904065" y="3731841"/>
            <a:ext cx="1377035"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422383" y="2471017"/>
            <a:ext cx="1321304"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698557" y="1639439"/>
            <a:ext cx="1752059" cy="1664316"/>
            <a:chOff x="1273918" y="1198757"/>
            <a:chExt cx="1314044" cy="1248237"/>
          </a:xfrm>
        </p:grpSpPr>
        <p:sp>
          <p:nvSpPr>
            <p:cNvPr id="80" name="Oval 140"/>
            <p:cNvSpPr>
              <a:spLocks noChangeAspect="1"/>
            </p:cNvSpPr>
            <p:nvPr/>
          </p:nvSpPr>
          <p:spPr>
            <a:xfrm>
              <a:off x="1306125" y="1198757"/>
              <a:ext cx="1281837" cy="122932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141" name="Oval 140"/>
            <p:cNvSpPr>
              <a:spLocks noChangeAspect="1"/>
            </p:cNvSpPr>
            <p:nvPr/>
          </p:nvSpPr>
          <p:spPr>
            <a:xfrm>
              <a:off x="1273918" y="1217668"/>
              <a:ext cx="1281837" cy="12293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mj-lt"/>
              </a:endParaRPr>
            </a:p>
          </p:txBody>
        </p:sp>
      </p:grpSp>
      <p:grpSp>
        <p:nvGrpSpPr>
          <p:cNvPr id="84" name="Group 83"/>
          <p:cNvGrpSpPr/>
          <p:nvPr/>
        </p:nvGrpSpPr>
        <p:grpSpPr>
          <a:xfrm>
            <a:off x="1192457" y="2896994"/>
            <a:ext cx="1759916" cy="1666039"/>
            <a:chOff x="894342" y="2141923"/>
            <a:chExt cx="1319937" cy="1249529"/>
          </a:xfrm>
        </p:grpSpPr>
        <p:sp>
          <p:nvSpPr>
            <p:cNvPr id="81" name="Oval 143"/>
            <p:cNvSpPr>
              <a:spLocks noChangeAspect="1"/>
            </p:cNvSpPr>
            <p:nvPr/>
          </p:nvSpPr>
          <p:spPr>
            <a:xfrm>
              <a:off x="932442" y="2141923"/>
              <a:ext cx="1281837" cy="122932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sp>
          <p:nvSpPr>
            <p:cNvPr id="144" name="Oval 143"/>
            <p:cNvSpPr>
              <a:spLocks noChangeAspect="1"/>
            </p:cNvSpPr>
            <p:nvPr/>
          </p:nvSpPr>
          <p:spPr>
            <a:xfrm>
              <a:off x="894342" y="2162126"/>
              <a:ext cx="1281837" cy="12293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grpSp>
      <p:grpSp>
        <p:nvGrpSpPr>
          <p:cNvPr id="8" name="Group 131"/>
          <p:cNvGrpSpPr/>
          <p:nvPr/>
        </p:nvGrpSpPr>
        <p:grpSpPr>
          <a:xfrm>
            <a:off x="6925189" y="4575468"/>
            <a:ext cx="864665" cy="865389"/>
            <a:chOff x="5244691" y="3613920"/>
            <a:chExt cx="648499" cy="649042"/>
          </a:xfrm>
        </p:grpSpPr>
        <p:sp>
          <p:nvSpPr>
            <p:cNvPr id="129"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122"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06</a:t>
              </a:r>
              <a:endParaRPr lang="en-US" sz="1600" b="1" dirty="0">
                <a:latin typeface="+mj-lt"/>
              </a:endParaRPr>
            </a:p>
          </p:txBody>
        </p:sp>
      </p:grpSp>
      <p:grpSp>
        <p:nvGrpSpPr>
          <p:cNvPr id="9" name="Group 134"/>
          <p:cNvGrpSpPr/>
          <p:nvPr/>
        </p:nvGrpSpPr>
        <p:grpSpPr>
          <a:xfrm>
            <a:off x="4383234" y="2011230"/>
            <a:ext cx="864665" cy="865389"/>
            <a:chOff x="3287425" y="1417883"/>
            <a:chExt cx="648499" cy="649042"/>
          </a:xfrm>
        </p:grpSpPr>
        <p:sp>
          <p:nvSpPr>
            <p:cNvPr id="124"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31"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sp>
        <p:nvSpPr>
          <p:cNvPr id="24" name="Slide Number Placeholder 23"/>
          <p:cNvSpPr>
            <a:spLocks noGrp="1"/>
          </p:cNvSpPr>
          <p:nvPr>
            <p:ph type="sldNum" sz="quarter" idx="12"/>
          </p:nvPr>
        </p:nvSpPr>
        <p:spPr/>
        <p:txBody>
          <a:bodyPr/>
          <a:lstStyle/>
          <a:p>
            <a:fld id="{C136B7D2-B98C-44FD-8D04-7EC62A564975}" type="slidenum">
              <a:rPr lang="en-US" smtClean="0"/>
              <a:t>22</a:t>
            </a:fld>
            <a:endParaRPr lang="en-US" dirty="0"/>
          </a:p>
        </p:txBody>
      </p:sp>
      <p:grpSp>
        <p:nvGrpSpPr>
          <p:cNvPr id="3" name="Group 129"/>
          <p:cNvGrpSpPr/>
          <p:nvPr/>
        </p:nvGrpSpPr>
        <p:grpSpPr>
          <a:xfrm>
            <a:off x="3848768" y="3299147"/>
            <a:ext cx="864665" cy="865389"/>
            <a:chOff x="2779491" y="2517212"/>
            <a:chExt cx="648499" cy="649042"/>
          </a:xfrm>
        </p:grpSpPr>
        <p:sp>
          <p:nvSpPr>
            <p:cNvPr id="125"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62"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7" name="Group 132"/>
          <p:cNvGrpSpPr/>
          <p:nvPr/>
        </p:nvGrpSpPr>
        <p:grpSpPr>
          <a:xfrm>
            <a:off x="7485881" y="3299147"/>
            <a:ext cx="864665" cy="865389"/>
            <a:chOff x="5716010" y="2517212"/>
            <a:chExt cx="648499" cy="649042"/>
          </a:xfrm>
        </p:grpSpPr>
        <p:sp>
          <p:nvSpPr>
            <p:cNvPr id="128"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121"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05</a:t>
              </a:r>
              <a:endParaRPr lang="en-US" sz="1600" b="1" dirty="0">
                <a:latin typeface="+mj-lt"/>
              </a:endParaRPr>
            </a:p>
          </p:txBody>
        </p:sp>
      </p:grpSp>
      <p:grpSp>
        <p:nvGrpSpPr>
          <p:cNvPr id="16" name="Group 166"/>
          <p:cNvGrpSpPr/>
          <p:nvPr/>
        </p:nvGrpSpPr>
        <p:grpSpPr>
          <a:xfrm>
            <a:off x="4890246" y="2920502"/>
            <a:ext cx="2411511" cy="1787910"/>
            <a:chOff x="3667684" y="2275325"/>
            <a:chExt cx="1808633" cy="1340932"/>
          </a:xfrm>
        </p:grpSpPr>
        <p:sp>
          <p:nvSpPr>
            <p:cNvPr id="123" name="TextBox 122"/>
            <p:cNvSpPr txBox="1"/>
            <p:nvPr/>
          </p:nvSpPr>
          <p:spPr>
            <a:xfrm>
              <a:off x="3667684" y="2602230"/>
              <a:ext cx="1808633" cy="1014027"/>
            </a:xfrm>
            <a:prstGeom prst="rect">
              <a:avLst/>
            </a:prstGeom>
            <a:noFill/>
          </p:spPr>
          <p:txBody>
            <a:bodyPr wrap="square" lIns="0" tIns="0" rIns="0" bIns="0" rtlCol="0" anchor="t">
              <a:spAutoFit/>
            </a:bodyPr>
            <a:lstStyle/>
            <a:p>
              <a:pPr algn="ctr" defTabSz="1219200">
                <a:lnSpc>
                  <a:spcPct val="150000"/>
                </a:lnSpc>
                <a:spcBef>
                  <a:spcPct val="20000"/>
                </a:spcBef>
                <a:defRPr/>
              </a:pP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模板对于</a:t>
              </a: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就像衣服对于人。一套好的</a:t>
              </a: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模板可以让一篇</a:t>
              </a: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文稿的形象迅速提升，大大增加可观赏性。同时</a:t>
              </a: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模板可以让</a:t>
              </a:r>
              <a:r>
                <a:rPr lang="en-US" altLang="zh-CN" sz="1200" dirty="0">
                  <a:solidFill>
                    <a:schemeClr val="tx1">
                      <a:lumMod val="50000"/>
                      <a:lumOff val="50000"/>
                    </a:schemeClr>
                  </a:solidFill>
                </a:rPr>
                <a:t>PPT</a:t>
              </a:r>
              <a:r>
                <a:rPr lang="zh-CN" altLang="en-US" sz="1200" dirty="0">
                  <a:solidFill>
                    <a:schemeClr val="tx1">
                      <a:lumMod val="50000"/>
                      <a:lumOff val="50000"/>
                    </a:schemeClr>
                  </a:solidFill>
                </a:rPr>
                <a:t>思路更清晰、逻辑更严谨</a:t>
              </a:r>
            </a:p>
          </p:txBody>
        </p:sp>
        <p:sp>
          <p:nvSpPr>
            <p:cNvPr id="166" name="Rectangle 165"/>
            <p:cNvSpPr/>
            <p:nvPr/>
          </p:nvSpPr>
          <p:spPr>
            <a:xfrm>
              <a:off x="3887687" y="2275325"/>
              <a:ext cx="1384994" cy="276999"/>
            </a:xfrm>
            <a:prstGeom prst="rect">
              <a:avLst/>
            </a:prstGeom>
          </p:spPr>
          <p:txBody>
            <a:bodyPr wrap="none" lIns="0" tIns="0" rIns="0" bIns="0">
              <a:spAutoFit/>
            </a:bodyPr>
            <a:lstStyle/>
            <a:p>
              <a:r>
                <a:rPr lang="zh-CN" altLang="en-US" sz="2400" b="1" dirty="0">
                  <a:solidFill>
                    <a:schemeClr val="tx1">
                      <a:lumMod val="75000"/>
                      <a:lumOff val="25000"/>
                    </a:schemeClr>
                  </a:solidFill>
                </a:rPr>
                <a:t>输入你的标题</a:t>
              </a:r>
            </a:p>
          </p:txBody>
        </p:sp>
      </p:grpSp>
      <p:grpSp>
        <p:nvGrpSpPr>
          <p:cNvPr id="4" name="Group 130"/>
          <p:cNvGrpSpPr/>
          <p:nvPr/>
        </p:nvGrpSpPr>
        <p:grpSpPr>
          <a:xfrm>
            <a:off x="4410328" y="4575468"/>
            <a:ext cx="864665" cy="865389"/>
            <a:chOff x="3287425" y="3613920"/>
            <a:chExt cx="648499" cy="649042"/>
          </a:xfrm>
        </p:grpSpPr>
        <p:sp>
          <p:nvSpPr>
            <p:cNvPr id="126"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67"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5" name="Group 133"/>
          <p:cNvGrpSpPr/>
          <p:nvPr/>
        </p:nvGrpSpPr>
        <p:grpSpPr>
          <a:xfrm>
            <a:off x="6948358" y="2023083"/>
            <a:ext cx="864665" cy="865389"/>
            <a:chOff x="5249342" y="1406453"/>
            <a:chExt cx="648499" cy="649042"/>
          </a:xfrm>
        </p:grpSpPr>
        <p:sp>
          <p:nvSpPr>
            <p:cNvPr id="127"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72"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04</a:t>
              </a:r>
              <a:endParaRPr lang="en-US" sz="1600" b="1" dirty="0">
                <a:latin typeface="+mj-lt"/>
              </a:endParaRPr>
            </a:p>
          </p:txBody>
        </p:sp>
      </p:grpSp>
      <p:sp>
        <p:nvSpPr>
          <p:cNvPr id="51" name="Rectangle 50"/>
          <p:cNvSpPr/>
          <p:nvPr/>
        </p:nvSpPr>
        <p:spPr>
          <a:xfrm>
            <a:off x="1934565" y="1888119"/>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grpSp>
        <p:nvGrpSpPr>
          <p:cNvPr id="85" name="Group 84"/>
          <p:cNvGrpSpPr/>
          <p:nvPr/>
        </p:nvGrpSpPr>
        <p:grpSpPr>
          <a:xfrm>
            <a:off x="1698557" y="4075300"/>
            <a:ext cx="1767368" cy="1669581"/>
            <a:chOff x="1273918" y="3025653"/>
            <a:chExt cx="1325526" cy="1252186"/>
          </a:xfrm>
        </p:grpSpPr>
        <p:sp>
          <p:nvSpPr>
            <p:cNvPr id="82" name="Oval 146"/>
            <p:cNvSpPr>
              <a:spLocks noChangeAspect="1"/>
            </p:cNvSpPr>
            <p:nvPr/>
          </p:nvSpPr>
          <p:spPr>
            <a:xfrm>
              <a:off x="1317607" y="3025653"/>
              <a:ext cx="1281837" cy="122932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sp>
          <p:nvSpPr>
            <p:cNvPr id="147" name="Oval 146"/>
            <p:cNvSpPr>
              <a:spLocks noChangeAspect="1"/>
            </p:cNvSpPr>
            <p:nvPr/>
          </p:nvSpPr>
          <p:spPr>
            <a:xfrm>
              <a:off x="1273918" y="3048513"/>
              <a:ext cx="1281837" cy="12293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grpSp>
      <p:grpSp>
        <p:nvGrpSpPr>
          <p:cNvPr id="87" name="Group 86"/>
          <p:cNvGrpSpPr/>
          <p:nvPr/>
        </p:nvGrpSpPr>
        <p:grpSpPr>
          <a:xfrm>
            <a:off x="8649641" y="1612160"/>
            <a:ext cx="1766993" cy="1659421"/>
            <a:chOff x="6487230" y="1178298"/>
            <a:chExt cx="1325245" cy="1244566"/>
          </a:xfrm>
        </p:grpSpPr>
        <p:sp>
          <p:nvSpPr>
            <p:cNvPr id="86" name="Oval 137"/>
            <p:cNvSpPr>
              <a:spLocks noChangeAspect="1"/>
            </p:cNvSpPr>
            <p:nvPr/>
          </p:nvSpPr>
          <p:spPr>
            <a:xfrm>
              <a:off x="6487230" y="1178298"/>
              <a:ext cx="1281837" cy="122932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sp>
          <p:nvSpPr>
            <p:cNvPr id="138" name="Oval 137"/>
            <p:cNvSpPr>
              <a:spLocks noChangeAspect="1"/>
            </p:cNvSpPr>
            <p:nvPr/>
          </p:nvSpPr>
          <p:spPr>
            <a:xfrm>
              <a:off x="6530638" y="1193538"/>
              <a:ext cx="1281837" cy="12293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grpSp>
      <p:grpSp>
        <p:nvGrpSpPr>
          <p:cNvPr id="91" name="Group 90"/>
          <p:cNvGrpSpPr/>
          <p:nvPr/>
        </p:nvGrpSpPr>
        <p:grpSpPr>
          <a:xfrm>
            <a:off x="9149584" y="2884475"/>
            <a:ext cx="1767499" cy="1665772"/>
            <a:chOff x="6862188" y="2132534"/>
            <a:chExt cx="1325624" cy="1249329"/>
          </a:xfrm>
        </p:grpSpPr>
        <p:sp>
          <p:nvSpPr>
            <p:cNvPr id="90" name="Oval 149"/>
            <p:cNvSpPr>
              <a:spLocks noChangeAspect="1"/>
            </p:cNvSpPr>
            <p:nvPr/>
          </p:nvSpPr>
          <p:spPr>
            <a:xfrm>
              <a:off x="6862188" y="2132534"/>
              <a:ext cx="1281837" cy="122932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sp>
          <p:nvSpPr>
            <p:cNvPr id="150" name="Oval 149"/>
            <p:cNvSpPr>
              <a:spLocks noChangeAspect="1"/>
            </p:cNvSpPr>
            <p:nvPr/>
          </p:nvSpPr>
          <p:spPr>
            <a:xfrm>
              <a:off x="6905975" y="2152537"/>
              <a:ext cx="1281837" cy="122932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b="1" dirty="0">
                <a:solidFill>
                  <a:schemeClr val="bg1"/>
                </a:solidFill>
                <a:latin typeface="+mj-lt"/>
              </a:endParaRPr>
            </a:p>
          </p:txBody>
        </p:sp>
      </p:grpSp>
      <p:grpSp>
        <p:nvGrpSpPr>
          <p:cNvPr id="89" name="Group 88"/>
          <p:cNvGrpSpPr/>
          <p:nvPr/>
        </p:nvGrpSpPr>
        <p:grpSpPr>
          <a:xfrm>
            <a:off x="8649641" y="4159331"/>
            <a:ext cx="1766993" cy="1669581"/>
            <a:chOff x="6487230" y="3088676"/>
            <a:chExt cx="1325245" cy="1252186"/>
          </a:xfrm>
        </p:grpSpPr>
        <p:sp>
          <p:nvSpPr>
            <p:cNvPr id="88" name="Oval 152"/>
            <p:cNvSpPr>
              <a:spLocks noChangeAspect="1"/>
            </p:cNvSpPr>
            <p:nvPr/>
          </p:nvSpPr>
          <p:spPr>
            <a:xfrm>
              <a:off x="6487230" y="3088676"/>
              <a:ext cx="1281837" cy="122932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sp>
          <p:nvSpPr>
            <p:cNvPr id="153" name="Oval 152"/>
            <p:cNvSpPr>
              <a:spLocks noChangeAspect="1"/>
            </p:cNvSpPr>
            <p:nvPr/>
          </p:nvSpPr>
          <p:spPr>
            <a:xfrm>
              <a:off x="6530638" y="3111536"/>
              <a:ext cx="1281837" cy="12293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grpSp>
      <p:sp>
        <p:nvSpPr>
          <p:cNvPr id="68" name="Freeform 66"/>
          <p:cNvSpPr>
            <a:spLocks noEditPoints="1"/>
          </p:cNvSpPr>
          <p:nvPr/>
        </p:nvSpPr>
        <p:spPr bwMode="auto">
          <a:xfrm>
            <a:off x="2172865" y="2241147"/>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69" name="Freeform 52"/>
          <p:cNvSpPr>
            <a:spLocks noEditPoints="1"/>
          </p:cNvSpPr>
          <p:nvPr/>
        </p:nvSpPr>
        <p:spPr bwMode="auto">
          <a:xfrm>
            <a:off x="1776126" y="3423767"/>
            <a:ext cx="525737" cy="565619"/>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70" name="Freeform 131"/>
          <p:cNvSpPr/>
          <p:nvPr/>
        </p:nvSpPr>
        <p:spPr bwMode="auto">
          <a:xfrm>
            <a:off x="2261181" y="4767172"/>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71" name="Freeform 57"/>
          <p:cNvSpPr>
            <a:spLocks noEditPoints="1"/>
          </p:cNvSpPr>
          <p:nvPr/>
        </p:nvSpPr>
        <p:spPr bwMode="auto">
          <a:xfrm>
            <a:off x="9275759" y="2223996"/>
            <a:ext cx="572632" cy="564624"/>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73" name="Rectangle 72"/>
          <p:cNvSpPr/>
          <p:nvPr/>
        </p:nvSpPr>
        <p:spPr>
          <a:xfrm>
            <a:off x="1428464" y="3126027"/>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sp>
        <p:nvSpPr>
          <p:cNvPr id="74" name="Rectangle 73"/>
          <p:cNvSpPr/>
          <p:nvPr/>
        </p:nvSpPr>
        <p:spPr>
          <a:xfrm>
            <a:off x="1934565" y="4452358"/>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sp>
        <p:nvSpPr>
          <p:cNvPr id="75" name="Rectangle 74"/>
          <p:cNvSpPr/>
          <p:nvPr/>
        </p:nvSpPr>
        <p:spPr>
          <a:xfrm>
            <a:off x="8943525" y="1888119"/>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sp>
        <p:nvSpPr>
          <p:cNvPr id="76" name="Rectangle 75"/>
          <p:cNvSpPr/>
          <p:nvPr/>
        </p:nvSpPr>
        <p:spPr>
          <a:xfrm>
            <a:off x="9443975" y="3194521"/>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sp>
        <p:nvSpPr>
          <p:cNvPr id="77" name="Rectangle 76"/>
          <p:cNvSpPr/>
          <p:nvPr/>
        </p:nvSpPr>
        <p:spPr>
          <a:xfrm>
            <a:off x="8943525" y="4520851"/>
            <a:ext cx="1231106" cy="246221"/>
          </a:xfrm>
          <a:prstGeom prst="rect">
            <a:avLst/>
          </a:prstGeom>
        </p:spPr>
        <p:txBody>
          <a:bodyPr wrap="none" lIns="0" tIns="0" rIns="0" bIns="0">
            <a:spAutoFit/>
          </a:bodyPr>
          <a:lstStyle/>
          <a:p>
            <a:r>
              <a:rPr lang="zh-CN" altLang="en-US" sz="1600" b="1" dirty="0">
                <a:solidFill>
                  <a:schemeClr val="bg1"/>
                </a:solidFill>
              </a:rPr>
              <a:t>输入你的标题</a:t>
            </a:r>
          </a:p>
        </p:txBody>
      </p:sp>
      <p:sp>
        <p:nvSpPr>
          <p:cNvPr id="78" name="Freeform 22"/>
          <p:cNvSpPr>
            <a:spLocks noEditPoints="1"/>
          </p:cNvSpPr>
          <p:nvPr/>
        </p:nvSpPr>
        <p:spPr bwMode="auto">
          <a:xfrm>
            <a:off x="9791652" y="3540162"/>
            <a:ext cx="597585" cy="520345"/>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79" name="Freeform 58"/>
          <p:cNvSpPr>
            <a:spLocks noEditPoints="1"/>
          </p:cNvSpPr>
          <p:nvPr/>
        </p:nvSpPr>
        <p:spPr bwMode="auto">
          <a:xfrm>
            <a:off x="9294816" y="4906337"/>
            <a:ext cx="534521" cy="534521"/>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64" name="组合 63"/>
          <p:cNvGrpSpPr/>
          <p:nvPr/>
        </p:nvGrpSpPr>
        <p:grpSpPr>
          <a:xfrm>
            <a:off x="-19051" y="340072"/>
            <a:ext cx="1957261" cy="675969"/>
            <a:chOff x="285749" y="263872"/>
            <a:chExt cx="1957261" cy="675969"/>
          </a:xfrm>
        </p:grpSpPr>
        <p:grpSp>
          <p:nvGrpSpPr>
            <p:cNvPr id="65" name="组合 64"/>
            <p:cNvGrpSpPr/>
            <p:nvPr/>
          </p:nvGrpSpPr>
          <p:grpSpPr>
            <a:xfrm flipH="1">
              <a:off x="285749" y="263872"/>
              <a:ext cx="1623000" cy="675969"/>
              <a:chOff x="3533690" y="533400"/>
              <a:chExt cx="1637426" cy="675969"/>
            </a:xfrm>
            <a:solidFill>
              <a:srgbClr val="EE1C39"/>
            </a:solidFill>
          </p:grpSpPr>
          <p:sp>
            <p:nvSpPr>
              <p:cNvPr id="92" name="矩形 91"/>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6" name="文本框 65"/>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94" name="文本框 93"/>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95" name="矩形 94"/>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edge">
                                      <p:cBhvr>
                                        <p:cTn id="7" dur="2000"/>
                                        <p:tgtEl>
                                          <p:spTgt spid="102"/>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18" presetClass="entr" presetSubtype="9" fill="hold" nodeType="with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strips(upLeft)">
                                      <p:cBhvr>
                                        <p:cTn id="21" dur="500"/>
                                        <p:tgtEl>
                                          <p:spTgt spid="155"/>
                                        </p:tgtEl>
                                      </p:cBhvr>
                                    </p:animEffect>
                                  </p:childTnLst>
                                </p:cTn>
                              </p:par>
                              <p:par>
                                <p:cTn id="22" presetID="2" presetClass="entr" presetSubtype="8" accel="50000" decel="5000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0-#ppt_w/2"/>
                                          </p:val>
                                        </p:tav>
                                        <p:tav tm="100000">
                                          <p:val>
                                            <p:strVal val="#ppt_x"/>
                                          </p:val>
                                        </p:tav>
                                      </p:tavLst>
                                    </p:anim>
                                    <p:anim calcmode="lin" valueType="num">
                                      <p:cBhvr additive="base">
                                        <p:cTn id="25" dur="500" fill="hold"/>
                                        <p:tgtEl>
                                          <p:spTgt spid="8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18" presetClass="entr" presetSubtype="9" fill="hold"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strips(upLeft)">
                                      <p:cBhvr>
                                        <p:cTn id="46" dur="500"/>
                                        <p:tgtEl>
                                          <p:spTgt spid="162"/>
                                        </p:tgtEl>
                                      </p:cBhvr>
                                    </p:animEffect>
                                  </p:childTnLst>
                                </p:cTn>
                              </p:par>
                              <p:par>
                                <p:cTn id="47" presetID="2" presetClass="entr" presetSubtype="8" accel="50000" decel="5000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0-#ppt_w/2"/>
                                          </p:val>
                                        </p:tav>
                                        <p:tav tm="100000">
                                          <p:val>
                                            <p:strVal val="#ppt_x"/>
                                          </p:val>
                                        </p:tav>
                                      </p:tavLst>
                                    </p:anim>
                                    <p:anim calcmode="lin" valueType="num">
                                      <p:cBhvr additive="base">
                                        <p:cTn id="50" dur="500" fill="hold"/>
                                        <p:tgtEl>
                                          <p:spTgt spid="84"/>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 calcmode="lin" valueType="num">
                                      <p:cBhvr>
                                        <p:cTn id="60" dur="500" fill="hold"/>
                                        <p:tgtEl>
                                          <p:spTgt spid="69"/>
                                        </p:tgtEl>
                                        <p:attrNameLst>
                                          <p:attrName>ppt_w</p:attrName>
                                        </p:attrNameLst>
                                      </p:cBhvr>
                                      <p:tavLst>
                                        <p:tav tm="0">
                                          <p:val>
                                            <p:fltVal val="0"/>
                                          </p:val>
                                        </p:tav>
                                        <p:tav tm="100000">
                                          <p:val>
                                            <p:strVal val="#ppt_w"/>
                                          </p:val>
                                        </p:tav>
                                      </p:tavLst>
                                    </p:anim>
                                    <p:anim calcmode="lin" valueType="num">
                                      <p:cBhvr>
                                        <p:cTn id="61" dur="500" fill="hold"/>
                                        <p:tgtEl>
                                          <p:spTgt spid="69"/>
                                        </p:tgtEl>
                                        <p:attrNameLst>
                                          <p:attrName>ppt_h</p:attrName>
                                        </p:attrNameLst>
                                      </p:cBhvr>
                                      <p:tavLst>
                                        <p:tav tm="0">
                                          <p:val>
                                            <p:fltVal val="0"/>
                                          </p:val>
                                        </p:tav>
                                        <p:tav tm="100000">
                                          <p:val>
                                            <p:strVal val="#ppt_h"/>
                                          </p:val>
                                        </p:tav>
                                      </p:tavLst>
                                    </p:anim>
                                    <p:animEffect transition="in" filter="fade">
                                      <p:cBhvr>
                                        <p:cTn id="62" dur="500"/>
                                        <p:tgtEl>
                                          <p:spTgt spid="69"/>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par>
                                <p:cTn id="69" presetID="18" presetClass="entr" presetSubtype="9" fill="hold" nodeType="with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strips(upLeft)">
                                      <p:cBhvr>
                                        <p:cTn id="71" dur="500"/>
                                        <p:tgtEl>
                                          <p:spTgt spid="164"/>
                                        </p:tgtEl>
                                      </p:cBhvr>
                                    </p:animEffect>
                                  </p:childTnLst>
                                </p:cTn>
                              </p:par>
                              <p:par>
                                <p:cTn id="72" presetID="2" presetClass="entr" presetSubtype="8" accel="50000" decel="5000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additive="base">
                                        <p:cTn id="74" dur="500" fill="hold"/>
                                        <p:tgtEl>
                                          <p:spTgt spid="85"/>
                                        </p:tgtEl>
                                        <p:attrNameLst>
                                          <p:attrName>ppt_x</p:attrName>
                                        </p:attrNameLst>
                                      </p:cBhvr>
                                      <p:tavLst>
                                        <p:tav tm="0">
                                          <p:val>
                                            <p:strVal val="0-#ppt_w/2"/>
                                          </p:val>
                                        </p:tav>
                                        <p:tav tm="100000">
                                          <p:val>
                                            <p:strVal val="#ppt_x"/>
                                          </p:val>
                                        </p:tav>
                                      </p:tavLst>
                                    </p:anim>
                                    <p:anim calcmode="lin" valueType="num">
                                      <p:cBhvr additive="base">
                                        <p:cTn id="75" dur="500" fill="hold"/>
                                        <p:tgtEl>
                                          <p:spTgt spid="85"/>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6500"/>
                            </p:stCondLst>
                            <p:childTnLst>
                              <p:par>
                                <p:cTn id="89" presetID="53" presetClass="entr" presetSubtype="1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par>
                                <p:cTn id="94" presetID="18" presetClass="entr" presetSubtype="6" fill="hold" nodeType="with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strips(downRight)">
                                      <p:cBhvr>
                                        <p:cTn id="96" dur="500"/>
                                        <p:tgtEl>
                                          <p:spTgt spid="161"/>
                                        </p:tgtEl>
                                      </p:cBhvr>
                                    </p:animEffect>
                                  </p:childTnLst>
                                </p:cTn>
                              </p:par>
                              <p:par>
                                <p:cTn id="97" presetID="2" presetClass="entr" presetSubtype="2" accel="50000" decel="50000" fill="hold" nodeType="withEffect">
                                  <p:stCondLst>
                                    <p:cond delay="0"/>
                                  </p:stCondLst>
                                  <p:childTnLst>
                                    <p:set>
                                      <p:cBhvr>
                                        <p:cTn id="98" dur="1" fill="hold">
                                          <p:stCondLst>
                                            <p:cond delay="0"/>
                                          </p:stCondLst>
                                        </p:cTn>
                                        <p:tgtEl>
                                          <p:spTgt spid="87"/>
                                        </p:tgtEl>
                                        <p:attrNameLst>
                                          <p:attrName>style.visibility</p:attrName>
                                        </p:attrNameLst>
                                      </p:cBhvr>
                                      <p:to>
                                        <p:strVal val="visible"/>
                                      </p:to>
                                    </p:set>
                                    <p:anim calcmode="lin" valueType="num">
                                      <p:cBhvr additive="base">
                                        <p:cTn id="99" dur="500" fill="hold"/>
                                        <p:tgtEl>
                                          <p:spTgt spid="87"/>
                                        </p:tgtEl>
                                        <p:attrNameLst>
                                          <p:attrName>ppt_x</p:attrName>
                                        </p:attrNameLst>
                                      </p:cBhvr>
                                      <p:tavLst>
                                        <p:tav tm="0">
                                          <p:val>
                                            <p:strVal val="1+#ppt_w/2"/>
                                          </p:val>
                                        </p:tav>
                                        <p:tav tm="100000">
                                          <p:val>
                                            <p:strVal val="#ppt_x"/>
                                          </p:val>
                                        </p:tav>
                                      </p:tavLst>
                                    </p:anim>
                                    <p:anim calcmode="lin" valueType="num">
                                      <p:cBhvr additive="base">
                                        <p:cTn id="100" dur="500" fill="hold"/>
                                        <p:tgtEl>
                                          <p:spTgt spid="87"/>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7500"/>
                            </p:stCondLst>
                            <p:childTnLst>
                              <p:par>
                                <p:cTn id="108" presetID="53" presetClass="entr" presetSubtype="16"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 calcmode="lin" valueType="num">
                                      <p:cBhvr>
                                        <p:cTn id="110" dur="500" fill="hold"/>
                                        <p:tgtEl>
                                          <p:spTgt spid="71"/>
                                        </p:tgtEl>
                                        <p:attrNameLst>
                                          <p:attrName>ppt_w</p:attrName>
                                        </p:attrNameLst>
                                      </p:cBhvr>
                                      <p:tavLst>
                                        <p:tav tm="0">
                                          <p:val>
                                            <p:fltVal val="0"/>
                                          </p:val>
                                        </p:tav>
                                        <p:tav tm="100000">
                                          <p:val>
                                            <p:strVal val="#ppt_w"/>
                                          </p:val>
                                        </p:tav>
                                      </p:tavLst>
                                    </p:anim>
                                    <p:anim calcmode="lin" valueType="num">
                                      <p:cBhvr>
                                        <p:cTn id="111" dur="500" fill="hold"/>
                                        <p:tgtEl>
                                          <p:spTgt spid="71"/>
                                        </p:tgtEl>
                                        <p:attrNameLst>
                                          <p:attrName>ppt_h</p:attrName>
                                        </p:attrNameLst>
                                      </p:cBhvr>
                                      <p:tavLst>
                                        <p:tav tm="0">
                                          <p:val>
                                            <p:fltVal val="0"/>
                                          </p:val>
                                        </p:tav>
                                        <p:tav tm="100000">
                                          <p:val>
                                            <p:strVal val="#ppt_h"/>
                                          </p:val>
                                        </p:tav>
                                      </p:tavLst>
                                    </p:anim>
                                    <p:animEffect transition="in" filter="fade">
                                      <p:cBhvr>
                                        <p:cTn id="112" dur="500"/>
                                        <p:tgtEl>
                                          <p:spTgt spid="71"/>
                                        </p:tgtEl>
                                      </p:cBhvr>
                                    </p:animEffect>
                                  </p:childTnLst>
                                </p:cTn>
                              </p:par>
                            </p:childTnLst>
                          </p:cTn>
                        </p:par>
                        <p:par>
                          <p:cTn id="113" fill="hold">
                            <p:stCondLst>
                              <p:cond delay="8000"/>
                            </p:stCondLst>
                            <p:childTnLst>
                              <p:par>
                                <p:cTn id="114" presetID="53" presetClass="entr" presetSubtype="16" fill="hold"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par>
                                <p:cTn id="119" presetID="18" presetClass="entr" presetSubtype="6" fill="hold" nodeType="withEffect">
                                  <p:stCondLst>
                                    <p:cond delay="0"/>
                                  </p:stCondLst>
                                  <p:childTnLst>
                                    <p:set>
                                      <p:cBhvr>
                                        <p:cTn id="120" dur="1" fill="hold">
                                          <p:stCondLst>
                                            <p:cond delay="0"/>
                                          </p:stCondLst>
                                        </p:cTn>
                                        <p:tgtEl>
                                          <p:spTgt spid="163"/>
                                        </p:tgtEl>
                                        <p:attrNameLst>
                                          <p:attrName>style.visibility</p:attrName>
                                        </p:attrNameLst>
                                      </p:cBhvr>
                                      <p:to>
                                        <p:strVal val="visible"/>
                                      </p:to>
                                    </p:set>
                                    <p:animEffect transition="in" filter="strips(downRight)">
                                      <p:cBhvr>
                                        <p:cTn id="121" dur="500"/>
                                        <p:tgtEl>
                                          <p:spTgt spid="163"/>
                                        </p:tgtEl>
                                      </p:cBhvr>
                                    </p:animEffect>
                                  </p:childTnLst>
                                </p:cTn>
                              </p:par>
                              <p:par>
                                <p:cTn id="122" presetID="2" presetClass="entr" presetSubtype="2" accel="50000" decel="50000" fill="hold" nodeType="withEffect">
                                  <p:stCondLst>
                                    <p:cond delay="0"/>
                                  </p:stCondLst>
                                  <p:childTnLst>
                                    <p:set>
                                      <p:cBhvr>
                                        <p:cTn id="123" dur="1" fill="hold">
                                          <p:stCondLst>
                                            <p:cond delay="0"/>
                                          </p:stCondLst>
                                        </p:cTn>
                                        <p:tgtEl>
                                          <p:spTgt spid="91"/>
                                        </p:tgtEl>
                                        <p:attrNameLst>
                                          <p:attrName>style.visibility</p:attrName>
                                        </p:attrNameLst>
                                      </p:cBhvr>
                                      <p:to>
                                        <p:strVal val="visible"/>
                                      </p:to>
                                    </p:set>
                                    <p:anim calcmode="lin" valueType="num">
                                      <p:cBhvr additive="base">
                                        <p:cTn id="124" dur="500" fill="hold"/>
                                        <p:tgtEl>
                                          <p:spTgt spid="91"/>
                                        </p:tgtEl>
                                        <p:attrNameLst>
                                          <p:attrName>ppt_x</p:attrName>
                                        </p:attrNameLst>
                                      </p:cBhvr>
                                      <p:tavLst>
                                        <p:tav tm="0">
                                          <p:val>
                                            <p:strVal val="1+#ppt_w/2"/>
                                          </p:val>
                                        </p:tav>
                                        <p:tav tm="100000">
                                          <p:val>
                                            <p:strVal val="#ppt_x"/>
                                          </p:val>
                                        </p:tav>
                                      </p:tavLst>
                                    </p:anim>
                                    <p:anim calcmode="lin" valueType="num">
                                      <p:cBhvr additive="base">
                                        <p:cTn id="125" dur="500" fill="hold"/>
                                        <p:tgtEl>
                                          <p:spTgt spid="91"/>
                                        </p:tgtEl>
                                        <p:attrNameLst>
                                          <p:attrName>ppt_y</p:attrName>
                                        </p:attrNameLst>
                                      </p:cBhvr>
                                      <p:tavLst>
                                        <p:tav tm="0">
                                          <p:val>
                                            <p:strVal val="#ppt_y"/>
                                          </p:val>
                                        </p:tav>
                                        <p:tav tm="100000">
                                          <p:val>
                                            <p:strVal val="#ppt_y"/>
                                          </p:val>
                                        </p:tav>
                                      </p:tavLst>
                                    </p:anim>
                                  </p:childTnLst>
                                </p:cTn>
                              </p:par>
                            </p:childTnLst>
                          </p:cTn>
                        </p:par>
                        <p:par>
                          <p:cTn id="126" fill="hold">
                            <p:stCondLst>
                              <p:cond delay="8500"/>
                            </p:stCondLst>
                            <p:childTnLst>
                              <p:par>
                                <p:cTn id="127" presetID="53" presetClass="entr" presetSubtype="16" fill="hold" grpId="0" nodeType="afterEffect">
                                  <p:stCondLst>
                                    <p:cond delay="0"/>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500" fill="hold"/>
                                        <p:tgtEl>
                                          <p:spTgt spid="76"/>
                                        </p:tgtEl>
                                        <p:attrNameLst>
                                          <p:attrName>ppt_w</p:attrName>
                                        </p:attrNameLst>
                                      </p:cBhvr>
                                      <p:tavLst>
                                        <p:tav tm="0">
                                          <p:val>
                                            <p:fltVal val="0"/>
                                          </p:val>
                                        </p:tav>
                                        <p:tav tm="100000">
                                          <p:val>
                                            <p:strVal val="#ppt_w"/>
                                          </p:val>
                                        </p:tav>
                                      </p:tavLst>
                                    </p:anim>
                                    <p:anim calcmode="lin" valueType="num">
                                      <p:cBhvr>
                                        <p:cTn id="130" dur="500" fill="hold"/>
                                        <p:tgtEl>
                                          <p:spTgt spid="76"/>
                                        </p:tgtEl>
                                        <p:attrNameLst>
                                          <p:attrName>ppt_h</p:attrName>
                                        </p:attrNameLst>
                                      </p:cBhvr>
                                      <p:tavLst>
                                        <p:tav tm="0">
                                          <p:val>
                                            <p:fltVal val="0"/>
                                          </p:val>
                                        </p:tav>
                                        <p:tav tm="100000">
                                          <p:val>
                                            <p:strVal val="#ppt_h"/>
                                          </p:val>
                                        </p:tav>
                                      </p:tavLst>
                                    </p:anim>
                                    <p:animEffect transition="in" filter="fade">
                                      <p:cBhvr>
                                        <p:cTn id="131" dur="500"/>
                                        <p:tgtEl>
                                          <p:spTgt spid="76"/>
                                        </p:tgtEl>
                                      </p:cBhvr>
                                    </p:animEffect>
                                  </p:childTnLst>
                                </p:cTn>
                              </p:par>
                            </p:childTnLst>
                          </p:cTn>
                        </p:par>
                        <p:par>
                          <p:cTn id="132" fill="hold">
                            <p:stCondLst>
                              <p:cond delay="9000"/>
                            </p:stCondLst>
                            <p:childTnLst>
                              <p:par>
                                <p:cTn id="133" presetID="53" presetClass="entr" presetSubtype="16"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p:cTn id="135" dur="500" fill="hold"/>
                                        <p:tgtEl>
                                          <p:spTgt spid="78"/>
                                        </p:tgtEl>
                                        <p:attrNameLst>
                                          <p:attrName>ppt_w</p:attrName>
                                        </p:attrNameLst>
                                      </p:cBhvr>
                                      <p:tavLst>
                                        <p:tav tm="0">
                                          <p:val>
                                            <p:fltVal val="0"/>
                                          </p:val>
                                        </p:tav>
                                        <p:tav tm="100000">
                                          <p:val>
                                            <p:strVal val="#ppt_w"/>
                                          </p:val>
                                        </p:tav>
                                      </p:tavLst>
                                    </p:anim>
                                    <p:anim calcmode="lin" valueType="num">
                                      <p:cBhvr>
                                        <p:cTn id="136" dur="500" fill="hold"/>
                                        <p:tgtEl>
                                          <p:spTgt spid="78"/>
                                        </p:tgtEl>
                                        <p:attrNameLst>
                                          <p:attrName>ppt_h</p:attrName>
                                        </p:attrNameLst>
                                      </p:cBhvr>
                                      <p:tavLst>
                                        <p:tav tm="0">
                                          <p:val>
                                            <p:fltVal val="0"/>
                                          </p:val>
                                        </p:tav>
                                        <p:tav tm="100000">
                                          <p:val>
                                            <p:strVal val="#ppt_h"/>
                                          </p:val>
                                        </p:tav>
                                      </p:tavLst>
                                    </p:anim>
                                    <p:animEffect transition="in" filter="fade">
                                      <p:cBhvr>
                                        <p:cTn id="137" dur="500"/>
                                        <p:tgtEl>
                                          <p:spTgt spid="78"/>
                                        </p:tgtEl>
                                      </p:cBhvr>
                                    </p:animEffect>
                                  </p:childTnLst>
                                </p:cTn>
                              </p:par>
                            </p:childTnLst>
                          </p:cTn>
                        </p:par>
                        <p:par>
                          <p:cTn id="138" fill="hold">
                            <p:stCondLst>
                              <p:cond delay="9500"/>
                            </p:stCondLst>
                            <p:childTnLst>
                              <p:par>
                                <p:cTn id="139" presetID="53" presetClass="entr" presetSubtype="16" fill="hold" nodeType="afterEffect">
                                  <p:stCondLst>
                                    <p:cond delay="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500" fill="hold"/>
                                        <p:tgtEl>
                                          <p:spTgt spid="8"/>
                                        </p:tgtEl>
                                        <p:attrNameLst>
                                          <p:attrName>ppt_w</p:attrName>
                                        </p:attrNameLst>
                                      </p:cBhvr>
                                      <p:tavLst>
                                        <p:tav tm="0">
                                          <p:val>
                                            <p:fltVal val="0"/>
                                          </p:val>
                                        </p:tav>
                                        <p:tav tm="100000">
                                          <p:val>
                                            <p:strVal val="#ppt_w"/>
                                          </p:val>
                                        </p:tav>
                                      </p:tavLst>
                                    </p:anim>
                                    <p:anim calcmode="lin" valueType="num">
                                      <p:cBhvr>
                                        <p:cTn id="142" dur="500" fill="hold"/>
                                        <p:tgtEl>
                                          <p:spTgt spid="8"/>
                                        </p:tgtEl>
                                        <p:attrNameLst>
                                          <p:attrName>ppt_h</p:attrName>
                                        </p:attrNameLst>
                                      </p:cBhvr>
                                      <p:tavLst>
                                        <p:tav tm="0">
                                          <p:val>
                                            <p:fltVal val="0"/>
                                          </p:val>
                                        </p:tav>
                                        <p:tav tm="100000">
                                          <p:val>
                                            <p:strVal val="#ppt_h"/>
                                          </p:val>
                                        </p:tav>
                                      </p:tavLst>
                                    </p:anim>
                                    <p:animEffect transition="in" filter="fade">
                                      <p:cBhvr>
                                        <p:cTn id="143" dur="500"/>
                                        <p:tgtEl>
                                          <p:spTgt spid="8"/>
                                        </p:tgtEl>
                                      </p:cBhvr>
                                    </p:animEffect>
                                  </p:childTnLst>
                                </p:cTn>
                              </p:par>
                              <p:par>
                                <p:cTn id="144" presetID="18" presetClass="entr" presetSubtype="6" fill="hold" nodeType="withEffect">
                                  <p:stCondLst>
                                    <p:cond delay="0"/>
                                  </p:stCondLst>
                                  <p:childTnLst>
                                    <p:set>
                                      <p:cBhvr>
                                        <p:cTn id="145" dur="1" fill="hold">
                                          <p:stCondLst>
                                            <p:cond delay="0"/>
                                          </p:stCondLst>
                                        </p:cTn>
                                        <p:tgtEl>
                                          <p:spTgt spid="165"/>
                                        </p:tgtEl>
                                        <p:attrNameLst>
                                          <p:attrName>style.visibility</p:attrName>
                                        </p:attrNameLst>
                                      </p:cBhvr>
                                      <p:to>
                                        <p:strVal val="visible"/>
                                      </p:to>
                                    </p:set>
                                    <p:animEffect transition="in" filter="strips(downRight)">
                                      <p:cBhvr>
                                        <p:cTn id="146" dur="500"/>
                                        <p:tgtEl>
                                          <p:spTgt spid="165"/>
                                        </p:tgtEl>
                                      </p:cBhvr>
                                    </p:animEffect>
                                  </p:childTnLst>
                                </p:cTn>
                              </p:par>
                              <p:par>
                                <p:cTn id="147" presetID="2" presetClass="entr" presetSubtype="2" accel="50000" decel="5000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additive="base">
                                        <p:cTn id="149" dur="500" fill="hold"/>
                                        <p:tgtEl>
                                          <p:spTgt spid="89"/>
                                        </p:tgtEl>
                                        <p:attrNameLst>
                                          <p:attrName>ppt_x</p:attrName>
                                        </p:attrNameLst>
                                      </p:cBhvr>
                                      <p:tavLst>
                                        <p:tav tm="0">
                                          <p:val>
                                            <p:strVal val="1+#ppt_w/2"/>
                                          </p:val>
                                        </p:tav>
                                        <p:tav tm="100000">
                                          <p:val>
                                            <p:strVal val="#ppt_x"/>
                                          </p:val>
                                        </p:tav>
                                      </p:tavLst>
                                    </p:anim>
                                    <p:anim calcmode="lin" valueType="num">
                                      <p:cBhvr additive="base">
                                        <p:cTn id="150" dur="500" fill="hold"/>
                                        <p:tgtEl>
                                          <p:spTgt spid="89"/>
                                        </p:tgtEl>
                                        <p:attrNameLst>
                                          <p:attrName>ppt_y</p:attrName>
                                        </p:attrNameLst>
                                      </p:cBhvr>
                                      <p:tavLst>
                                        <p:tav tm="0">
                                          <p:val>
                                            <p:strVal val="#ppt_y"/>
                                          </p:val>
                                        </p:tav>
                                        <p:tav tm="100000">
                                          <p:val>
                                            <p:strVal val="#ppt_y"/>
                                          </p:val>
                                        </p:tav>
                                      </p:tavLst>
                                    </p:anim>
                                  </p:childTnLst>
                                </p:cTn>
                              </p:par>
                            </p:childTnLst>
                          </p:cTn>
                        </p:par>
                        <p:par>
                          <p:cTn id="151" fill="hold">
                            <p:stCondLst>
                              <p:cond delay="10000"/>
                            </p:stCondLst>
                            <p:childTnLst>
                              <p:par>
                                <p:cTn id="152" presetID="53" presetClass="entr" presetSubtype="16" fill="hold" grpId="0"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par>
                          <p:cTn id="157" fill="hold">
                            <p:stCondLst>
                              <p:cond delay="10500"/>
                            </p:stCondLst>
                            <p:childTnLst>
                              <p:par>
                                <p:cTn id="158" presetID="53" presetClass="entr" presetSubtype="16"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 calcmode="lin" valueType="num">
                                      <p:cBhvr>
                                        <p:cTn id="160" dur="500" fill="hold"/>
                                        <p:tgtEl>
                                          <p:spTgt spid="79"/>
                                        </p:tgtEl>
                                        <p:attrNameLst>
                                          <p:attrName>ppt_w</p:attrName>
                                        </p:attrNameLst>
                                      </p:cBhvr>
                                      <p:tavLst>
                                        <p:tav tm="0">
                                          <p:val>
                                            <p:fltVal val="0"/>
                                          </p:val>
                                        </p:tav>
                                        <p:tav tm="100000">
                                          <p:val>
                                            <p:strVal val="#ppt_w"/>
                                          </p:val>
                                        </p:tav>
                                      </p:tavLst>
                                    </p:anim>
                                    <p:anim calcmode="lin" valueType="num">
                                      <p:cBhvr>
                                        <p:cTn id="161" dur="500" fill="hold"/>
                                        <p:tgtEl>
                                          <p:spTgt spid="79"/>
                                        </p:tgtEl>
                                        <p:attrNameLst>
                                          <p:attrName>ppt_h</p:attrName>
                                        </p:attrNameLst>
                                      </p:cBhvr>
                                      <p:tavLst>
                                        <p:tav tm="0">
                                          <p:val>
                                            <p:fltVal val="0"/>
                                          </p:val>
                                        </p:tav>
                                        <p:tav tm="100000">
                                          <p:val>
                                            <p:strVal val="#ppt_h"/>
                                          </p:val>
                                        </p:tav>
                                      </p:tavLst>
                                    </p:anim>
                                    <p:animEffect transition="in" filter="fade">
                                      <p:cBhvr>
                                        <p:cTn id="16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1" grpId="0"/>
      <p:bldP spid="68" grpId="0" animBg="1"/>
      <p:bldP spid="69" grpId="0" animBg="1"/>
      <p:bldP spid="70" grpId="0" animBg="1"/>
      <p:bldP spid="71" grpId="0" animBg="1"/>
      <p:bldP spid="73" grpId="0"/>
      <p:bldP spid="74" grpId="0"/>
      <p:bldP spid="75" grpId="0"/>
      <p:bldP spid="76" grpId="0"/>
      <p:bldP spid="77" grpId="0"/>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3"/>
          <p:cNvSpPr>
            <a:spLocks noGrp="1"/>
          </p:cNvSpPr>
          <p:nvPr>
            <p:ph type="sldNum" sz="quarter" idx="12"/>
          </p:nvPr>
        </p:nvSpPr>
        <p:spPr/>
        <p:txBody>
          <a:bodyPr/>
          <a:lstStyle/>
          <a:p>
            <a:fld id="{C136B7D2-B98C-44FD-8D04-7EC62A564975}" type="slidenum">
              <a:rPr lang="en-US" smtClean="0"/>
              <a:t>23</a:t>
            </a:fld>
            <a:endParaRPr lang="en-US" dirty="0"/>
          </a:p>
        </p:txBody>
      </p:sp>
      <p:sp>
        <p:nvSpPr>
          <p:cNvPr id="82" name="Freeform 81"/>
          <p:cNvSpPr/>
          <p:nvPr/>
        </p:nvSpPr>
        <p:spPr>
          <a:xfrm rot="2539609">
            <a:off x="6805619" y="4522708"/>
            <a:ext cx="641231" cy="106841"/>
          </a:xfrm>
          <a:custGeom>
            <a:avLst/>
            <a:gdLst/>
            <a:ahLst/>
            <a:cxnLst/>
            <a:rect l="0" t="0" r="0" b="0"/>
            <a:pathLst>
              <a:path>
                <a:moveTo>
                  <a:pt x="0" y="32211"/>
                </a:moveTo>
                <a:lnTo>
                  <a:pt x="386650" y="32211"/>
                </a:lnTo>
              </a:path>
            </a:pathLst>
          </a:custGeom>
          <a:noFill/>
          <a:ln w="12700">
            <a:solidFill>
              <a:schemeClr val="accent6"/>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82940" y="3724088"/>
            <a:ext cx="701893" cy="106841"/>
          </a:xfrm>
          <a:custGeom>
            <a:avLst/>
            <a:gdLst/>
            <a:ahLst/>
            <a:cxnLst/>
            <a:rect l="0" t="0" r="0" b="0"/>
            <a:pathLst>
              <a:path>
                <a:moveTo>
                  <a:pt x="0" y="32211"/>
                </a:moveTo>
                <a:lnTo>
                  <a:pt x="423229" y="32211"/>
                </a:lnTo>
              </a:path>
            </a:pathLst>
          </a:custGeom>
          <a:noFill/>
          <a:ln w="12700">
            <a:solidFill>
              <a:schemeClr val="accent5"/>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05619" y="2925468"/>
            <a:ext cx="641231" cy="106841"/>
          </a:xfrm>
          <a:custGeom>
            <a:avLst/>
            <a:gdLst/>
            <a:ahLst/>
            <a:cxnLst/>
            <a:rect l="0" t="0" r="0" b="0"/>
            <a:pathLst>
              <a:path>
                <a:moveTo>
                  <a:pt x="0" y="32211"/>
                </a:moveTo>
                <a:lnTo>
                  <a:pt x="386650" y="32211"/>
                </a:lnTo>
              </a:path>
            </a:pathLst>
          </a:custGeom>
          <a:noFill/>
          <a:ln w="12700">
            <a:solidFill>
              <a:schemeClr val="accent4"/>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207045" y="1845314"/>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88" name="Freeform 87"/>
          <p:cNvSpPr/>
          <p:nvPr/>
        </p:nvSpPr>
        <p:spPr>
          <a:xfrm>
            <a:off x="7616492" y="3229100"/>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90" name="Freeform 89"/>
          <p:cNvSpPr/>
          <p:nvPr/>
        </p:nvSpPr>
        <p:spPr>
          <a:xfrm>
            <a:off x="7207045" y="4636464"/>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6"/>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solidFill>
                <a:schemeClr val="bg1"/>
              </a:solidFill>
            </a:endParaRPr>
          </a:p>
        </p:txBody>
      </p:sp>
      <p:sp>
        <p:nvSpPr>
          <p:cNvPr id="110" name="Freeform 109"/>
          <p:cNvSpPr/>
          <p:nvPr/>
        </p:nvSpPr>
        <p:spPr>
          <a:xfrm>
            <a:off x="5201903" y="2924099"/>
            <a:ext cx="1717173"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4800" dirty="0"/>
          </a:p>
        </p:txBody>
      </p:sp>
      <p:sp>
        <p:nvSpPr>
          <p:cNvPr id="29" name="Freeform 28"/>
          <p:cNvSpPr/>
          <p:nvPr/>
        </p:nvSpPr>
        <p:spPr>
          <a:xfrm rot="19060391" flipH="1">
            <a:off x="4616379" y="4522708"/>
            <a:ext cx="641231" cy="106841"/>
          </a:xfrm>
          <a:custGeom>
            <a:avLst/>
            <a:gdLst/>
            <a:ahLst/>
            <a:cxnLst/>
            <a:rect l="0" t="0" r="0" b="0"/>
            <a:pathLst>
              <a:path>
                <a:moveTo>
                  <a:pt x="0" y="32211"/>
                </a:moveTo>
                <a:lnTo>
                  <a:pt x="386650" y="32211"/>
                </a:lnTo>
              </a:path>
            </a:pathLst>
          </a:custGeom>
          <a:noFill/>
          <a:ln w="12700">
            <a:solidFill>
              <a:schemeClr val="accent3"/>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421332" y="3724088"/>
            <a:ext cx="701893" cy="106841"/>
          </a:xfrm>
          <a:custGeom>
            <a:avLst/>
            <a:gdLst/>
            <a:ahLst/>
            <a:cxnLst/>
            <a:rect l="0" t="0" r="0" b="0"/>
            <a:pathLst>
              <a:path>
                <a:moveTo>
                  <a:pt x="0" y="32211"/>
                </a:moveTo>
                <a:lnTo>
                  <a:pt x="423229" y="32211"/>
                </a:lnTo>
              </a:path>
            </a:pathLst>
          </a:custGeom>
          <a:noFill/>
          <a:ln w="12700">
            <a:solidFill>
              <a:schemeClr val="accent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16379" y="2925468"/>
            <a:ext cx="641231" cy="106841"/>
          </a:xfrm>
          <a:custGeom>
            <a:avLst/>
            <a:gdLst/>
            <a:ahLst/>
            <a:cxnLst/>
            <a:rect l="0" t="0" r="0" b="0"/>
            <a:pathLst>
              <a:path>
                <a:moveTo>
                  <a:pt x="0" y="32211"/>
                </a:moveTo>
                <a:lnTo>
                  <a:pt x="386650" y="32211"/>
                </a:lnTo>
              </a:path>
            </a:pathLst>
          </a:custGeom>
          <a:noFill/>
          <a:ln w="12700">
            <a:solidFill>
              <a:schemeClr val="accent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29138" y="1845314"/>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33" name="Freeform 32"/>
          <p:cNvSpPr/>
          <p:nvPr/>
        </p:nvSpPr>
        <p:spPr>
          <a:xfrm>
            <a:off x="3366578" y="3229100"/>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5335" dirty="0"/>
          </a:p>
        </p:txBody>
      </p:sp>
      <p:sp>
        <p:nvSpPr>
          <p:cNvPr id="34" name="Freeform 33"/>
          <p:cNvSpPr/>
          <p:nvPr/>
        </p:nvSpPr>
        <p:spPr>
          <a:xfrm>
            <a:off x="3750625" y="4636464"/>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2400" dirty="0">
              <a:solidFill>
                <a:schemeClr val="bg1"/>
              </a:solidFill>
            </a:endParaRPr>
          </a:p>
        </p:txBody>
      </p:sp>
      <p:grpSp>
        <p:nvGrpSpPr>
          <p:cNvPr id="2" name="Group 66"/>
          <p:cNvGrpSpPr/>
          <p:nvPr/>
        </p:nvGrpSpPr>
        <p:grpSpPr>
          <a:xfrm>
            <a:off x="8703825" y="3259590"/>
            <a:ext cx="2650926" cy="815718"/>
            <a:chOff x="5563184" y="1698219"/>
            <a:chExt cx="1988194" cy="611788"/>
          </a:xfrm>
        </p:grpSpPr>
        <p:sp>
          <p:nvSpPr>
            <p:cNvPr id="37" name="Text Placeholder 3"/>
            <p:cNvSpPr txBox="1"/>
            <p:nvPr/>
          </p:nvSpPr>
          <p:spPr>
            <a:xfrm>
              <a:off x="5563184" y="1698219"/>
              <a:ext cx="92332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38" name="Text Placeholder 3"/>
            <p:cNvSpPr txBox="1"/>
            <p:nvPr/>
          </p:nvSpPr>
          <p:spPr>
            <a:xfrm>
              <a:off x="5603652" y="1919227"/>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3" name="Group 69"/>
          <p:cNvGrpSpPr/>
          <p:nvPr/>
        </p:nvGrpSpPr>
        <p:grpSpPr>
          <a:xfrm>
            <a:off x="8396585" y="1800214"/>
            <a:ext cx="2650925" cy="840885"/>
            <a:chOff x="5563184" y="1679343"/>
            <a:chExt cx="1988194" cy="630664"/>
          </a:xfrm>
        </p:grpSpPr>
        <p:sp>
          <p:nvSpPr>
            <p:cNvPr id="40" name="Text Placeholder 3"/>
            <p:cNvSpPr txBox="1"/>
            <p:nvPr/>
          </p:nvSpPr>
          <p:spPr>
            <a:xfrm>
              <a:off x="5563184" y="1679343"/>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41" name="Text Placeholder 3"/>
            <p:cNvSpPr txBox="1"/>
            <p:nvPr/>
          </p:nvSpPr>
          <p:spPr>
            <a:xfrm>
              <a:off x="5603652" y="1919227"/>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4" name="Group 72"/>
          <p:cNvGrpSpPr/>
          <p:nvPr/>
        </p:nvGrpSpPr>
        <p:grpSpPr>
          <a:xfrm>
            <a:off x="1000036" y="4718967"/>
            <a:ext cx="2636637" cy="843501"/>
            <a:chOff x="5603652" y="1677381"/>
            <a:chExt cx="1977478" cy="632626"/>
          </a:xfrm>
        </p:grpSpPr>
        <p:sp>
          <p:nvSpPr>
            <p:cNvPr id="43" name="Text Placeholder 3"/>
            <p:cNvSpPr txBox="1"/>
            <p:nvPr/>
          </p:nvSpPr>
          <p:spPr>
            <a:xfrm>
              <a:off x="6657800" y="1677381"/>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44" name="Text Placeholder 3"/>
            <p:cNvSpPr txBox="1"/>
            <p:nvPr/>
          </p:nvSpPr>
          <p:spPr>
            <a:xfrm>
              <a:off x="5603652" y="1919227"/>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5" name="Group 75"/>
          <p:cNvGrpSpPr/>
          <p:nvPr/>
        </p:nvGrpSpPr>
        <p:grpSpPr>
          <a:xfrm>
            <a:off x="678249" y="3336402"/>
            <a:ext cx="2624102" cy="840884"/>
            <a:chOff x="5603652" y="1679343"/>
            <a:chExt cx="1968077" cy="630663"/>
          </a:xfrm>
        </p:grpSpPr>
        <p:sp>
          <p:nvSpPr>
            <p:cNvPr id="46" name="Text Placeholder 3"/>
            <p:cNvSpPr txBox="1"/>
            <p:nvPr/>
          </p:nvSpPr>
          <p:spPr>
            <a:xfrm>
              <a:off x="6648399" y="1679343"/>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47" name="Text Placeholder 3"/>
            <p:cNvSpPr txBox="1"/>
            <p:nvPr/>
          </p:nvSpPr>
          <p:spPr>
            <a:xfrm>
              <a:off x="5603652" y="1919226"/>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6" name="Group 72"/>
          <p:cNvGrpSpPr/>
          <p:nvPr/>
        </p:nvGrpSpPr>
        <p:grpSpPr>
          <a:xfrm>
            <a:off x="1000036" y="1953832"/>
            <a:ext cx="2650925" cy="796000"/>
            <a:chOff x="5603652" y="1713006"/>
            <a:chExt cx="1988194" cy="597000"/>
          </a:xfrm>
        </p:grpSpPr>
        <p:sp>
          <p:nvSpPr>
            <p:cNvPr id="49" name="Text Placeholder 3"/>
            <p:cNvSpPr txBox="1"/>
            <p:nvPr/>
          </p:nvSpPr>
          <p:spPr>
            <a:xfrm>
              <a:off x="6668516" y="1713006"/>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50" name="Text Placeholder 3"/>
            <p:cNvSpPr txBox="1"/>
            <p:nvPr/>
          </p:nvSpPr>
          <p:spPr>
            <a:xfrm>
              <a:off x="5603652" y="1919226"/>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grpSp>
        <p:nvGrpSpPr>
          <p:cNvPr id="7" name="Group 69"/>
          <p:cNvGrpSpPr/>
          <p:nvPr/>
        </p:nvGrpSpPr>
        <p:grpSpPr>
          <a:xfrm>
            <a:off x="8450543" y="4718967"/>
            <a:ext cx="2596968" cy="819400"/>
            <a:chOff x="5603652" y="1695457"/>
            <a:chExt cx="1947726" cy="614550"/>
          </a:xfrm>
        </p:grpSpPr>
        <p:sp>
          <p:nvSpPr>
            <p:cNvPr id="52" name="Text Placeholder 3"/>
            <p:cNvSpPr txBox="1"/>
            <p:nvPr/>
          </p:nvSpPr>
          <p:spPr>
            <a:xfrm>
              <a:off x="5603652" y="1695457"/>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53" name="Text Placeholder 3"/>
            <p:cNvSpPr txBox="1"/>
            <p:nvPr/>
          </p:nvSpPr>
          <p:spPr>
            <a:xfrm>
              <a:off x="5603652" y="1919227"/>
              <a:ext cx="1947726" cy="39078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altLang="zh-CN" sz="1200" dirty="0">
                <a:solidFill>
                  <a:prstClr val="black">
                    <a:lumMod val="50000"/>
                    <a:lumOff val="50000"/>
                  </a:prstClr>
                </a:solidFill>
              </a:endParaRPr>
            </a:p>
          </p:txBody>
        </p:sp>
      </p:grpSp>
      <p:sp>
        <p:nvSpPr>
          <p:cNvPr id="35" name="Freeform 62"/>
          <p:cNvSpPr>
            <a:spLocks noEditPoints="1"/>
          </p:cNvSpPr>
          <p:nvPr/>
        </p:nvSpPr>
        <p:spPr bwMode="auto">
          <a:xfrm>
            <a:off x="4057269" y="2171683"/>
            <a:ext cx="440556" cy="44407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6" name="Freeform 66"/>
          <p:cNvSpPr>
            <a:spLocks noEditPoints="1"/>
          </p:cNvSpPr>
          <p:nvPr/>
        </p:nvSpPr>
        <p:spPr bwMode="auto">
          <a:xfrm>
            <a:off x="3638102" y="3544066"/>
            <a:ext cx="563065" cy="43673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9" name="Freeform 6"/>
          <p:cNvSpPr>
            <a:spLocks noEditPoints="1"/>
          </p:cNvSpPr>
          <p:nvPr/>
        </p:nvSpPr>
        <p:spPr bwMode="auto">
          <a:xfrm>
            <a:off x="4055338" y="4994154"/>
            <a:ext cx="487391" cy="381436"/>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2" name="Freeform 57"/>
          <p:cNvSpPr>
            <a:spLocks noEditPoints="1"/>
          </p:cNvSpPr>
          <p:nvPr/>
        </p:nvSpPr>
        <p:spPr bwMode="auto">
          <a:xfrm>
            <a:off x="7587788" y="2228839"/>
            <a:ext cx="378563" cy="335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5" name="Freeform 131"/>
          <p:cNvSpPr/>
          <p:nvPr/>
        </p:nvSpPr>
        <p:spPr bwMode="auto">
          <a:xfrm>
            <a:off x="7932578" y="3576860"/>
            <a:ext cx="428455" cy="434947"/>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5"/>
          <p:cNvSpPr>
            <a:spLocks noEditPoints="1"/>
          </p:cNvSpPr>
          <p:nvPr/>
        </p:nvSpPr>
        <p:spPr bwMode="auto">
          <a:xfrm>
            <a:off x="7510303" y="4939722"/>
            <a:ext cx="490300" cy="4903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1" name="Freeform 42"/>
          <p:cNvSpPr>
            <a:spLocks noEditPoints="1"/>
          </p:cNvSpPr>
          <p:nvPr/>
        </p:nvSpPr>
        <p:spPr bwMode="auto">
          <a:xfrm>
            <a:off x="5683909" y="3458535"/>
            <a:ext cx="753164" cy="64829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p>
        </p:txBody>
      </p:sp>
      <p:grpSp>
        <p:nvGrpSpPr>
          <p:cNvPr id="57" name="组合 56"/>
          <p:cNvGrpSpPr/>
          <p:nvPr/>
        </p:nvGrpSpPr>
        <p:grpSpPr>
          <a:xfrm>
            <a:off x="-19051" y="340072"/>
            <a:ext cx="1957261" cy="675969"/>
            <a:chOff x="285749" y="263872"/>
            <a:chExt cx="1957261" cy="675969"/>
          </a:xfrm>
        </p:grpSpPr>
        <p:grpSp>
          <p:nvGrpSpPr>
            <p:cNvPr id="58" name="组合 57"/>
            <p:cNvGrpSpPr/>
            <p:nvPr/>
          </p:nvGrpSpPr>
          <p:grpSpPr>
            <a:xfrm flipH="1">
              <a:off x="285749" y="263872"/>
              <a:ext cx="1623000" cy="675969"/>
              <a:chOff x="3533690" y="533400"/>
              <a:chExt cx="1637426" cy="675969"/>
            </a:xfrm>
            <a:solidFill>
              <a:srgbClr val="EE1C39"/>
            </a:solidFill>
          </p:grpSpPr>
          <p:sp>
            <p:nvSpPr>
              <p:cNvPr id="60" name="矩形 59"/>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9" name="文本框 58"/>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62" name="文本框 61"/>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63" name="矩形 62"/>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upLef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2500"/>
                            </p:stCondLst>
                            <p:childTnLst>
                              <p:par>
                                <p:cTn id="33" presetID="2" presetClass="entr" presetSubtype="8"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8" presetClass="entr" presetSubtype="1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500"/>
                            </p:stCondLst>
                            <p:childTnLst>
                              <p:par>
                                <p:cTn id="54" presetID="2" presetClass="entr" presetSubtype="8" accel="50000" decel="5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downLeft)">
                                      <p:cBhvr>
                                        <p:cTn id="61" dur="500"/>
                                        <p:tgtEl>
                                          <p:spTgt spid="2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6500"/>
                            </p:stCondLst>
                            <p:childTnLst>
                              <p:par>
                                <p:cTn id="75" presetID="2" presetClass="entr" presetSubtype="8" accel="50000" decel="5000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0-#ppt_w/2"/>
                                          </p:val>
                                        </p:tav>
                                        <p:tav tm="100000">
                                          <p:val>
                                            <p:strVal val="#ppt_x"/>
                                          </p:val>
                                        </p:tav>
                                      </p:tavLst>
                                    </p:anim>
                                    <p:anim calcmode="lin" valueType="num">
                                      <p:cBhvr additive="base">
                                        <p:cTn id="78" dur="500" fill="hold"/>
                                        <p:tgtEl>
                                          <p:spTgt spid="4"/>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8" presetClass="entr" presetSubtype="3"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strips(upRight)">
                                      <p:cBhvr>
                                        <p:cTn id="82" dur="500"/>
                                        <p:tgtEl>
                                          <p:spTgt spid="84"/>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childTnLst>
                          </p:cTn>
                        </p:par>
                        <p:par>
                          <p:cTn id="95" fill="hold">
                            <p:stCondLst>
                              <p:cond delay="8500"/>
                            </p:stCondLst>
                            <p:childTnLst>
                              <p:par>
                                <p:cTn id="96" presetID="2" presetClass="entr" presetSubtype="2" accel="50000" decel="5000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strips(downRight)">
                                      <p:cBhvr>
                                        <p:cTn id="103" dur="500"/>
                                        <p:tgtEl>
                                          <p:spTgt spid="8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0500"/>
                            </p:stCondLst>
                            <p:childTnLst>
                              <p:par>
                                <p:cTn id="117" presetID="2" presetClass="entr" presetSubtype="2" accel="50000" decel="50000" fill="hold" nodeType="after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1+#ppt_w/2"/>
                                          </p:val>
                                        </p:tav>
                                        <p:tav tm="100000">
                                          <p:val>
                                            <p:strVal val="#ppt_x"/>
                                          </p:val>
                                        </p:tav>
                                      </p:tavLst>
                                    </p:anim>
                                    <p:anim calcmode="lin" valueType="num">
                                      <p:cBhvr additive="base">
                                        <p:cTn id="120" dur="500" fill="hold"/>
                                        <p:tgtEl>
                                          <p:spTgt spid="2"/>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18" presetClass="entr" presetSubtype="6" fill="hold"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strips(downRight)">
                                      <p:cBhvr>
                                        <p:cTn id="124" dur="500"/>
                                        <p:tgtEl>
                                          <p:spTgt spid="82"/>
                                        </p:tgtEl>
                                      </p:cBhvr>
                                    </p:animEffect>
                                  </p:childTnLst>
                                </p:cTn>
                              </p:par>
                            </p:childTnLst>
                          </p:cTn>
                        </p:par>
                        <p:par>
                          <p:cTn id="125" fill="hold">
                            <p:stCondLst>
                              <p:cond delay="11500"/>
                            </p:stCondLst>
                            <p:childTnLst>
                              <p:par>
                                <p:cTn id="126" presetID="53" presetClass="entr" presetSubtype="16" fill="hold" grpId="0" nodeType="after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Effect transition="in" filter="fade">
                                      <p:cBhvr>
                                        <p:cTn id="130" dur="500"/>
                                        <p:tgtEl>
                                          <p:spTgt spid="90"/>
                                        </p:tgtEl>
                                      </p:cBhvr>
                                    </p:animEffect>
                                  </p:childTnLst>
                                </p:cTn>
                              </p:par>
                            </p:childTnLst>
                          </p:cTn>
                        </p:par>
                        <p:par>
                          <p:cTn id="131" fill="hold">
                            <p:stCondLst>
                              <p:cond delay="12000"/>
                            </p:stCondLst>
                            <p:childTnLst>
                              <p:par>
                                <p:cTn id="132" presetID="53" presetClass="entr" presetSubtype="16"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Effect transition="in" filter="fade">
                                      <p:cBhvr>
                                        <p:cTn id="136" dur="500"/>
                                        <p:tgtEl>
                                          <p:spTgt spid="48"/>
                                        </p:tgtEl>
                                      </p:cBhvr>
                                    </p:animEffect>
                                  </p:childTnLst>
                                </p:cTn>
                              </p:par>
                            </p:childTnLst>
                          </p:cTn>
                        </p:par>
                        <p:par>
                          <p:cTn id="137" fill="hold">
                            <p:stCondLst>
                              <p:cond delay="12500"/>
                            </p:stCondLst>
                            <p:childTnLst>
                              <p:par>
                                <p:cTn id="138" presetID="2" presetClass="entr" presetSubtype="2" accel="50000" decel="50000" fill="hold"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500" fill="hold"/>
                                        <p:tgtEl>
                                          <p:spTgt spid="7"/>
                                        </p:tgtEl>
                                        <p:attrNameLst>
                                          <p:attrName>ppt_x</p:attrName>
                                        </p:attrNameLst>
                                      </p:cBhvr>
                                      <p:tavLst>
                                        <p:tav tm="0">
                                          <p:val>
                                            <p:strVal val="1+#ppt_w/2"/>
                                          </p:val>
                                        </p:tav>
                                        <p:tav tm="100000">
                                          <p:val>
                                            <p:strVal val="#ppt_x"/>
                                          </p:val>
                                        </p:tav>
                                      </p:tavLst>
                                    </p:anim>
                                    <p:anim calcmode="lin" valueType="num">
                                      <p:cBhvr additive="base">
                                        <p:cTn id="1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P spid="35" grpId="0" animBg="1"/>
      <p:bldP spid="36" grpId="0" animBg="1"/>
      <p:bldP spid="39" grpId="0" animBg="1"/>
      <p:bldP spid="42" grpId="0" animBg="1"/>
      <p:bldP spid="45" grpId="0" animBg="1"/>
      <p:bldP spid="48"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2"/>
          </p:nvPr>
        </p:nvSpPr>
        <p:spPr/>
        <p:txBody>
          <a:bodyPr/>
          <a:lstStyle/>
          <a:p>
            <a:fld id="{C136B7D2-B98C-44FD-8D04-7EC62A564975}" type="slidenum">
              <a:rPr lang="en-US" smtClean="0"/>
              <a:t>24</a:t>
            </a:fld>
            <a:endParaRPr lang="en-US" dirty="0"/>
          </a:p>
        </p:txBody>
      </p:sp>
      <p:grpSp>
        <p:nvGrpSpPr>
          <p:cNvPr id="3" name="Group 65"/>
          <p:cNvGrpSpPr/>
          <p:nvPr/>
        </p:nvGrpSpPr>
        <p:grpSpPr>
          <a:xfrm>
            <a:off x="4559820" y="1508767"/>
            <a:ext cx="1459377" cy="1612995"/>
            <a:chOff x="3419864" y="1304397"/>
            <a:chExt cx="1094533" cy="1209746"/>
          </a:xfrm>
          <a:solidFill>
            <a:schemeClr val="accent1"/>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Rectangle 47"/>
            <p:cNvSpPr/>
            <p:nvPr/>
          </p:nvSpPr>
          <p:spPr>
            <a:xfrm>
              <a:off x="3727160" y="1468512"/>
              <a:ext cx="479939" cy="438581"/>
            </a:xfrm>
            <a:prstGeom prst="rect">
              <a:avLst/>
            </a:prstGeom>
            <a:grpFill/>
          </p:spPr>
          <p:txBody>
            <a:bodyPr wrap="none">
              <a:spAutoFit/>
            </a:bodyPr>
            <a:lstStyle/>
            <a:p>
              <a:pPr algn="ctr"/>
              <a:r>
                <a:rPr lang="en-US" sz="3200" b="1" dirty="0">
                  <a:solidFill>
                    <a:schemeClr val="bg1"/>
                  </a:solidFill>
                </a:rPr>
                <a:t>01</a:t>
              </a:r>
              <a:endParaRPr lang="en-US" sz="3200" dirty="0">
                <a:solidFill>
                  <a:schemeClr val="bg1"/>
                </a:solidFill>
              </a:endParaRPr>
            </a:p>
          </p:txBody>
        </p:sp>
      </p:grpSp>
      <p:grpSp>
        <p:nvGrpSpPr>
          <p:cNvPr id="5" name="Group 66"/>
          <p:cNvGrpSpPr/>
          <p:nvPr/>
        </p:nvGrpSpPr>
        <p:grpSpPr>
          <a:xfrm>
            <a:off x="6320960" y="1508767"/>
            <a:ext cx="1459377" cy="1612995"/>
            <a:chOff x="4740719" y="1304398"/>
            <a:chExt cx="1094533" cy="1209746"/>
          </a:xfrm>
          <a:solidFill>
            <a:schemeClr val="accent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5" name="Rectangle 54"/>
            <p:cNvSpPr/>
            <p:nvPr/>
          </p:nvSpPr>
          <p:spPr>
            <a:xfrm>
              <a:off x="5048015" y="1468513"/>
              <a:ext cx="479939" cy="438581"/>
            </a:xfrm>
            <a:prstGeom prst="rect">
              <a:avLst/>
            </a:prstGeom>
            <a:grpFill/>
          </p:spPr>
          <p:txBody>
            <a:bodyPr wrap="none">
              <a:spAutoFit/>
            </a:bodyPr>
            <a:lstStyle/>
            <a:p>
              <a:pPr algn="ctr"/>
              <a:r>
                <a:rPr lang="en-US" sz="3200" b="1" dirty="0">
                  <a:solidFill>
                    <a:schemeClr val="bg1"/>
                  </a:solidFill>
                </a:rPr>
                <a:t>02</a:t>
              </a:r>
              <a:endParaRPr lang="en-US" sz="3200" dirty="0">
                <a:solidFill>
                  <a:schemeClr val="bg1"/>
                </a:solidFill>
              </a:endParaRPr>
            </a:p>
          </p:txBody>
        </p:sp>
      </p:grpSp>
      <p:grpSp>
        <p:nvGrpSpPr>
          <p:cNvPr id="8" name="Group 67"/>
          <p:cNvGrpSpPr/>
          <p:nvPr/>
        </p:nvGrpSpPr>
        <p:grpSpPr>
          <a:xfrm>
            <a:off x="4559820" y="3429000"/>
            <a:ext cx="1459377" cy="1612995"/>
            <a:chOff x="3419864" y="1304397"/>
            <a:chExt cx="1094533" cy="1209746"/>
          </a:xfrm>
          <a:solidFill>
            <a:schemeClr val="accent3"/>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0" name="Rectangle 69"/>
            <p:cNvSpPr/>
            <p:nvPr/>
          </p:nvSpPr>
          <p:spPr>
            <a:xfrm>
              <a:off x="3727160" y="1468512"/>
              <a:ext cx="479939" cy="438581"/>
            </a:xfrm>
            <a:prstGeom prst="rect">
              <a:avLst/>
            </a:prstGeom>
            <a:grpFill/>
          </p:spPr>
          <p:txBody>
            <a:bodyPr wrap="none">
              <a:spAutoFit/>
            </a:bodyPr>
            <a:lstStyle/>
            <a:p>
              <a:pPr algn="ctr"/>
              <a:r>
                <a:rPr lang="en-US" sz="3200" b="1" dirty="0">
                  <a:solidFill>
                    <a:schemeClr val="bg1"/>
                  </a:solidFill>
                </a:rPr>
                <a:t>03</a:t>
              </a:r>
              <a:endParaRPr lang="en-US" sz="3200" dirty="0">
                <a:solidFill>
                  <a:schemeClr val="bg1"/>
                </a:solidFill>
              </a:endParaRPr>
            </a:p>
          </p:txBody>
        </p:sp>
      </p:grpSp>
      <p:grpSp>
        <p:nvGrpSpPr>
          <p:cNvPr id="9" name="Group 70"/>
          <p:cNvGrpSpPr/>
          <p:nvPr/>
        </p:nvGrpSpPr>
        <p:grpSpPr>
          <a:xfrm>
            <a:off x="6320960" y="3429000"/>
            <a:ext cx="1459377" cy="1612995"/>
            <a:chOff x="4740719" y="1304398"/>
            <a:chExt cx="1094533" cy="1209746"/>
          </a:xfrm>
          <a:solidFill>
            <a:schemeClr val="accent4"/>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4" name="Rectangle 73"/>
            <p:cNvSpPr/>
            <p:nvPr/>
          </p:nvSpPr>
          <p:spPr>
            <a:xfrm>
              <a:off x="5048015" y="1468513"/>
              <a:ext cx="479939" cy="438581"/>
            </a:xfrm>
            <a:prstGeom prst="rect">
              <a:avLst/>
            </a:prstGeom>
            <a:grpFill/>
          </p:spPr>
          <p:txBody>
            <a:bodyPr wrap="none">
              <a:spAutoFit/>
            </a:bodyPr>
            <a:lstStyle/>
            <a:p>
              <a:pPr algn="ctr"/>
              <a:r>
                <a:rPr lang="en-US" sz="3200" b="1" dirty="0">
                  <a:solidFill>
                    <a:schemeClr val="bg1"/>
                  </a:solidFill>
                </a:rPr>
                <a:t>04</a:t>
              </a:r>
              <a:endParaRPr lang="en-US" sz="3200" dirty="0">
                <a:solidFill>
                  <a:schemeClr val="bg1"/>
                </a:solidFill>
              </a:endParaRPr>
            </a:p>
          </p:txBody>
        </p:sp>
      </p:grpSp>
      <p:grpSp>
        <p:nvGrpSpPr>
          <p:cNvPr id="33" name="Group 72"/>
          <p:cNvGrpSpPr/>
          <p:nvPr/>
        </p:nvGrpSpPr>
        <p:grpSpPr>
          <a:xfrm>
            <a:off x="922743" y="1858529"/>
            <a:ext cx="3190728" cy="1094633"/>
            <a:chOff x="5017614" y="1609113"/>
            <a:chExt cx="2393046" cy="820974"/>
          </a:xfrm>
        </p:grpSpPr>
        <p:sp>
          <p:nvSpPr>
            <p:cNvPr id="34" name="Text Placeholder 3"/>
            <p:cNvSpPr txBox="1"/>
            <p:nvPr/>
          </p:nvSpPr>
          <p:spPr>
            <a:xfrm>
              <a:off x="6487330" y="1609113"/>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35" name="Text Placeholder 3"/>
            <p:cNvSpPr txBox="1"/>
            <p:nvPr/>
          </p:nvSpPr>
          <p:spPr>
            <a:xfrm>
              <a:off x="5017614" y="1806840"/>
              <a:ext cx="2382162" cy="6232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36" name="Group 72"/>
          <p:cNvGrpSpPr/>
          <p:nvPr/>
        </p:nvGrpSpPr>
        <p:grpSpPr>
          <a:xfrm>
            <a:off x="8182654" y="1860280"/>
            <a:ext cx="3086606" cy="1058493"/>
            <a:chOff x="5776018" y="1548155"/>
            <a:chExt cx="2314955" cy="793870"/>
          </a:xfrm>
        </p:grpSpPr>
        <p:sp>
          <p:nvSpPr>
            <p:cNvPr id="37" name="Text Placeholder 3"/>
            <p:cNvSpPr txBox="1"/>
            <p:nvPr/>
          </p:nvSpPr>
          <p:spPr>
            <a:xfrm>
              <a:off x="5779625" y="1548155"/>
              <a:ext cx="92333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600" b="1" dirty="0">
                  <a:solidFill>
                    <a:schemeClr val="tx1">
                      <a:lumMod val="75000"/>
                      <a:lumOff val="25000"/>
                    </a:schemeClr>
                  </a:solidFill>
                </a:rPr>
                <a:t>输入你的标题</a:t>
              </a:r>
            </a:p>
          </p:txBody>
        </p:sp>
        <p:sp>
          <p:nvSpPr>
            <p:cNvPr id="38" name="Text Placeholder 3"/>
            <p:cNvSpPr txBox="1"/>
            <p:nvPr/>
          </p:nvSpPr>
          <p:spPr>
            <a:xfrm>
              <a:off x="5776018" y="1743255"/>
              <a:ext cx="2314955" cy="598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39" name="Group 72"/>
          <p:cNvGrpSpPr/>
          <p:nvPr/>
        </p:nvGrpSpPr>
        <p:grpSpPr>
          <a:xfrm>
            <a:off x="8169855" y="3709715"/>
            <a:ext cx="3107746" cy="1086868"/>
            <a:chOff x="5776017" y="1537993"/>
            <a:chExt cx="2330808" cy="815151"/>
          </a:xfrm>
        </p:grpSpPr>
        <p:sp>
          <p:nvSpPr>
            <p:cNvPr id="40" name="Text Placeholder 3"/>
            <p:cNvSpPr txBox="1"/>
            <p:nvPr/>
          </p:nvSpPr>
          <p:spPr>
            <a:xfrm>
              <a:off x="5776018" y="1537993"/>
              <a:ext cx="923329"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600" b="1" dirty="0">
                  <a:solidFill>
                    <a:schemeClr val="tx1">
                      <a:lumMod val="75000"/>
                      <a:lumOff val="25000"/>
                    </a:schemeClr>
                  </a:solidFill>
                </a:rPr>
                <a:t>输入你的标题</a:t>
              </a:r>
            </a:p>
          </p:txBody>
        </p:sp>
        <p:sp>
          <p:nvSpPr>
            <p:cNvPr id="41" name="Text Placeholder 3"/>
            <p:cNvSpPr txBox="1"/>
            <p:nvPr/>
          </p:nvSpPr>
          <p:spPr>
            <a:xfrm>
              <a:off x="5776017" y="1729896"/>
              <a:ext cx="2330808" cy="623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grpSp>
        <p:nvGrpSpPr>
          <p:cNvPr id="42" name="Group 72"/>
          <p:cNvGrpSpPr/>
          <p:nvPr/>
        </p:nvGrpSpPr>
        <p:grpSpPr>
          <a:xfrm>
            <a:off x="922743" y="3714845"/>
            <a:ext cx="3176216" cy="1076609"/>
            <a:chOff x="5004974" y="1545687"/>
            <a:chExt cx="2382162" cy="807457"/>
          </a:xfrm>
        </p:grpSpPr>
        <p:sp>
          <p:nvSpPr>
            <p:cNvPr id="43" name="Text Placeholder 3"/>
            <p:cNvSpPr txBox="1"/>
            <p:nvPr/>
          </p:nvSpPr>
          <p:spPr>
            <a:xfrm>
              <a:off x="6463805" y="1545687"/>
              <a:ext cx="92333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600" b="1" dirty="0">
                  <a:solidFill>
                    <a:schemeClr val="tx1">
                      <a:lumMod val="75000"/>
                      <a:lumOff val="25000"/>
                    </a:schemeClr>
                  </a:solidFill>
                </a:rPr>
                <a:t>输入你的标题</a:t>
              </a:r>
            </a:p>
          </p:txBody>
        </p:sp>
        <p:sp>
          <p:nvSpPr>
            <p:cNvPr id="44" name="Text Placeholder 3"/>
            <p:cNvSpPr txBox="1"/>
            <p:nvPr/>
          </p:nvSpPr>
          <p:spPr>
            <a:xfrm>
              <a:off x="5004974" y="1729896"/>
              <a:ext cx="2382162" cy="6232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en-US" altLang="zh-CN" sz="1200" dirty="0">
                  <a:solidFill>
                    <a:prstClr val="black">
                      <a:lumMod val="75000"/>
                      <a:lumOff val="25000"/>
                    </a:prstClr>
                  </a:solidFill>
                  <a:latin typeface="微软雅黑" panose="020B0503020204020204" charset="-122"/>
                  <a:cs typeface="+mn-ea"/>
                  <a:sym typeface="+mn-lt"/>
                </a:rPr>
                <a:t>ppt</a:t>
              </a:r>
              <a:r>
                <a:rPr lang="zh-CN" altLang="en-US" sz="1200" dirty="0">
                  <a:solidFill>
                    <a:prstClr val="black">
                      <a:lumMod val="75000"/>
                      <a:lumOff val="25000"/>
                    </a:prstClr>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00" dirty="0">
                <a:solidFill>
                  <a:prstClr val="black">
                    <a:lumMod val="75000"/>
                    <a:lumOff val="25000"/>
                  </a:prstClr>
                </a:solidFill>
                <a:latin typeface="微软雅黑" panose="020B0503020204020204" charset="-122"/>
                <a:cs typeface="+mn-ea"/>
                <a:sym typeface="+mn-lt"/>
              </a:endParaRPr>
            </a:p>
          </p:txBody>
        </p:sp>
      </p:grpSp>
      <p:sp>
        <p:nvSpPr>
          <p:cNvPr id="46" name="Footer Text"/>
          <p:cNvSpPr txBox="1"/>
          <p:nvPr/>
        </p:nvSpPr>
        <p:spPr>
          <a:xfrm>
            <a:off x="922742" y="5384471"/>
            <a:ext cx="10346519" cy="969496"/>
          </a:xfrm>
          <a:prstGeom prst="rect">
            <a:avLst/>
          </a:prstGeom>
          <a:noFill/>
        </p:spPr>
        <p:txBody>
          <a:bodyPr wrap="square" lIns="0" tIns="0" rIns="0" bIns="0" rtlCol="0">
            <a:spAutoFit/>
          </a:bodyPr>
          <a:lstStyle/>
          <a:p>
            <a:pPr algn="ctr">
              <a:lnSpc>
                <a:spcPct val="150000"/>
              </a:lnSpc>
            </a:pP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模板对于</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就像衣服对于人。一套好的</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模板可以让一篇</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文稿的形象迅速提升，大大增加可观赏性。同时</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思路更清晰、逻辑更严谨，更方便处理图表、文字、图片等内容。</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模板对于</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就像衣服对于人。一套好的</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模板可以让一篇</a:t>
            </a:r>
            <a:r>
              <a:rPr lang="en-US" altLang="zh-CN" sz="1400" dirty="0">
                <a:solidFill>
                  <a:schemeClr val="tx1">
                    <a:lumMod val="65000"/>
                    <a:lumOff val="35000"/>
                  </a:schemeClr>
                </a:solidFill>
              </a:rPr>
              <a:t>PPT</a:t>
            </a:r>
            <a:r>
              <a:rPr lang="zh-CN" altLang="en-US" sz="1400" dirty="0">
                <a:solidFill>
                  <a:schemeClr val="tx1">
                    <a:lumMod val="65000"/>
                    <a:lumOff val="35000"/>
                  </a:schemeClr>
                </a:solidFill>
              </a:rPr>
              <a:t>文稿的形象迅速提升，大大增加可观赏性</a:t>
            </a:r>
          </a:p>
        </p:txBody>
      </p:sp>
      <p:cxnSp>
        <p:nvCxnSpPr>
          <p:cNvPr id="47" name="Straight Line buttom"/>
          <p:cNvCxnSpPr/>
          <p:nvPr/>
        </p:nvCxnSpPr>
        <p:spPr>
          <a:xfrm>
            <a:off x="914400" y="520653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9051" y="340072"/>
            <a:ext cx="1957261" cy="675969"/>
            <a:chOff x="285749" y="263872"/>
            <a:chExt cx="1957261" cy="675969"/>
          </a:xfrm>
        </p:grpSpPr>
        <p:grpSp>
          <p:nvGrpSpPr>
            <p:cNvPr id="49" name="组合 48"/>
            <p:cNvGrpSpPr/>
            <p:nvPr/>
          </p:nvGrpSpPr>
          <p:grpSpPr>
            <a:xfrm flipH="1">
              <a:off x="285749" y="263872"/>
              <a:ext cx="1623000" cy="675969"/>
              <a:chOff x="3533690" y="533400"/>
              <a:chExt cx="1637426" cy="675969"/>
            </a:xfrm>
            <a:solidFill>
              <a:srgbClr val="EE1C39"/>
            </a:solidFill>
          </p:grpSpPr>
          <p:sp>
            <p:nvSpPr>
              <p:cNvPr id="51" name="矩形 50"/>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51"/>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0" name="文本框 49"/>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3" name="文本框 52"/>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6" name="矩形 55"/>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2"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1+#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accel="50000" decel="5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0-#ppt_w/2"/>
                                          </p:val>
                                        </p:tav>
                                        <p:tav tm="100000">
                                          <p:val>
                                            <p:strVal val="#ppt_x"/>
                                          </p:val>
                                        </p:tav>
                                      </p:tavLst>
                                    </p:anim>
                                    <p:anim calcmode="lin" valueType="num">
                                      <p:cBhvr additive="base">
                                        <p:cTn id="30" dur="10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accel="50000" decel="5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in)">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 y="-24063"/>
            <a:ext cx="12192002" cy="6916557"/>
          </a:xfrm>
          <a:prstGeom prst="rect">
            <a:avLst/>
          </a:prstGeom>
        </p:spPr>
      </p:pic>
      <p:grpSp>
        <p:nvGrpSpPr>
          <p:cNvPr id="5" name="组合 4"/>
          <p:cNvGrpSpPr/>
          <p:nvPr/>
        </p:nvGrpSpPr>
        <p:grpSpPr>
          <a:xfrm>
            <a:off x="4552950" y="0"/>
            <a:ext cx="7639052" cy="967195"/>
            <a:chOff x="4067174" y="0"/>
            <a:chExt cx="8124827" cy="1028700"/>
          </a:xfrm>
        </p:grpSpPr>
        <p:sp>
          <p:nvSpPr>
            <p:cNvPr id="6" name="任意多边形 5"/>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6"/>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8" name="组合 7"/>
          <p:cNvGrpSpPr/>
          <p:nvPr/>
        </p:nvGrpSpPr>
        <p:grpSpPr>
          <a:xfrm flipH="1" flipV="1">
            <a:off x="0" y="5832074"/>
            <a:ext cx="9772650" cy="1026584"/>
            <a:chOff x="4067174" y="0"/>
            <a:chExt cx="9258302" cy="1028701"/>
          </a:xfrm>
        </p:grpSpPr>
        <p:sp>
          <p:nvSpPr>
            <p:cNvPr id="9" name="任意多边形 8"/>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 name="任意多边形 9"/>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1" name="文本框 10"/>
          <p:cNvSpPr txBox="1"/>
          <p:nvPr/>
        </p:nvSpPr>
        <p:spPr>
          <a:xfrm>
            <a:off x="624114" y="3819204"/>
            <a:ext cx="10972801" cy="1015663"/>
          </a:xfrm>
          <a:prstGeom prst="rect">
            <a:avLst/>
          </a:prstGeom>
          <a:noFill/>
        </p:spPr>
        <p:txBody>
          <a:bodyPr wrap="square" rtlCol="0">
            <a:spAutoFit/>
          </a:bodyPr>
          <a:lstStyle/>
          <a:p>
            <a:pPr algn="ctr"/>
            <a:r>
              <a:rPr lang="en-US" altLang="zh-CN" sz="6000" b="1" dirty="0">
                <a:solidFill>
                  <a:schemeClr val="accent1"/>
                </a:solidFill>
                <a:effectLst>
                  <a:outerShdw blurRad="38100" dist="38100" dir="2700000" algn="tl">
                    <a:srgbClr val="000000">
                      <a:alpha val="43137"/>
                    </a:srgbClr>
                  </a:outerShdw>
                </a:effectLst>
                <a:cs typeface="+mn-ea"/>
                <a:sym typeface="+mn-lt"/>
              </a:rPr>
              <a:t>THANK</a:t>
            </a:r>
            <a:r>
              <a:rPr lang="en-US" altLang="zh-CN" sz="6000" b="1" dirty="0">
                <a:solidFill>
                  <a:schemeClr val="bg1"/>
                </a:solidFill>
                <a:effectLst>
                  <a:outerShdw blurRad="38100" dist="38100" dir="2700000" algn="tl">
                    <a:srgbClr val="000000">
                      <a:alpha val="43137"/>
                    </a:srgbClr>
                  </a:outerShdw>
                </a:effectLst>
                <a:cs typeface="+mn-ea"/>
                <a:sym typeface="+mn-lt"/>
              </a:rPr>
              <a:t> </a:t>
            </a:r>
            <a:r>
              <a:rPr lang="en-US" altLang="zh-CN" sz="6000" b="1" dirty="0">
                <a:solidFill>
                  <a:schemeClr val="accent2"/>
                </a:solidFill>
                <a:effectLst>
                  <a:outerShdw blurRad="38100" dist="38100" dir="2700000" algn="tl">
                    <a:srgbClr val="000000">
                      <a:alpha val="43137"/>
                    </a:srgbClr>
                  </a:outerShdw>
                </a:effectLst>
                <a:cs typeface="+mn-ea"/>
                <a:sym typeface="+mn-lt"/>
              </a:rPr>
              <a:t>YOU</a:t>
            </a:r>
            <a:endParaRPr lang="zh-CN" altLang="en-US" sz="6000" b="1" dirty="0">
              <a:solidFill>
                <a:schemeClr val="accent2"/>
              </a:solidFill>
              <a:effectLst>
                <a:outerShdw blurRad="38100" dist="38100" dir="2700000" algn="tl">
                  <a:srgbClr val="000000">
                    <a:alpha val="43137"/>
                  </a:srgbClr>
                </a:outerShdw>
              </a:effectLst>
              <a:cs typeface="+mn-ea"/>
              <a:sym typeface="+mn-lt"/>
            </a:endParaRPr>
          </a:p>
        </p:txBody>
      </p:sp>
      <p:grpSp>
        <p:nvGrpSpPr>
          <p:cNvPr id="12" name="组合 11"/>
          <p:cNvGrpSpPr/>
          <p:nvPr/>
        </p:nvGrpSpPr>
        <p:grpSpPr>
          <a:xfrm>
            <a:off x="5243626" y="1774614"/>
            <a:ext cx="1672257" cy="1678229"/>
            <a:chOff x="2720975" y="1514475"/>
            <a:chExt cx="889000" cy="892175"/>
          </a:xfrm>
          <a:solidFill>
            <a:srgbClr val="EE1C39"/>
          </a:solidFill>
        </p:grpSpPr>
        <p:sp>
          <p:nvSpPr>
            <p:cNvPr id="13"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7" name="文本框 16"/>
          <p:cNvSpPr txBox="1"/>
          <p:nvPr/>
        </p:nvSpPr>
        <p:spPr>
          <a:xfrm>
            <a:off x="4804227" y="4935764"/>
            <a:ext cx="2612574" cy="369332"/>
          </a:xfrm>
          <a:prstGeom prst="rect">
            <a:avLst/>
          </a:prstGeom>
          <a:solidFill>
            <a:schemeClr val="tx1">
              <a:lumMod val="85000"/>
              <a:lumOff val="15000"/>
            </a:schemeClr>
          </a:solidFill>
        </p:spPr>
        <p:txBody>
          <a:bodyPr wrap="square" rtlCol="0">
            <a:spAutoFit/>
          </a:bodyPr>
          <a:lstStyle/>
          <a:p>
            <a:pPr algn="ctr"/>
            <a:r>
              <a:rPr lang="zh-CN" altLang="en-US" b="1" dirty="0">
                <a:solidFill>
                  <a:schemeClr val="bg1">
                    <a:lumMod val="95000"/>
                  </a:schemeClr>
                </a:solidFill>
                <a:cs typeface="+mn-ea"/>
                <a:sym typeface="+mn-lt"/>
              </a:rPr>
              <a:t>汇报人：</a:t>
            </a:r>
            <a:r>
              <a:rPr lang="en-US" altLang="zh-CN" b="1" dirty="0">
                <a:solidFill>
                  <a:schemeClr val="bg1">
                    <a:lumMod val="95000"/>
                  </a:schemeClr>
                </a:solidFill>
                <a:cs typeface="+mn-ea"/>
                <a:sym typeface="+mn-lt"/>
              </a:rPr>
              <a:t>XXX</a:t>
            </a:r>
            <a:endParaRPr lang="zh-CN" altLang="en-US" b="1" dirty="0">
              <a:solidFill>
                <a:schemeClr val="bg1">
                  <a:lumMod val="95000"/>
                </a:schemeClr>
              </a:solidFill>
              <a:cs typeface="+mn-ea"/>
              <a:sym typeface="+mn-lt"/>
            </a:endParaRPr>
          </a:p>
        </p:txBody>
      </p:sp>
      <p:sp>
        <p:nvSpPr>
          <p:cNvPr id="19" name="文本框 18"/>
          <p:cNvSpPr txBox="1"/>
          <p:nvPr/>
        </p:nvSpPr>
        <p:spPr>
          <a:xfrm>
            <a:off x="5317753" y="2352118"/>
            <a:ext cx="1524001" cy="523220"/>
          </a:xfrm>
          <a:prstGeom prst="rect">
            <a:avLst/>
          </a:prstGeom>
          <a:noFill/>
        </p:spPr>
        <p:txBody>
          <a:bodyPr wrap="square" rtlCol="0">
            <a:spAutoFit/>
          </a:bodyPr>
          <a:lstStyle/>
          <a:p>
            <a:pPr algn="ctr"/>
            <a:r>
              <a:rPr lang="en-US" altLang="zh-CN" sz="2800" b="1" dirty="0">
                <a:solidFill>
                  <a:schemeClr val="accent2"/>
                </a:solidFill>
                <a:cs typeface="+mn-ea"/>
                <a:sym typeface="+mn-lt"/>
              </a:rPr>
              <a:t>LOGO</a:t>
            </a:r>
            <a:endParaRPr lang="zh-CN" altLang="en-US" sz="2800" b="1"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166257" y="-50799"/>
            <a:ext cx="10439400" cy="6959598"/>
          </a:xfrm>
          <a:prstGeom prst="rect">
            <a:avLst/>
          </a:prstGeom>
          <a:ln>
            <a:noFill/>
          </a:ln>
        </p:spPr>
      </p:pic>
      <p:sp>
        <p:nvSpPr>
          <p:cNvPr id="18" name="任意多边形 17"/>
          <p:cNvSpPr/>
          <p:nvPr/>
        </p:nvSpPr>
        <p:spPr>
          <a:xfrm rot="5400000" flipH="1">
            <a:off x="2664318" y="-2631583"/>
            <a:ext cx="6863365" cy="12192000"/>
          </a:xfrm>
          <a:custGeom>
            <a:avLst/>
            <a:gdLst>
              <a:gd name="connsiteX0" fmla="*/ 6858000 w 6863365"/>
              <a:gd name="connsiteY0" fmla="*/ 12192000 h 12192000"/>
              <a:gd name="connsiteX1" fmla="*/ 6858000 w 6863365"/>
              <a:gd name="connsiteY1" fmla="*/ 12190476 h 12192000"/>
              <a:gd name="connsiteX2" fmla="*/ 18771 w 6863365"/>
              <a:gd name="connsiteY2" fmla="*/ 12190476 h 12192000"/>
              <a:gd name="connsiteX3" fmla="*/ 3441068 w 6863365"/>
              <a:gd name="connsiteY3" fmla="*/ 6289964 h 12192000"/>
              <a:gd name="connsiteX4" fmla="*/ 6858000 w 6863365"/>
              <a:gd name="connsiteY4" fmla="*/ 12181226 h 12192000"/>
              <a:gd name="connsiteX5" fmla="*/ 6858000 w 6863365"/>
              <a:gd name="connsiteY5" fmla="*/ 0 h 12192000"/>
              <a:gd name="connsiteX6" fmla="*/ 0 w 6863365"/>
              <a:gd name="connsiteY6" fmla="*/ 0 h 12192000"/>
              <a:gd name="connsiteX7" fmla="*/ 0 w 6863365"/>
              <a:gd name="connsiteY7" fmla="*/ 12192000 h 12192000"/>
              <a:gd name="connsiteX8" fmla="*/ 6863365 w 6863365"/>
              <a:gd name="connsiteY8" fmla="*/ 12190476 h 12192000"/>
              <a:gd name="connsiteX9" fmla="*/ 6858000 w 6863365"/>
              <a:gd name="connsiteY9" fmla="*/ 12181226 h 12192000"/>
              <a:gd name="connsiteX10" fmla="*/ 6858000 w 6863365"/>
              <a:gd name="connsiteY10" fmla="*/ 12190476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3365" h="12192000">
                <a:moveTo>
                  <a:pt x="6858000" y="12192000"/>
                </a:moveTo>
                <a:lnTo>
                  <a:pt x="6858000" y="12190476"/>
                </a:lnTo>
                <a:lnTo>
                  <a:pt x="18771" y="12190476"/>
                </a:lnTo>
                <a:lnTo>
                  <a:pt x="3441068" y="6289964"/>
                </a:lnTo>
                <a:lnTo>
                  <a:pt x="6858000" y="12181226"/>
                </a:lnTo>
                <a:lnTo>
                  <a:pt x="6858000" y="0"/>
                </a:lnTo>
                <a:lnTo>
                  <a:pt x="0" y="0"/>
                </a:lnTo>
                <a:lnTo>
                  <a:pt x="0" y="12192000"/>
                </a:lnTo>
                <a:close/>
                <a:moveTo>
                  <a:pt x="6863365" y="12190476"/>
                </a:moveTo>
                <a:lnTo>
                  <a:pt x="6858000" y="12181226"/>
                </a:lnTo>
                <a:lnTo>
                  <a:pt x="6858000" y="121904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7535863" y="2663601"/>
            <a:ext cx="1210588" cy="400110"/>
          </a:xfrm>
          <a:prstGeom prst="rect">
            <a:avLst/>
          </a:prstGeom>
          <a:solidFill>
            <a:schemeClr val="accent1"/>
          </a:solidFill>
          <a:ln w="19050">
            <a:noFill/>
          </a:ln>
          <a:effectLst/>
        </p:spPr>
        <p:txBody>
          <a:bodyPr wrap="none" rtlCol="0">
            <a:spAutoFit/>
          </a:bodyPr>
          <a:lstStyle/>
          <a:p>
            <a:r>
              <a:rPr lang="zh-CN" altLang="en-US" sz="2000" dirty="0">
                <a:solidFill>
                  <a:schemeClr val="bg1"/>
                </a:solidFill>
                <a:latin typeface="张海山锐线体简" panose="02000000000000000000" pitchFamily="2" charset="-122"/>
                <a:ea typeface="张海山锐线体简" panose="02000000000000000000" pitchFamily="2" charset="-122"/>
              </a:rPr>
              <a:t>关于公司</a:t>
            </a:r>
          </a:p>
        </p:txBody>
      </p:sp>
      <p:sp>
        <p:nvSpPr>
          <p:cNvPr id="9" name="等腰三角形 8"/>
          <p:cNvSpPr/>
          <p:nvPr/>
        </p:nvSpPr>
        <p:spPr>
          <a:xfrm rot="5400000" flipH="1">
            <a:off x="5712264" y="3863245"/>
            <a:ext cx="447195" cy="385513"/>
          </a:xfrm>
          <a:prstGeom prs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42604" y="3906363"/>
            <a:ext cx="1752467" cy="276999"/>
          </a:xfrm>
          <a:prstGeom prst="rect">
            <a:avLst/>
          </a:prstGeom>
          <a:noFill/>
        </p:spPr>
        <p:txBody>
          <a:bodyPr wrap="none" rtlCol="0">
            <a:spAutoFit/>
          </a:bodyPr>
          <a:lstStyle/>
          <a:p>
            <a:pPr algn="ctr"/>
            <a:r>
              <a:rPr lang="en-US" altLang="zh-CN"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3" name="文本框 12"/>
          <p:cNvSpPr txBox="1"/>
          <p:nvPr/>
        </p:nvSpPr>
        <p:spPr>
          <a:xfrm>
            <a:off x="7417890" y="3137670"/>
            <a:ext cx="3467617" cy="584775"/>
          </a:xfrm>
          <a:prstGeom prst="rect">
            <a:avLst/>
          </a:prstGeom>
          <a:noFill/>
        </p:spPr>
        <p:txBody>
          <a:bodyPr wrap="none" rtlCol="0">
            <a:spAutoFit/>
          </a:bodyPr>
          <a:lstStyle/>
          <a:p>
            <a:pPr algn="ctr"/>
            <a:r>
              <a:rPr lang="zh-CN" altLang="en-US" sz="3200"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请输入此部分标题</a:t>
            </a:r>
          </a:p>
        </p:txBody>
      </p:sp>
      <p:sp>
        <p:nvSpPr>
          <p:cNvPr id="17" name="矩形 16"/>
          <p:cNvSpPr/>
          <p:nvPr/>
        </p:nvSpPr>
        <p:spPr>
          <a:xfrm>
            <a:off x="7535863" y="3796404"/>
            <a:ext cx="3240000" cy="18000"/>
          </a:xfrm>
          <a:prstGeom prst="rect">
            <a:avLst/>
          </a:prstGeom>
          <a:solidFill>
            <a:srgbClr val="534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98968"/>
            <a:ext cx="12192002" cy="256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508617" y="466676"/>
            <a:ext cx="6844594" cy="5900512"/>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flipH="1">
            <a:off x="5094590" y="2304591"/>
            <a:ext cx="1297029" cy="1118128"/>
          </a:xfrm>
          <a:prstGeom prs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272416"/>
            <a:ext cx="12192000" cy="4921720"/>
            <a:chOff x="0" y="954312"/>
            <a:chExt cx="9144000" cy="3691290"/>
          </a:xfrm>
          <a:blipFill>
            <a:blip r:embed="rId3"/>
            <a:stretch>
              <a:fillRect/>
            </a:stretch>
          </a:blipFill>
        </p:grpSpPr>
        <p:sp>
          <p:nvSpPr>
            <p:cNvPr id="13" name="Rectangle 12"/>
            <p:cNvSpPr/>
            <p:nvPr/>
          </p:nvSpPr>
          <p:spPr>
            <a:xfrm>
              <a:off x="0" y="954312"/>
              <a:ext cx="9144000" cy="172821"/>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Callout 26"/>
            <p:cNvSpPr/>
            <p:nvPr/>
          </p:nvSpPr>
          <p:spPr>
            <a:xfrm>
              <a:off x="0" y="1016361"/>
              <a:ext cx="9144000" cy="3629241"/>
            </a:xfrm>
            <a:prstGeom prst="downArrowCallout">
              <a:avLst>
                <a:gd name="adj1" fmla="val 29004"/>
                <a:gd name="adj2" fmla="val 14502"/>
                <a:gd name="adj3" fmla="val 4994"/>
                <a:gd name="adj4" fmla="val 95006"/>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0" name="Slide Number Placeholder 29"/>
          <p:cNvSpPr>
            <a:spLocks noGrp="1"/>
          </p:cNvSpPr>
          <p:nvPr>
            <p:ph type="sldNum" sz="quarter" idx="12"/>
          </p:nvPr>
        </p:nvSpPr>
        <p:spPr/>
        <p:txBody>
          <a:bodyPr/>
          <a:lstStyle/>
          <a:p>
            <a:fld id="{C136B7D2-B98C-44FD-8D04-7EC62A564975}" type="slidenum">
              <a:rPr lang="en-US" smtClean="0"/>
              <a:t>4</a:t>
            </a:fld>
            <a:endParaRPr lang="en-US" dirty="0"/>
          </a:p>
        </p:txBody>
      </p:sp>
      <p:sp>
        <p:nvSpPr>
          <p:cNvPr id="10" name="Round Single Corner Rectangle 9"/>
          <p:cNvSpPr/>
          <p:nvPr/>
        </p:nvSpPr>
        <p:spPr>
          <a:xfrm>
            <a:off x="1" y="2315264"/>
            <a:ext cx="5404716" cy="2918755"/>
          </a:xfrm>
          <a:prstGeom prst="round1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181682" y="3493124"/>
            <a:ext cx="4992607" cy="1105303"/>
          </a:xfrm>
          <a:prstGeom prst="rect">
            <a:avLst/>
          </a:prstGeom>
          <a:noFill/>
        </p:spPr>
        <p:txBody>
          <a:bodyPr wrap="square" rtlCol="0">
            <a:spAutoFit/>
          </a:bodyPr>
          <a:lstStyle/>
          <a:p>
            <a:pPr lvl="0" algn="ctr">
              <a:lnSpc>
                <a:spcPct val="130000"/>
              </a:lnSpc>
            </a:pPr>
            <a:r>
              <a:rPr lang="zh-CN" altLang="en-US" sz="2400" b="1" dirty="0">
                <a:solidFill>
                  <a:schemeClr val="bg1"/>
                </a:solidFill>
                <a:latin typeface="微软雅黑" panose="020B0503020204020204" charset="-122"/>
                <a:cs typeface="+mn-ea"/>
                <a:sym typeface="+mn-lt"/>
              </a:rPr>
              <a:t>输入你的标题</a:t>
            </a:r>
            <a:endParaRPr lang="en-US" altLang="zh-CN" sz="2400" b="1" dirty="0">
              <a:solidFill>
                <a:schemeClr val="bg1"/>
              </a:solidFill>
              <a:latin typeface="微软雅黑" panose="020B0503020204020204" charset="-122"/>
              <a:cs typeface="+mn-ea"/>
              <a:sym typeface="+mn-lt"/>
            </a:endParaRPr>
          </a:p>
          <a:p>
            <a:pPr lvl="0" algn="ctr">
              <a:lnSpc>
                <a:spcPct val="130000"/>
              </a:lnSpc>
            </a:pPr>
            <a:r>
              <a:rPr lang="en-US" altLang="zh-CN" sz="1400" dirty="0" err="1">
                <a:solidFill>
                  <a:schemeClr val="bg1"/>
                </a:solidFill>
                <a:latin typeface="微软雅黑" panose="020B0503020204020204" charset="-122"/>
                <a:cs typeface="+mn-ea"/>
                <a:sym typeface="+mn-lt"/>
              </a:rPr>
              <a:t>ppt</a:t>
            </a:r>
            <a:r>
              <a:rPr lang="zh-CN" altLang="en-US" sz="1400" dirty="0">
                <a:solidFill>
                  <a:schemeClr val="bg1"/>
                </a:solidFill>
                <a:latin typeface="微软雅黑" panose="020B0503020204020204" charset="-122"/>
                <a:cs typeface="+mn-ea"/>
                <a:sym typeface="+mn-lt"/>
              </a:rPr>
              <a:t>模板又分为动态模板和静态模板。动态模板是通过设置动作和各种动画展示达到表达思想同步的一种时尚式模板</a:t>
            </a:r>
            <a:endParaRPr lang="en-US" altLang="zh-CN" sz="1050" dirty="0">
              <a:solidFill>
                <a:schemeClr val="bg1"/>
              </a:solidFill>
              <a:latin typeface="微软雅黑" panose="020B0503020204020204" charset="-122"/>
              <a:cs typeface="+mn-ea"/>
              <a:sym typeface="+mn-lt"/>
            </a:endParaRPr>
          </a:p>
        </p:txBody>
      </p:sp>
      <p:sp>
        <p:nvSpPr>
          <p:cNvPr id="12" name="Freeform 89"/>
          <p:cNvSpPr>
            <a:spLocks noEditPoints="1"/>
          </p:cNvSpPr>
          <p:nvPr/>
        </p:nvSpPr>
        <p:spPr bwMode="auto">
          <a:xfrm>
            <a:off x="2255534" y="2584098"/>
            <a:ext cx="799169" cy="799169"/>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9" name="组合 8"/>
          <p:cNvGrpSpPr/>
          <p:nvPr/>
        </p:nvGrpSpPr>
        <p:grpSpPr>
          <a:xfrm>
            <a:off x="-19051" y="340072"/>
            <a:ext cx="1957261" cy="675969"/>
            <a:chOff x="285749" y="263872"/>
            <a:chExt cx="1957261" cy="675969"/>
          </a:xfrm>
        </p:grpSpPr>
        <p:grpSp>
          <p:nvGrpSpPr>
            <p:cNvPr id="15" name="组合 14"/>
            <p:cNvGrpSpPr/>
            <p:nvPr/>
          </p:nvGrpSpPr>
          <p:grpSpPr>
            <a:xfrm flipH="1">
              <a:off x="285749" y="263872"/>
              <a:ext cx="1623000" cy="675969"/>
              <a:chOff x="3533690" y="533400"/>
              <a:chExt cx="1637426" cy="675969"/>
            </a:xfrm>
            <a:solidFill>
              <a:srgbClr val="EE1C39"/>
            </a:solidFill>
          </p:grpSpPr>
          <p:sp>
            <p:nvSpPr>
              <p:cNvPr id="17" name="矩形 16"/>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 name="文本框 15"/>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9" name="文本框 18"/>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2" name="矩形 1"/>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Callout 55"/>
          <p:cNvSpPr/>
          <p:nvPr/>
        </p:nvSpPr>
        <p:spPr>
          <a:xfrm>
            <a:off x="8381368" y="1382569"/>
            <a:ext cx="3091285" cy="4938567"/>
          </a:xfrm>
          <a:prstGeom prst="downArrowCallout">
            <a:avLst>
              <a:gd name="adj1" fmla="val 25000"/>
              <a:gd name="adj2" fmla="val 6698"/>
              <a:gd name="adj3" fmla="val 4369"/>
              <a:gd name="adj4" fmla="val 9748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Down Arrow Callout 31"/>
          <p:cNvSpPr/>
          <p:nvPr/>
        </p:nvSpPr>
        <p:spPr>
          <a:xfrm>
            <a:off x="5020669" y="1382568"/>
            <a:ext cx="3360699" cy="4965187"/>
          </a:xfrm>
          <a:prstGeom prst="downArrowCallout">
            <a:avLst>
              <a:gd name="adj1" fmla="val 25000"/>
              <a:gd name="adj2" fmla="val 6698"/>
              <a:gd name="adj3" fmla="val 4369"/>
              <a:gd name="adj4" fmla="val 96860"/>
            </a:avLst>
          </a:prstGeom>
          <a:blipFill dpi="0" rotWithShape="1">
            <a:blip r:embed="rId3" cstate="screen"/>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Slide Number Placeholder 15"/>
          <p:cNvSpPr>
            <a:spLocks noGrp="1"/>
          </p:cNvSpPr>
          <p:nvPr>
            <p:ph type="sldNum" sz="quarter" idx="12"/>
          </p:nvPr>
        </p:nvSpPr>
        <p:spPr/>
        <p:txBody>
          <a:bodyPr/>
          <a:lstStyle/>
          <a:p>
            <a:fld id="{C136B7D2-B98C-44FD-8D04-7EC62A564975}" type="slidenum">
              <a:rPr lang="en-US" smtClean="0"/>
              <a:t>5</a:t>
            </a:fld>
            <a:endParaRPr lang="en-US" dirty="0"/>
          </a:p>
        </p:txBody>
      </p:sp>
      <p:grpSp>
        <p:nvGrpSpPr>
          <p:cNvPr id="21" name="Group 20"/>
          <p:cNvGrpSpPr/>
          <p:nvPr/>
        </p:nvGrpSpPr>
        <p:grpSpPr>
          <a:xfrm>
            <a:off x="1339820" y="2644472"/>
            <a:ext cx="3480586" cy="1069404"/>
            <a:chOff x="1270276" y="2087120"/>
            <a:chExt cx="2610440" cy="802053"/>
          </a:xfrm>
        </p:grpSpPr>
        <p:sp>
          <p:nvSpPr>
            <p:cNvPr id="22" name="Text Placeholder 3"/>
            <p:cNvSpPr txBox="1"/>
            <p:nvPr/>
          </p:nvSpPr>
          <p:spPr>
            <a:xfrm>
              <a:off x="1270276" y="2087120"/>
              <a:ext cx="103874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23" name="Text Placeholder 3"/>
            <p:cNvSpPr txBox="1"/>
            <p:nvPr/>
          </p:nvSpPr>
          <p:spPr>
            <a:xfrm>
              <a:off x="1270277" y="2340513"/>
              <a:ext cx="2610439" cy="548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模板对于</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就像衣服对于人。一套好的</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模板可以让一篇</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文稿的形象迅速提升，大大增加可观赏性。同时</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思路更清晰、</a:t>
              </a:r>
            </a:p>
          </p:txBody>
        </p:sp>
      </p:grpSp>
      <p:grpSp>
        <p:nvGrpSpPr>
          <p:cNvPr id="25" name="Group 24"/>
          <p:cNvGrpSpPr/>
          <p:nvPr/>
        </p:nvGrpSpPr>
        <p:grpSpPr>
          <a:xfrm>
            <a:off x="1339818" y="3873421"/>
            <a:ext cx="3480588" cy="1069404"/>
            <a:chOff x="1270275" y="3008832"/>
            <a:chExt cx="2610441" cy="802053"/>
          </a:xfrm>
        </p:grpSpPr>
        <p:sp>
          <p:nvSpPr>
            <p:cNvPr id="26" name="Text Placeholder 3"/>
            <p:cNvSpPr txBox="1"/>
            <p:nvPr/>
          </p:nvSpPr>
          <p:spPr>
            <a:xfrm>
              <a:off x="1270275" y="3008832"/>
              <a:ext cx="103874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27" name="Text Placeholder 3"/>
            <p:cNvSpPr txBox="1"/>
            <p:nvPr/>
          </p:nvSpPr>
          <p:spPr>
            <a:xfrm>
              <a:off x="1270277" y="3262225"/>
              <a:ext cx="2610439" cy="548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模板对于</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就像衣服对于人。一套好的</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模板可以让一篇</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文稿的形象迅速提升，大大增加可观赏性。同时</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思路更清晰、</a:t>
              </a:r>
            </a:p>
          </p:txBody>
        </p:sp>
      </p:grpSp>
      <p:grpSp>
        <p:nvGrpSpPr>
          <p:cNvPr id="29" name="Group 28"/>
          <p:cNvGrpSpPr/>
          <p:nvPr/>
        </p:nvGrpSpPr>
        <p:grpSpPr>
          <a:xfrm>
            <a:off x="1339817" y="5087107"/>
            <a:ext cx="3480589" cy="1069404"/>
            <a:chOff x="1270274" y="3008832"/>
            <a:chExt cx="2610442" cy="802053"/>
          </a:xfrm>
        </p:grpSpPr>
        <p:sp>
          <p:nvSpPr>
            <p:cNvPr id="30" name="Text Placeholder 3"/>
            <p:cNvSpPr txBox="1"/>
            <p:nvPr/>
          </p:nvSpPr>
          <p:spPr>
            <a:xfrm>
              <a:off x="1270274" y="3008832"/>
              <a:ext cx="103874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sp>
          <p:nvSpPr>
            <p:cNvPr id="31" name="Text Placeholder 3"/>
            <p:cNvSpPr txBox="1"/>
            <p:nvPr/>
          </p:nvSpPr>
          <p:spPr>
            <a:xfrm>
              <a:off x="1270277" y="3262225"/>
              <a:ext cx="2610439" cy="5486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模板对于</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就像衣服对于人。一套好的</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模板可以让一篇</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文稿的形象迅速提升，大大增加可观赏性。同时</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思路更清晰、</a:t>
              </a:r>
            </a:p>
          </p:txBody>
        </p:sp>
      </p:grpSp>
      <p:sp>
        <p:nvSpPr>
          <p:cNvPr id="34" name="TextBox 33"/>
          <p:cNvSpPr txBox="1"/>
          <p:nvPr/>
        </p:nvSpPr>
        <p:spPr>
          <a:xfrm>
            <a:off x="8725161" y="2940478"/>
            <a:ext cx="2403699" cy="2862322"/>
          </a:xfrm>
          <a:prstGeom prst="rect">
            <a:avLst/>
          </a:prstGeom>
          <a:noFill/>
        </p:spPr>
        <p:txBody>
          <a:bodyPr wrap="square" rtlCol="0">
            <a:spAutoFit/>
          </a:bodyPr>
          <a:lstStyle/>
          <a:p>
            <a:pPr algn="ctr" defTabSz="1219200">
              <a:lnSpc>
                <a:spcPct val="150000"/>
              </a:lnSpc>
              <a:spcBef>
                <a:spcPct val="20000"/>
              </a:spcBef>
              <a:defRPr/>
            </a:pPr>
            <a:r>
              <a:rPr lang="en-US" altLang="zh-CN" sz="1200" dirty="0">
                <a:solidFill>
                  <a:schemeClr val="bg1"/>
                </a:solidFill>
              </a:rPr>
              <a:t>PPT</a:t>
            </a:r>
            <a:r>
              <a:rPr lang="zh-CN" altLang="en-US" sz="1200" dirty="0">
                <a:solidFill>
                  <a:schemeClr val="bg1"/>
                </a:solidFill>
              </a:rPr>
              <a:t>模板对于</a:t>
            </a:r>
            <a:r>
              <a:rPr lang="en-US" altLang="zh-CN" sz="1200" dirty="0">
                <a:solidFill>
                  <a:schemeClr val="bg1"/>
                </a:solidFill>
              </a:rPr>
              <a:t>PPT</a:t>
            </a:r>
            <a:r>
              <a:rPr lang="zh-CN" altLang="en-US" sz="1200" dirty="0">
                <a:solidFill>
                  <a:schemeClr val="bg1"/>
                </a:solidFill>
              </a:rPr>
              <a:t>就像衣服对于人。一套好的</a:t>
            </a:r>
            <a:r>
              <a:rPr lang="en-US" altLang="zh-CN" sz="1200" dirty="0">
                <a:solidFill>
                  <a:schemeClr val="bg1"/>
                </a:solidFill>
              </a:rPr>
              <a:t>PPT</a:t>
            </a:r>
            <a:r>
              <a:rPr lang="zh-CN" altLang="en-US" sz="1200" dirty="0">
                <a:solidFill>
                  <a:schemeClr val="bg1"/>
                </a:solidFill>
              </a:rPr>
              <a:t>模板可以让一篇</a:t>
            </a:r>
            <a:r>
              <a:rPr lang="en-US" altLang="zh-CN" sz="1200" dirty="0">
                <a:solidFill>
                  <a:schemeClr val="bg1"/>
                </a:solidFill>
              </a:rPr>
              <a:t>PPT</a:t>
            </a:r>
            <a:r>
              <a:rPr lang="zh-CN" altLang="en-US" sz="1200" dirty="0">
                <a:solidFill>
                  <a:schemeClr val="bg1"/>
                </a:solidFill>
              </a:rPr>
              <a:t>文稿的形象迅速提升，大大增加可观赏性。同时</a:t>
            </a:r>
            <a:r>
              <a:rPr lang="en-US" altLang="zh-CN" sz="1200" dirty="0">
                <a:solidFill>
                  <a:schemeClr val="bg1"/>
                </a:solidFill>
              </a:rPr>
              <a:t>PPT</a:t>
            </a:r>
            <a:r>
              <a:rPr lang="zh-CN" altLang="en-US" sz="1200" dirty="0">
                <a:solidFill>
                  <a:schemeClr val="bg1"/>
                </a:solidFill>
              </a:rPr>
              <a:t>模板可以让</a:t>
            </a:r>
            <a:r>
              <a:rPr lang="en-US" altLang="zh-CN" sz="1200" dirty="0">
                <a:solidFill>
                  <a:schemeClr val="bg1"/>
                </a:solidFill>
              </a:rPr>
              <a:t>PPT</a:t>
            </a:r>
            <a:r>
              <a:rPr lang="zh-CN" altLang="en-US" sz="1200" dirty="0">
                <a:solidFill>
                  <a:schemeClr val="bg1"/>
                </a:solidFill>
              </a:rPr>
              <a:t>思路更清晰、逻辑更严谨，更方便处理图表、文字、图片等内容。</a:t>
            </a:r>
            <a:r>
              <a:rPr lang="en-US" altLang="zh-CN" sz="1200" dirty="0">
                <a:solidFill>
                  <a:schemeClr val="bg1"/>
                </a:solidFill>
              </a:rPr>
              <a:t>PPT</a:t>
            </a:r>
            <a:r>
              <a:rPr lang="zh-CN" altLang="en-US" sz="1200" dirty="0">
                <a:solidFill>
                  <a:schemeClr val="bg1"/>
                </a:solidFill>
              </a:rPr>
              <a:t>模板对于</a:t>
            </a:r>
            <a:r>
              <a:rPr lang="en-US" altLang="zh-CN" sz="1200" dirty="0">
                <a:solidFill>
                  <a:schemeClr val="bg1"/>
                </a:solidFill>
              </a:rPr>
              <a:t>PPT</a:t>
            </a:r>
            <a:r>
              <a:rPr lang="zh-CN" altLang="en-US" sz="1200" dirty="0">
                <a:solidFill>
                  <a:schemeClr val="bg1"/>
                </a:solidFill>
              </a:rPr>
              <a:t>就像衣服对于人。一套好的</a:t>
            </a:r>
            <a:r>
              <a:rPr lang="en-US" altLang="zh-CN" sz="1200" dirty="0">
                <a:solidFill>
                  <a:schemeClr val="bg1"/>
                </a:solidFill>
              </a:rPr>
              <a:t>PPT</a:t>
            </a:r>
            <a:r>
              <a:rPr lang="zh-CN" altLang="en-US" sz="1200" dirty="0">
                <a:solidFill>
                  <a:schemeClr val="bg1"/>
                </a:solidFill>
              </a:rPr>
              <a:t>模板可以让一篇</a:t>
            </a:r>
            <a:r>
              <a:rPr lang="en-US" altLang="zh-CN" sz="1200" dirty="0">
                <a:solidFill>
                  <a:schemeClr val="bg1"/>
                </a:solidFill>
              </a:rPr>
              <a:t>PPT</a:t>
            </a:r>
            <a:r>
              <a:rPr lang="zh-CN" altLang="en-US" sz="1200" dirty="0">
                <a:solidFill>
                  <a:schemeClr val="bg1"/>
                </a:solidFill>
              </a:rPr>
              <a:t>文稿的形象迅速提升，大大增加可观赏性</a:t>
            </a:r>
          </a:p>
        </p:txBody>
      </p:sp>
      <p:sp>
        <p:nvSpPr>
          <p:cNvPr id="35" name="Flowchart: Off-page Connector 34"/>
          <p:cNvSpPr/>
          <p:nvPr/>
        </p:nvSpPr>
        <p:spPr>
          <a:xfrm>
            <a:off x="9404462" y="1767902"/>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0" name="Freeform 154"/>
          <p:cNvSpPr>
            <a:spLocks noEditPoints="1"/>
          </p:cNvSpPr>
          <p:nvPr/>
        </p:nvSpPr>
        <p:spPr bwMode="auto">
          <a:xfrm>
            <a:off x="9699198" y="1992888"/>
            <a:ext cx="455628" cy="492481"/>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2" name="组合 1"/>
          <p:cNvGrpSpPr/>
          <p:nvPr/>
        </p:nvGrpSpPr>
        <p:grpSpPr>
          <a:xfrm>
            <a:off x="1339821" y="1460125"/>
            <a:ext cx="3480585" cy="1024803"/>
            <a:chOff x="1296957" y="1460125"/>
            <a:chExt cx="3480585" cy="1024803"/>
          </a:xfrm>
        </p:grpSpPr>
        <p:sp>
          <p:nvSpPr>
            <p:cNvPr id="19" name="Text Placeholder 3"/>
            <p:cNvSpPr txBox="1"/>
            <p:nvPr/>
          </p:nvSpPr>
          <p:spPr>
            <a:xfrm>
              <a:off x="1296958" y="1753381"/>
              <a:ext cx="3480584" cy="731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9200">
                <a:lnSpc>
                  <a:spcPct val="150000"/>
                </a:lnSpc>
                <a:spcBef>
                  <a:spcPct val="20000"/>
                </a:spcBef>
                <a:defRPr/>
              </a:pP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模板对于</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就像衣服对于人。一套好的</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模板可以让一篇</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文稿的形象迅速提升，大大增加可观赏性。同时</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模板可以让</a:t>
              </a:r>
              <a:r>
                <a:rPr lang="en-US" altLang="zh-CN" sz="1100" dirty="0">
                  <a:solidFill>
                    <a:prstClr val="black">
                      <a:lumMod val="75000"/>
                      <a:lumOff val="25000"/>
                    </a:prstClr>
                  </a:solidFill>
                </a:rPr>
                <a:t>PPT</a:t>
              </a:r>
              <a:r>
                <a:rPr lang="zh-CN" altLang="en-US" sz="1100" dirty="0">
                  <a:solidFill>
                    <a:prstClr val="black">
                      <a:lumMod val="75000"/>
                      <a:lumOff val="25000"/>
                    </a:prstClr>
                  </a:solidFill>
                </a:rPr>
                <a:t>思路更清晰、</a:t>
              </a:r>
            </a:p>
          </p:txBody>
        </p:sp>
        <p:sp>
          <p:nvSpPr>
            <p:cNvPr id="24" name="Text Placeholder 3"/>
            <p:cNvSpPr txBox="1"/>
            <p:nvPr/>
          </p:nvSpPr>
          <p:spPr>
            <a:xfrm>
              <a:off x="1296957" y="1460125"/>
              <a:ext cx="1384995" cy="27699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1800" b="1" dirty="0">
                  <a:solidFill>
                    <a:schemeClr val="tx1">
                      <a:lumMod val="75000"/>
                      <a:lumOff val="25000"/>
                    </a:schemeClr>
                  </a:solidFill>
                </a:rPr>
                <a:t>输入你的标题</a:t>
              </a:r>
            </a:p>
          </p:txBody>
        </p:sp>
      </p:grpSp>
      <p:grpSp>
        <p:nvGrpSpPr>
          <p:cNvPr id="41" name="组合 40"/>
          <p:cNvGrpSpPr/>
          <p:nvPr/>
        </p:nvGrpSpPr>
        <p:grpSpPr>
          <a:xfrm>
            <a:off x="-19051" y="340072"/>
            <a:ext cx="1957261" cy="675969"/>
            <a:chOff x="285749" y="263872"/>
            <a:chExt cx="1957261" cy="675969"/>
          </a:xfrm>
        </p:grpSpPr>
        <p:grpSp>
          <p:nvGrpSpPr>
            <p:cNvPr id="42" name="组合 41"/>
            <p:cNvGrpSpPr/>
            <p:nvPr/>
          </p:nvGrpSpPr>
          <p:grpSpPr>
            <a:xfrm flipH="1">
              <a:off x="285749" y="263872"/>
              <a:ext cx="1623000" cy="675969"/>
              <a:chOff x="3533690" y="533400"/>
              <a:chExt cx="1637426" cy="675969"/>
            </a:xfrm>
            <a:solidFill>
              <a:srgbClr val="EE1C39"/>
            </a:solidFill>
          </p:grpSpPr>
          <p:sp>
            <p:nvSpPr>
              <p:cNvPr id="44" name="矩形 43"/>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3" name="文本框 42"/>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46" name="文本框 45"/>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47" name="矩形 46"/>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ppt_x"/>
                                          </p:val>
                                        </p:tav>
                                        <p:tav tm="100000">
                                          <p:val>
                                            <p:strVal val="#ppt_x"/>
                                          </p:val>
                                        </p:tav>
                                      </p:tavLst>
                                    </p:anim>
                                    <p:anim calcmode="lin" valueType="num">
                                      <p:cBhvr additive="base">
                                        <p:cTn id="8" dur="10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1000" fill="hold"/>
                                        <p:tgtEl>
                                          <p:spTgt spid="35"/>
                                        </p:tgtEl>
                                        <p:attrNameLst>
                                          <p:attrName>ppt_x</p:attrName>
                                        </p:attrNameLst>
                                      </p:cBhvr>
                                      <p:tavLst>
                                        <p:tav tm="0">
                                          <p:val>
                                            <p:strVal val="#ppt_x"/>
                                          </p:val>
                                        </p:tav>
                                        <p:tav tm="100000">
                                          <p:val>
                                            <p:strVal val="#ppt_x"/>
                                          </p:val>
                                        </p:tav>
                                      </p:tavLst>
                                    </p:anim>
                                    <p:anim calcmode="lin" valueType="num">
                                      <p:cBhvr additive="base">
                                        <p:cTn id="13" dur="100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ppt_x"/>
                                          </p:val>
                                        </p:tav>
                                        <p:tav tm="100000">
                                          <p:val>
                                            <p:strVal val="#ppt_x"/>
                                          </p:val>
                                        </p:tav>
                                      </p:tavLst>
                                    </p:anim>
                                    <p:anim calcmode="lin" valueType="num">
                                      <p:cBhvr additive="base">
                                        <p:cTn id="18" dur="10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1000" fill="hold"/>
                                        <p:tgtEl>
                                          <p:spTgt spid="34"/>
                                        </p:tgtEl>
                                        <p:attrNameLst>
                                          <p:attrName>ppt_x</p:attrName>
                                        </p:attrNameLst>
                                      </p:cBhvr>
                                      <p:tavLst>
                                        <p:tav tm="0">
                                          <p:val>
                                            <p:strVal val="#ppt_x"/>
                                          </p:val>
                                        </p:tav>
                                        <p:tav tm="100000">
                                          <p:val>
                                            <p:strVal val="#ppt_x"/>
                                          </p:val>
                                        </p:tav>
                                      </p:tavLst>
                                    </p:anim>
                                    <p:anim calcmode="lin" valueType="num">
                                      <p:cBhvr additive="base">
                                        <p:cTn id="22" dur="10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ppt_x"/>
                                          </p:val>
                                        </p:tav>
                                        <p:tav tm="100000">
                                          <p:val>
                                            <p:strVal val="#ppt_x"/>
                                          </p:val>
                                        </p:tav>
                                      </p:tavLst>
                                    </p:anim>
                                    <p:anim calcmode="lin" valueType="num">
                                      <p:cBhvr additive="base">
                                        <p:cTn id="27" dur="1000" fill="hold"/>
                                        <p:tgtEl>
                                          <p:spTgt spid="32"/>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4" accel="50000" decel="5000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 presetClass="entr" presetSubtype="8" accel="50000" decel="5000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4" accel="50000" decel="5000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par>
                          <p:cTn id="53" fill="hold">
                            <p:stCondLst>
                              <p:cond delay="6500"/>
                            </p:stCondLst>
                            <p:childTnLst>
                              <p:par>
                                <p:cTn id="54" presetID="2" presetClass="entr" presetSubtype="4" accel="50000" decel="5000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par>
                          <p:cTn id="58" fill="hold">
                            <p:stCondLst>
                              <p:cond delay="7000"/>
                            </p:stCondLst>
                            <p:childTnLst>
                              <p:par>
                                <p:cTn id="59" presetID="2" presetClass="entr" presetSubtype="8" accel="50000" decel="5000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0-#ppt_w/2"/>
                                          </p:val>
                                        </p:tav>
                                        <p:tav tm="100000">
                                          <p:val>
                                            <p:strVal val="#ppt_x"/>
                                          </p:val>
                                        </p:tav>
                                      </p:tavLst>
                                    </p:anim>
                                    <p:anim calcmode="lin" valueType="num">
                                      <p:cBhvr additive="base">
                                        <p:cTn id="62" dur="500" fill="hold"/>
                                        <p:tgtEl>
                                          <p:spTgt spid="39"/>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 presetClass="entr" presetSubtype="4" accel="50000" decel="5000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2" grpId="0" animBg="1"/>
      <p:bldP spid="34" grpId="0"/>
      <p:bldP spid="35"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C136B7D2-B98C-44FD-8D04-7EC62A564975}" type="slidenum">
              <a:rPr lang="en-US" smtClean="0"/>
              <a:t>6</a:t>
            </a:fld>
            <a:endParaRPr lang="en-US" dirty="0"/>
          </a:p>
        </p:txBody>
      </p:sp>
      <p:grpSp>
        <p:nvGrpSpPr>
          <p:cNvPr id="31" name="Group 30"/>
          <p:cNvGrpSpPr/>
          <p:nvPr/>
        </p:nvGrpSpPr>
        <p:grpSpPr>
          <a:xfrm>
            <a:off x="1151098" y="2656940"/>
            <a:ext cx="2744525" cy="603243"/>
            <a:chOff x="863323" y="1992704"/>
            <a:chExt cx="2058394" cy="452432"/>
          </a:xfrm>
        </p:grpSpPr>
        <p:sp>
          <p:nvSpPr>
            <p:cNvPr id="7" name="TextBox 6"/>
            <p:cNvSpPr txBox="1"/>
            <p:nvPr/>
          </p:nvSpPr>
          <p:spPr>
            <a:xfrm>
              <a:off x="863323" y="1992704"/>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8" name="TextBox 7"/>
            <p:cNvSpPr txBox="1"/>
            <p:nvPr/>
          </p:nvSpPr>
          <p:spPr>
            <a:xfrm>
              <a:off x="863323" y="2191220"/>
              <a:ext cx="2058394" cy="253916"/>
            </a:xfrm>
            <a:prstGeom prst="rect">
              <a:avLst/>
            </a:prstGeom>
            <a:noFill/>
          </p:spPr>
          <p:txBody>
            <a:bodyPr wrap="square" lIns="0" tIns="0" rIns="0" bIns="0" rtlCol="0" anchor="t">
              <a:spAutoFit/>
            </a:bodyPr>
            <a:lstStyle/>
            <a:p>
              <a:pPr algn="ctr" defTabSz="1219200">
                <a:spcBef>
                  <a:spcPct val="20000"/>
                </a:spcBef>
                <a:defRPr/>
              </a:pPr>
              <a:r>
                <a:rPr lang="zh-CN" altLang="en-US" sz="11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100" dirty="0">
                <a:solidFill>
                  <a:schemeClr val="tx1">
                    <a:lumMod val="50000"/>
                    <a:lumOff val="50000"/>
                  </a:schemeClr>
                </a:solidFill>
              </a:endParaRPr>
            </a:p>
          </p:txBody>
        </p:sp>
      </p:grpSp>
      <p:sp>
        <p:nvSpPr>
          <p:cNvPr id="25" name="Oval 24"/>
          <p:cNvSpPr/>
          <p:nvPr/>
        </p:nvSpPr>
        <p:spPr>
          <a:xfrm>
            <a:off x="2040830" y="1617141"/>
            <a:ext cx="965063" cy="937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accent1">
                  <a:lumMod val="50000"/>
                </a:schemeClr>
              </a:solidFill>
            </a:endParaRPr>
          </a:p>
        </p:txBody>
      </p:sp>
      <p:grpSp>
        <p:nvGrpSpPr>
          <p:cNvPr id="32" name="Group 31"/>
          <p:cNvGrpSpPr/>
          <p:nvPr/>
        </p:nvGrpSpPr>
        <p:grpSpPr>
          <a:xfrm>
            <a:off x="4723934" y="2656943"/>
            <a:ext cx="2744525" cy="634019"/>
            <a:chOff x="3542950" y="1992705"/>
            <a:chExt cx="2058394" cy="475514"/>
          </a:xfrm>
        </p:grpSpPr>
        <p:sp>
          <p:nvSpPr>
            <p:cNvPr id="43" name="TextBox 42"/>
            <p:cNvSpPr txBox="1"/>
            <p:nvPr/>
          </p:nvSpPr>
          <p:spPr>
            <a:xfrm>
              <a:off x="3542950" y="1992705"/>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48" name="TextBox 47"/>
            <p:cNvSpPr txBox="1"/>
            <p:nvPr/>
          </p:nvSpPr>
          <p:spPr>
            <a:xfrm>
              <a:off x="3542950" y="2191220"/>
              <a:ext cx="2058394" cy="276999"/>
            </a:xfrm>
            <a:prstGeom prst="rect">
              <a:avLst/>
            </a:prstGeom>
            <a:noFill/>
          </p:spPr>
          <p:txBody>
            <a:bodyPr wrap="square" lIns="0" tIns="0" rIns="0" bIns="0" rtlCol="0" anchor="t">
              <a:spAutoFit/>
            </a:bodyPr>
            <a:lstStyle/>
            <a:p>
              <a:pPr algn="ctr" defTabSz="1219200">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200" dirty="0">
                <a:solidFill>
                  <a:schemeClr val="tx1">
                    <a:lumMod val="50000"/>
                    <a:lumOff val="50000"/>
                  </a:schemeClr>
                </a:solidFill>
              </a:endParaRPr>
            </a:p>
          </p:txBody>
        </p:sp>
      </p:grpSp>
      <p:sp>
        <p:nvSpPr>
          <p:cNvPr id="53" name="Oval 52"/>
          <p:cNvSpPr/>
          <p:nvPr/>
        </p:nvSpPr>
        <p:spPr>
          <a:xfrm>
            <a:off x="5613666" y="1617141"/>
            <a:ext cx="965063" cy="9374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accent2">
                  <a:lumMod val="50000"/>
                </a:schemeClr>
              </a:solidFill>
            </a:endParaRPr>
          </a:p>
        </p:txBody>
      </p:sp>
      <p:grpSp>
        <p:nvGrpSpPr>
          <p:cNvPr id="33" name="Group 32"/>
          <p:cNvGrpSpPr/>
          <p:nvPr/>
        </p:nvGrpSpPr>
        <p:grpSpPr>
          <a:xfrm>
            <a:off x="8296771" y="2656943"/>
            <a:ext cx="2744525" cy="634019"/>
            <a:chOff x="6222578" y="1992705"/>
            <a:chExt cx="2058394" cy="475514"/>
          </a:xfrm>
        </p:grpSpPr>
        <p:sp>
          <p:nvSpPr>
            <p:cNvPr id="56" name="TextBox 55"/>
            <p:cNvSpPr txBox="1"/>
            <p:nvPr/>
          </p:nvSpPr>
          <p:spPr>
            <a:xfrm>
              <a:off x="6222578" y="1992705"/>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57" name="TextBox 56"/>
            <p:cNvSpPr txBox="1"/>
            <p:nvPr/>
          </p:nvSpPr>
          <p:spPr>
            <a:xfrm>
              <a:off x="6222578" y="2191220"/>
              <a:ext cx="2058394" cy="276999"/>
            </a:xfrm>
            <a:prstGeom prst="rect">
              <a:avLst/>
            </a:prstGeom>
            <a:noFill/>
          </p:spPr>
          <p:txBody>
            <a:bodyPr wrap="square" lIns="0" tIns="0" rIns="0" bIns="0" rtlCol="0" anchor="t">
              <a:spAutoFit/>
            </a:bodyPr>
            <a:lstStyle/>
            <a:p>
              <a:pPr algn="ctr" defTabSz="1219200">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200" dirty="0">
                <a:solidFill>
                  <a:schemeClr val="tx1">
                    <a:lumMod val="50000"/>
                    <a:lumOff val="50000"/>
                  </a:schemeClr>
                </a:solidFill>
              </a:endParaRPr>
            </a:p>
          </p:txBody>
        </p:sp>
      </p:grpSp>
      <p:sp>
        <p:nvSpPr>
          <p:cNvPr id="58" name="Oval 57"/>
          <p:cNvSpPr/>
          <p:nvPr/>
        </p:nvSpPr>
        <p:spPr>
          <a:xfrm>
            <a:off x="9186503" y="1617141"/>
            <a:ext cx="965063" cy="9374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lumMod val="50000"/>
                </a:schemeClr>
              </a:solidFill>
            </a:endParaRPr>
          </a:p>
        </p:txBody>
      </p:sp>
      <p:grpSp>
        <p:nvGrpSpPr>
          <p:cNvPr id="34" name="Group 33"/>
          <p:cNvGrpSpPr/>
          <p:nvPr/>
        </p:nvGrpSpPr>
        <p:grpSpPr>
          <a:xfrm>
            <a:off x="1151098" y="4961222"/>
            <a:ext cx="2744525" cy="603240"/>
            <a:chOff x="863323" y="3720915"/>
            <a:chExt cx="2058394" cy="452430"/>
          </a:xfrm>
        </p:grpSpPr>
        <p:sp>
          <p:nvSpPr>
            <p:cNvPr id="61" name="TextBox 60"/>
            <p:cNvSpPr txBox="1"/>
            <p:nvPr/>
          </p:nvSpPr>
          <p:spPr>
            <a:xfrm>
              <a:off x="863323" y="3720915"/>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62" name="TextBox 61"/>
            <p:cNvSpPr txBox="1"/>
            <p:nvPr/>
          </p:nvSpPr>
          <p:spPr>
            <a:xfrm>
              <a:off x="863323" y="3919430"/>
              <a:ext cx="2058394" cy="253915"/>
            </a:xfrm>
            <a:prstGeom prst="rect">
              <a:avLst/>
            </a:prstGeom>
            <a:noFill/>
          </p:spPr>
          <p:txBody>
            <a:bodyPr wrap="square" lIns="0" tIns="0" rIns="0" bIns="0" rtlCol="0" anchor="t">
              <a:spAutoFit/>
            </a:bodyPr>
            <a:lstStyle/>
            <a:p>
              <a:pPr algn="ctr" defTabSz="1219200">
                <a:spcBef>
                  <a:spcPct val="20000"/>
                </a:spcBef>
                <a:defRPr/>
              </a:pPr>
              <a:r>
                <a:rPr lang="zh-CN" altLang="en-US" sz="11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100" dirty="0">
                <a:solidFill>
                  <a:schemeClr val="tx1">
                    <a:lumMod val="65000"/>
                    <a:lumOff val="35000"/>
                  </a:schemeClr>
                </a:solidFill>
              </a:endParaRPr>
            </a:p>
          </p:txBody>
        </p:sp>
      </p:grpSp>
      <p:sp>
        <p:nvSpPr>
          <p:cNvPr id="63" name="Oval 62"/>
          <p:cNvSpPr/>
          <p:nvPr/>
        </p:nvSpPr>
        <p:spPr>
          <a:xfrm>
            <a:off x="2040830" y="3921421"/>
            <a:ext cx="965063" cy="9374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accent4">
                  <a:lumMod val="50000"/>
                </a:schemeClr>
              </a:solidFill>
            </a:endParaRPr>
          </a:p>
        </p:txBody>
      </p:sp>
      <p:grpSp>
        <p:nvGrpSpPr>
          <p:cNvPr id="35" name="Group 34"/>
          <p:cNvGrpSpPr/>
          <p:nvPr/>
        </p:nvGrpSpPr>
        <p:grpSpPr>
          <a:xfrm>
            <a:off x="4723934" y="4961222"/>
            <a:ext cx="2744525" cy="616492"/>
            <a:chOff x="3542950" y="3720915"/>
            <a:chExt cx="2058394" cy="462369"/>
          </a:xfrm>
        </p:grpSpPr>
        <p:sp>
          <p:nvSpPr>
            <p:cNvPr id="66" name="TextBox 65"/>
            <p:cNvSpPr txBox="1"/>
            <p:nvPr/>
          </p:nvSpPr>
          <p:spPr>
            <a:xfrm>
              <a:off x="3542950" y="3720915"/>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67" name="TextBox 66"/>
            <p:cNvSpPr txBox="1"/>
            <p:nvPr/>
          </p:nvSpPr>
          <p:spPr>
            <a:xfrm>
              <a:off x="3542950" y="3929369"/>
              <a:ext cx="2058394" cy="253915"/>
            </a:xfrm>
            <a:prstGeom prst="rect">
              <a:avLst/>
            </a:prstGeom>
            <a:noFill/>
          </p:spPr>
          <p:txBody>
            <a:bodyPr wrap="square" lIns="0" tIns="0" rIns="0" bIns="0" rtlCol="0" anchor="t">
              <a:spAutoFit/>
            </a:bodyPr>
            <a:lstStyle/>
            <a:p>
              <a:pPr algn="ctr" defTabSz="1219200">
                <a:spcBef>
                  <a:spcPct val="20000"/>
                </a:spcBef>
                <a:defRPr/>
              </a:pPr>
              <a:r>
                <a:rPr lang="zh-CN" altLang="en-US" sz="11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100" dirty="0">
                <a:solidFill>
                  <a:schemeClr val="tx1">
                    <a:lumMod val="65000"/>
                    <a:lumOff val="35000"/>
                  </a:schemeClr>
                </a:solidFill>
              </a:endParaRPr>
            </a:p>
          </p:txBody>
        </p:sp>
      </p:grpSp>
      <p:sp>
        <p:nvSpPr>
          <p:cNvPr id="68" name="Oval 67"/>
          <p:cNvSpPr/>
          <p:nvPr/>
        </p:nvSpPr>
        <p:spPr>
          <a:xfrm>
            <a:off x="5613666" y="3921421"/>
            <a:ext cx="965063" cy="937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accent5">
                  <a:lumMod val="50000"/>
                </a:schemeClr>
              </a:solidFill>
              <a:cs typeface="+mj-cs"/>
            </a:endParaRPr>
          </a:p>
        </p:txBody>
      </p:sp>
      <p:grpSp>
        <p:nvGrpSpPr>
          <p:cNvPr id="36" name="Group 35"/>
          <p:cNvGrpSpPr/>
          <p:nvPr/>
        </p:nvGrpSpPr>
        <p:grpSpPr>
          <a:xfrm>
            <a:off x="8296771" y="4961224"/>
            <a:ext cx="2744525" cy="647271"/>
            <a:chOff x="6222578" y="3720915"/>
            <a:chExt cx="2058394" cy="485453"/>
          </a:xfrm>
        </p:grpSpPr>
        <p:sp>
          <p:nvSpPr>
            <p:cNvPr id="71" name="TextBox 70"/>
            <p:cNvSpPr txBox="1"/>
            <p:nvPr/>
          </p:nvSpPr>
          <p:spPr>
            <a:xfrm>
              <a:off x="6222578" y="3720915"/>
              <a:ext cx="2058394" cy="184666"/>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rPr>
                <a:t>输入你的标题</a:t>
              </a:r>
            </a:p>
          </p:txBody>
        </p:sp>
        <p:sp>
          <p:nvSpPr>
            <p:cNvPr id="72" name="TextBox 71"/>
            <p:cNvSpPr txBox="1"/>
            <p:nvPr/>
          </p:nvSpPr>
          <p:spPr>
            <a:xfrm>
              <a:off x="6222578" y="3929369"/>
              <a:ext cx="2058394" cy="276999"/>
            </a:xfrm>
            <a:prstGeom prst="rect">
              <a:avLst/>
            </a:prstGeom>
            <a:noFill/>
          </p:spPr>
          <p:txBody>
            <a:bodyPr wrap="square" lIns="0" tIns="0" rIns="0" bIns="0" rtlCol="0" anchor="t">
              <a:spAutoFit/>
            </a:bodyPr>
            <a:lstStyle/>
            <a:p>
              <a:pPr algn="ctr" defTabSz="1219200">
                <a:spcBef>
                  <a:spcPct val="20000"/>
                </a:spcBef>
                <a:defRPr/>
              </a:pPr>
              <a:r>
                <a:rPr lang="zh-CN" altLang="en-US" sz="1200" dirty="0">
                  <a:solidFill>
                    <a:prstClr val="black">
                      <a:lumMod val="75000"/>
                      <a:lumOff val="25000"/>
                    </a:prstClr>
                  </a:solidFill>
                  <a:latin typeface="微软雅黑" panose="020B0503020204020204" charset="-122"/>
                  <a:cs typeface="+mn-ea"/>
                  <a:sym typeface="+mn-lt"/>
                </a:rPr>
                <a:t>动态模板是通过设置动作和各种动画展示达到表达思想同步的一种时尚式模板</a:t>
              </a:r>
              <a:endParaRPr lang="en-US" sz="1200" dirty="0">
                <a:solidFill>
                  <a:schemeClr val="tx1">
                    <a:lumMod val="65000"/>
                    <a:lumOff val="35000"/>
                  </a:schemeClr>
                </a:solidFill>
              </a:endParaRPr>
            </a:p>
          </p:txBody>
        </p:sp>
      </p:grpSp>
      <p:sp>
        <p:nvSpPr>
          <p:cNvPr id="73" name="Oval 72"/>
          <p:cNvSpPr/>
          <p:nvPr/>
        </p:nvSpPr>
        <p:spPr>
          <a:xfrm>
            <a:off x="9186503" y="3921421"/>
            <a:ext cx="965063" cy="9374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accent6">
                  <a:lumMod val="50000"/>
                </a:schemeClr>
              </a:solidFill>
            </a:endParaRPr>
          </a:p>
        </p:txBody>
      </p:sp>
      <p:sp>
        <p:nvSpPr>
          <p:cNvPr id="29" name="Freeform 245"/>
          <p:cNvSpPr/>
          <p:nvPr/>
        </p:nvSpPr>
        <p:spPr bwMode="auto">
          <a:xfrm>
            <a:off x="2302286" y="1864782"/>
            <a:ext cx="442149" cy="4421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0" name="Freeform 5"/>
          <p:cNvSpPr>
            <a:spLocks noEditPoints="1"/>
          </p:cNvSpPr>
          <p:nvPr/>
        </p:nvSpPr>
        <p:spPr bwMode="auto">
          <a:xfrm>
            <a:off x="5865572" y="1836324"/>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7" name="Freeform 217"/>
          <p:cNvSpPr>
            <a:spLocks noEditPoints="1"/>
          </p:cNvSpPr>
          <p:nvPr/>
        </p:nvSpPr>
        <p:spPr bwMode="auto">
          <a:xfrm>
            <a:off x="2270774" y="4200697"/>
            <a:ext cx="505173" cy="37888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8" name="Freeform 216"/>
          <p:cNvSpPr>
            <a:spLocks noEditPoints="1"/>
          </p:cNvSpPr>
          <p:nvPr/>
        </p:nvSpPr>
        <p:spPr bwMode="auto">
          <a:xfrm>
            <a:off x="5870134" y="4162536"/>
            <a:ext cx="452125" cy="4552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9" name="Freeform 38"/>
          <p:cNvSpPr>
            <a:spLocks noEditPoints="1"/>
          </p:cNvSpPr>
          <p:nvPr/>
        </p:nvSpPr>
        <p:spPr bwMode="auto">
          <a:xfrm>
            <a:off x="9471273" y="1796940"/>
            <a:ext cx="395520" cy="57783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0" name="Freeform 135"/>
          <p:cNvSpPr>
            <a:spLocks noEditPoints="1"/>
          </p:cNvSpPr>
          <p:nvPr/>
        </p:nvSpPr>
        <p:spPr bwMode="auto">
          <a:xfrm>
            <a:off x="9466794" y="4200697"/>
            <a:ext cx="404481" cy="37888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44" name="组合 43"/>
          <p:cNvGrpSpPr/>
          <p:nvPr/>
        </p:nvGrpSpPr>
        <p:grpSpPr>
          <a:xfrm>
            <a:off x="-19051" y="340072"/>
            <a:ext cx="1957261" cy="675969"/>
            <a:chOff x="285749" y="263872"/>
            <a:chExt cx="1957261" cy="675969"/>
          </a:xfrm>
        </p:grpSpPr>
        <p:grpSp>
          <p:nvGrpSpPr>
            <p:cNvPr id="45" name="组合 44"/>
            <p:cNvGrpSpPr/>
            <p:nvPr/>
          </p:nvGrpSpPr>
          <p:grpSpPr>
            <a:xfrm flipH="1">
              <a:off x="285749" y="263872"/>
              <a:ext cx="1623000" cy="675969"/>
              <a:chOff x="3533690" y="533400"/>
              <a:chExt cx="1637426" cy="675969"/>
            </a:xfrm>
            <a:solidFill>
              <a:srgbClr val="EE1C39"/>
            </a:solidFill>
          </p:grpSpPr>
          <p:sp>
            <p:nvSpPr>
              <p:cNvPr id="47" name="矩形 46"/>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椭圆 48"/>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6" name="文本框 45"/>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0" name="文本框 49"/>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1" name="矩形 50"/>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ppt_w</p:attrName>
                                        </p:attrNameLst>
                                      </p:cBhvr>
                                      <p:tavLst>
                                        <p:tav tm="0" fmla="#ppt_w*sin(2.5*pi*$)">
                                          <p:val>
                                            <p:fltVal val="0"/>
                                          </p:val>
                                        </p:tav>
                                        <p:tav tm="100000">
                                          <p:val>
                                            <p:fltVal val="1"/>
                                          </p:val>
                                        </p:tav>
                                      </p:tavLst>
                                    </p:anim>
                                    <p:anim calcmode="lin" valueType="num">
                                      <p:cBhvr>
                                        <p:cTn id="9" dur="1000" fill="hold"/>
                                        <p:tgtEl>
                                          <p:spTgt spid="25"/>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42"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5" presetClass="entr" presetSubtype="0" fill="hold" grpId="0" nodeType="afterEffect">
                                  <p:stCondLst>
                                    <p:cond delay="0"/>
                                  </p:stCondLst>
                                  <p:iterate type="lt">
                                    <p:tmPct val="10000"/>
                                  </p:iterate>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ppt_w</p:attrName>
                                        </p:attrNameLst>
                                      </p:cBhvr>
                                      <p:tavLst>
                                        <p:tav tm="0" fmla="#ppt_w*sin(2.5*pi*$)">
                                          <p:val>
                                            <p:fltVal val="0"/>
                                          </p:val>
                                        </p:tav>
                                        <p:tav tm="100000">
                                          <p:val>
                                            <p:fltVal val="1"/>
                                          </p:val>
                                        </p:tav>
                                      </p:tavLst>
                                    </p:anim>
                                    <p:anim calcmode="lin" valueType="num">
                                      <p:cBhvr>
                                        <p:cTn id="26" dur="1000" fill="hold"/>
                                        <p:tgtEl>
                                          <p:spTgt spid="53"/>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42"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5" presetClass="entr" presetSubtype="0" fill="hold" grpId="0" nodeType="afterEffect">
                                  <p:stCondLst>
                                    <p:cond delay="0"/>
                                  </p:stCondLst>
                                  <p:iterate type="lt">
                                    <p:tmPct val="10000"/>
                                  </p:iterate>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ppt_w</p:attrName>
                                        </p:attrNameLst>
                                      </p:cBhvr>
                                      <p:tavLst>
                                        <p:tav tm="0" fmla="#ppt_w*sin(2.5*pi*$)">
                                          <p:val>
                                            <p:fltVal val="0"/>
                                          </p:val>
                                        </p:tav>
                                        <p:tav tm="100000">
                                          <p:val>
                                            <p:fltVal val="1"/>
                                          </p:val>
                                        </p:tav>
                                      </p:tavLst>
                                    </p:anim>
                                    <p:anim calcmode="lin" valueType="num">
                                      <p:cBhvr>
                                        <p:cTn id="43" dur="1000" fill="hold"/>
                                        <p:tgtEl>
                                          <p:spTgt spid="58"/>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42"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strVal val="#ppt_x"/>
                                          </p:val>
                                        </p:tav>
                                        <p:tav tm="100000">
                                          <p:val>
                                            <p:strVal val="#ppt_x"/>
                                          </p:val>
                                        </p:tav>
                                      </p:tavLst>
                                    </p:anim>
                                    <p:anim calcmode="lin" valueType="num">
                                      <p:cBhvr>
                                        <p:cTn id="54" dur="5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5" presetClass="entr" presetSubtype="0" fill="hold" grpId="0" nodeType="afterEffect">
                                  <p:stCondLst>
                                    <p:cond delay="0"/>
                                  </p:stCondLst>
                                  <p:iterate type="lt">
                                    <p:tmPct val="10000"/>
                                  </p:iterate>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ppt_w</p:attrName>
                                        </p:attrNameLst>
                                      </p:cBhvr>
                                      <p:tavLst>
                                        <p:tav tm="0" fmla="#ppt_w*sin(2.5*pi*$)">
                                          <p:val>
                                            <p:fltVal val="0"/>
                                          </p:val>
                                        </p:tav>
                                        <p:tav tm="100000">
                                          <p:val>
                                            <p:fltVal val="1"/>
                                          </p:val>
                                        </p:tav>
                                      </p:tavLst>
                                    </p:anim>
                                    <p:anim calcmode="lin" valueType="num">
                                      <p:cBhvr>
                                        <p:cTn id="60" dur="1000" fill="hold"/>
                                        <p:tgtEl>
                                          <p:spTgt spid="63"/>
                                        </p:tgtEl>
                                        <p:attrNameLst>
                                          <p:attrName>ppt_h</p:attrName>
                                        </p:attrNameLst>
                                      </p:cBhvr>
                                      <p:tavLst>
                                        <p:tav tm="0">
                                          <p:val>
                                            <p:strVal val="#ppt_h"/>
                                          </p:val>
                                        </p:tav>
                                        <p:tav tm="100000">
                                          <p:val>
                                            <p:strVal val="#ppt_h"/>
                                          </p:val>
                                        </p:tav>
                                      </p:tavLst>
                                    </p:anim>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par>
                                <p:cTn id="67" presetID="42"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anim calcmode="lin" valueType="num">
                                      <p:cBhvr>
                                        <p:cTn id="70" dur="500" fill="hold"/>
                                        <p:tgtEl>
                                          <p:spTgt spid="34"/>
                                        </p:tgtEl>
                                        <p:attrNameLst>
                                          <p:attrName>ppt_x</p:attrName>
                                        </p:attrNameLst>
                                      </p:cBhvr>
                                      <p:tavLst>
                                        <p:tav tm="0">
                                          <p:val>
                                            <p:strVal val="#ppt_x"/>
                                          </p:val>
                                        </p:tav>
                                        <p:tav tm="100000">
                                          <p:val>
                                            <p:strVal val="#ppt_x"/>
                                          </p:val>
                                        </p:tav>
                                      </p:tavLst>
                                    </p:anim>
                                    <p:anim calcmode="lin" valueType="num">
                                      <p:cBhvr>
                                        <p:cTn id="71" dur="5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45" presetClass="entr" presetSubtype="0" fill="hold" grpId="0" nodeType="afterEffect">
                                  <p:stCondLst>
                                    <p:cond delay="0"/>
                                  </p:stCondLst>
                                  <p:iterate type="lt">
                                    <p:tmPct val="10000"/>
                                  </p:iterate>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ppt_w</p:attrName>
                                        </p:attrNameLst>
                                      </p:cBhvr>
                                      <p:tavLst>
                                        <p:tav tm="0" fmla="#ppt_w*sin(2.5*pi*$)">
                                          <p:val>
                                            <p:fltVal val="0"/>
                                          </p:val>
                                        </p:tav>
                                        <p:tav tm="100000">
                                          <p:val>
                                            <p:fltVal val="1"/>
                                          </p:val>
                                        </p:tav>
                                      </p:tavLst>
                                    </p:anim>
                                    <p:anim calcmode="lin" valueType="num">
                                      <p:cBhvr>
                                        <p:cTn id="77" dur="1000" fill="hold"/>
                                        <p:tgtEl>
                                          <p:spTgt spid="68"/>
                                        </p:tgtEl>
                                        <p:attrNameLst>
                                          <p:attrName>ppt_h</p:attrName>
                                        </p:attrNameLst>
                                      </p:cBhvr>
                                      <p:tavLst>
                                        <p:tav tm="0">
                                          <p:val>
                                            <p:strVal val="#ppt_h"/>
                                          </p:val>
                                        </p:tav>
                                        <p:tav tm="100000">
                                          <p:val>
                                            <p:strVal val="#ppt_h"/>
                                          </p:val>
                                        </p:tav>
                                      </p:tavLst>
                                    </p:anim>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par>
                                <p:cTn id="84" presetID="42"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5" presetClass="entr" presetSubtype="0" fill="hold" grpId="0" nodeType="afterEffect">
                                  <p:stCondLst>
                                    <p:cond delay="0"/>
                                  </p:stCondLst>
                                  <p:iterate type="lt">
                                    <p:tmPct val="10000"/>
                                  </p:iterate>
                                  <p:childTnLst>
                                    <p:set>
                                      <p:cBhvr>
                                        <p:cTn id="91" dur="1" fill="hold">
                                          <p:stCondLst>
                                            <p:cond delay="0"/>
                                          </p:stCondLst>
                                        </p:cTn>
                                        <p:tgtEl>
                                          <p:spTgt spid="73"/>
                                        </p:tgtEl>
                                        <p:attrNameLst>
                                          <p:attrName>style.visibility</p:attrName>
                                        </p:attrNameLst>
                                      </p:cBhvr>
                                      <p:to>
                                        <p:strVal val="visible"/>
                                      </p:to>
                                    </p:set>
                                    <p:animEffect transition="in" filter="fade">
                                      <p:cBhvr>
                                        <p:cTn id="92" dur="1000"/>
                                        <p:tgtEl>
                                          <p:spTgt spid="73"/>
                                        </p:tgtEl>
                                      </p:cBhvr>
                                    </p:animEffect>
                                    <p:anim calcmode="lin" valueType="num">
                                      <p:cBhvr>
                                        <p:cTn id="93" dur="1000" fill="hold"/>
                                        <p:tgtEl>
                                          <p:spTgt spid="73"/>
                                        </p:tgtEl>
                                        <p:attrNameLst>
                                          <p:attrName>ppt_w</p:attrName>
                                        </p:attrNameLst>
                                      </p:cBhvr>
                                      <p:tavLst>
                                        <p:tav tm="0" fmla="#ppt_w*sin(2.5*pi*$)">
                                          <p:val>
                                            <p:fltVal val="0"/>
                                          </p:val>
                                        </p:tav>
                                        <p:tav tm="100000">
                                          <p:val>
                                            <p:fltVal val="1"/>
                                          </p:val>
                                        </p:tav>
                                      </p:tavLst>
                                    </p:anim>
                                    <p:anim calcmode="lin" valueType="num">
                                      <p:cBhvr>
                                        <p:cTn id="94" dur="1000" fill="hold"/>
                                        <p:tgtEl>
                                          <p:spTgt spid="73"/>
                                        </p:tgtEl>
                                        <p:attrNameLst>
                                          <p:attrName>ppt_h</p:attrName>
                                        </p:attrNameLst>
                                      </p:cBhvr>
                                      <p:tavLst>
                                        <p:tav tm="0">
                                          <p:val>
                                            <p:strVal val="#ppt_h"/>
                                          </p:val>
                                        </p:tav>
                                        <p:tav tm="100000">
                                          <p:val>
                                            <p:strVal val="#ppt_h"/>
                                          </p:val>
                                        </p:tav>
                                      </p:tavLst>
                                    </p:anim>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500" fill="hold"/>
                                        <p:tgtEl>
                                          <p:spTgt spid="40"/>
                                        </p:tgtEl>
                                        <p:attrNameLst>
                                          <p:attrName>ppt_w</p:attrName>
                                        </p:attrNameLst>
                                      </p:cBhvr>
                                      <p:tavLst>
                                        <p:tav tm="0">
                                          <p:val>
                                            <p:fltVal val="0"/>
                                          </p:val>
                                        </p:tav>
                                        <p:tav tm="100000">
                                          <p:val>
                                            <p:strVal val="#ppt_w"/>
                                          </p:val>
                                        </p:tav>
                                      </p:tavLst>
                                    </p:anim>
                                    <p:anim calcmode="lin" valueType="num">
                                      <p:cBhvr>
                                        <p:cTn id="99" dur="500" fill="hold"/>
                                        <p:tgtEl>
                                          <p:spTgt spid="40"/>
                                        </p:tgtEl>
                                        <p:attrNameLst>
                                          <p:attrName>ppt_h</p:attrName>
                                        </p:attrNameLst>
                                      </p:cBhvr>
                                      <p:tavLst>
                                        <p:tav tm="0">
                                          <p:val>
                                            <p:fltVal val="0"/>
                                          </p:val>
                                        </p:tav>
                                        <p:tav tm="100000">
                                          <p:val>
                                            <p:strVal val="#ppt_h"/>
                                          </p:val>
                                        </p:tav>
                                      </p:tavLst>
                                    </p:anim>
                                    <p:animEffect transition="in" filter="fade">
                                      <p:cBhvr>
                                        <p:cTn id="100" dur="500"/>
                                        <p:tgtEl>
                                          <p:spTgt spid="40"/>
                                        </p:tgtEl>
                                      </p:cBhvr>
                                    </p:animEffect>
                                  </p:childTnLst>
                                </p:cTn>
                              </p:par>
                              <p:par>
                                <p:cTn id="101" presetID="42"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anim calcmode="lin" valueType="num">
                                      <p:cBhvr>
                                        <p:cTn id="104" dur="500" fill="hold"/>
                                        <p:tgtEl>
                                          <p:spTgt spid="36"/>
                                        </p:tgtEl>
                                        <p:attrNameLst>
                                          <p:attrName>ppt_x</p:attrName>
                                        </p:attrNameLst>
                                      </p:cBhvr>
                                      <p:tavLst>
                                        <p:tav tm="0">
                                          <p:val>
                                            <p:strVal val="#ppt_x"/>
                                          </p:val>
                                        </p:tav>
                                        <p:tav tm="100000">
                                          <p:val>
                                            <p:strVal val="#ppt_x"/>
                                          </p:val>
                                        </p:tav>
                                      </p:tavLst>
                                    </p:anim>
                                    <p:anim calcmode="lin" valueType="num">
                                      <p:cBhvr>
                                        <p:cTn id="10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3" grpId="0" animBg="1"/>
      <p:bldP spid="58" grpId="0" animBg="1"/>
      <p:bldP spid="63" grpId="0" animBg="1"/>
      <p:bldP spid="68" grpId="0" animBg="1"/>
      <p:bldP spid="73" grpId="0" animBg="1"/>
      <p:bldP spid="29" grpId="0" animBg="1"/>
      <p:bldP spid="30"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3158043" y="2084837"/>
            <a:ext cx="2278664" cy="691284"/>
            <a:chOff x="2368532" y="1563627"/>
            <a:chExt cx="1708998" cy="518463"/>
          </a:xfrm>
        </p:grpSpPr>
        <p:sp>
          <p:nvSpPr>
            <p:cNvPr id="13" name="Round Single Corner Rectangle 12"/>
            <p:cNvSpPr/>
            <p:nvPr/>
          </p:nvSpPr>
          <p:spPr>
            <a:xfrm>
              <a:off x="2368532" y="1563627"/>
              <a:ext cx="1708998" cy="518463"/>
            </a:xfrm>
            <a:prstGeom prst="round1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645950" y="1707442"/>
              <a:ext cx="1154163" cy="230833"/>
            </a:xfrm>
            <a:prstGeom prst="rect">
              <a:avLst/>
            </a:prstGeom>
          </p:spPr>
          <p:txBody>
            <a:bodyPr wrap="none" lIns="0" tIns="0" rIns="0" bIns="0" anchor="ctr">
              <a:spAutoFit/>
            </a:bodyPr>
            <a:lstStyle/>
            <a:p>
              <a:pPr algn="ctr"/>
              <a:r>
                <a:rPr lang="zh-CN" altLang="en-US" sz="2000" b="1" dirty="0">
                  <a:solidFill>
                    <a:schemeClr val="bg1"/>
                  </a:solidFill>
                </a:rPr>
                <a:t>输入你的标题</a:t>
              </a:r>
            </a:p>
          </p:txBody>
        </p:sp>
      </p:grpSp>
      <p:sp>
        <p:nvSpPr>
          <p:cNvPr id="18" name="Slide Number Placeholder 17"/>
          <p:cNvSpPr>
            <a:spLocks noGrp="1"/>
          </p:cNvSpPr>
          <p:nvPr>
            <p:ph type="sldNum" sz="quarter" idx="12"/>
          </p:nvPr>
        </p:nvSpPr>
        <p:spPr/>
        <p:txBody>
          <a:bodyPr/>
          <a:lstStyle/>
          <a:p>
            <a:fld id="{C136B7D2-B98C-44FD-8D04-7EC62A564975}" type="slidenum">
              <a:rPr lang="en-US" smtClean="0"/>
              <a:t>7</a:t>
            </a:fld>
            <a:endParaRPr lang="en-US" dirty="0"/>
          </a:p>
        </p:txBody>
      </p:sp>
      <p:sp>
        <p:nvSpPr>
          <p:cNvPr id="33" name="Sev01"/>
          <p:cNvSpPr>
            <a:spLocks noChangeAspect="1"/>
          </p:cNvSpPr>
          <p:nvPr/>
        </p:nvSpPr>
        <p:spPr>
          <a:xfrm>
            <a:off x="872966" y="1739195"/>
            <a:ext cx="2419495" cy="2419495"/>
          </a:xfrm>
          <a:prstGeom prst="roundRect">
            <a:avLst>
              <a:gd name="adj" fmla="val 75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accent1">
                  <a:lumMod val="50000"/>
                </a:schemeClr>
              </a:solidFill>
              <a:latin typeface="FontAwesome" pitchFamily="2" charset="0"/>
            </a:endParaRPr>
          </a:p>
        </p:txBody>
      </p:sp>
      <p:sp>
        <p:nvSpPr>
          <p:cNvPr id="15" name="Footer Text"/>
          <p:cNvSpPr txBox="1"/>
          <p:nvPr/>
        </p:nvSpPr>
        <p:spPr>
          <a:xfrm>
            <a:off x="3569610" y="2959825"/>
            <a:ext cx="7757741" cy="798039"/>
          </a:xfrm>
          <a:prstGeom prst="rect">
            <a:avLst/>
          </a:prstGeom>
          <a:noFill/>
        </p:spPr>
        <p:txBody>
          <a:bodyPr wrap="square" lIns="0" tIns="0" rIns="0" bIns="0" rtlCol="0">
            <a:spAutoFit/>
          </a:bodyPr>
          <a:lstStyle/>
          <a:p>
            <a:pPr algn="just">
              <a:lnSpc>
                <a:spcPct val="150000"/>
              </a:lnSpc>
            </a:pP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文稿的形象迅速提升，大大增加可观赏性。同时</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思路更清晰、逻辑更严谨，更方便处理图表、文字、图片等内容。</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模板对于</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就像衣服对于人。一套好的</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模板可以让一篇</a:t>
            </a:r>
            <a:r>
              <a:rPr lang="en-US" altLang="zh-CN" sz="1200" dirty="0">
                <a:solidFill>
                  <a:schemeClr val="tx1">
                    <a:lumMod val="65000"/>
                    <a:lumOff val="35000"/>
                  </a:schemeClr>
                </a:solidFill>
              </a:rPr>
              <a:t>PPT</a:t>
            </a:r>
            <a:r>
              <a:rPr lang="zh-CN" altLang="en-US" sz="1200" dirty="0">
                <a:solidFill>
                  <a:schemeClr val="tx1">
                    <a:lumMod val="65000"/>
                    <a:lumOff val="35000"/>
                  </a:schemeClr>
                </a:solidFill>
              </a:rPr>
              <a:t>文稿的形象迅速提升，大大增加可观赏性</a:t>
            </a:r>
          </a:p>
        </p:txBody>
      </p:sp>
      <p:sp>
        <p:nvSpPr>
          <p:cNvPr id="12" name="TextBox 11"/>
          <p:cNvSpPr txBox="1"/>
          <p:nvPr/>
        </p:nvSpPr>
        <p:spPr>
          <a:xfrm>
            <a:off x="1007383" y="3273289"/>
            <a:ext cx="2150660" cy="400110"/>
          </a:xfrm>
          <a:prstGeom prst="rect">
            <a:avLst/>
          </a:prstGeom>
          <a:noFill/>
        </p:spPr>
        <p:txBody>
          <a:bodyPr wrap="square" rtlCol="0">
            <a:spAutoFit/>
          </a:bodyPr>
          <a:lstStyle/>
          <a:p>
            <a:pPr algn="ctr"/>
            <a:r>
              <a:rPr lang="zh-CN" altLang="en-US" sz="2000" b="1" dirty="0">
                <a:solidFill>
                  <a:schemeClr val="bg1"/>
                </a:solidFill>
              </a:rPr>
              <a:t>输入你的标题</a:t>
            </a:r>
          </a:p>
        </p:txBody>
      </p:sp>
      <p:sp>
        <p:nvSpPr>
          <p:cNvPr id="16" name="Text Placeholder 3"/>
          <p:cNvSpPr txBox="1"/>
          <p:nvPr/>
        </p:nvSpPr>
        <p:spPr>
          <a:xfrm>
            <a:off x="8883419" y="4314999"/>
            <a:ext cx="2053446" cy="123110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8000" dirty="0">
                <a:solidFill>
                  <a:schemeClr val="accent1"/>
                </a:solidFill>
              </a:rPr>
              <a:t>30%</a:t>
            </a:r>
          </a:p>
        </p:txBody>
      </p:sp>
      <p:cxnSp>
        <p:nvCxnSpPr>
          <p:cNvPr id="22" name="Shape 21"/>
          <p:cNvCxnSpPr>
            <a:stCxn id="33" idx="2"/>
          </p:cNvCxnSpPr>
          <p:nvPr/>
        </p:nvCxnSpPr>
        <p:spPr>
          <a:xfrm rot="16200000" flipH="1">
            <a:off x="5057709" y="1183694"/>
            <a:ext cx="806497" cy="6756487"/>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3" name="Group 134"/>
          <p:cNvGrpSpPr/>
          <p:nvPr/>
        </p:nvGrpSpPr>
        <p:grpSpPr>
          <a:xfrm>
            <a:off x="744578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25" name="Oval 24"/>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cxnSp>
        <p:nvCxnSpPr>
          <p:cNvPr id="34" name="Straight Connector 33"/>
          <p:cNvCxnSpPr/>
          <p:nvPr/>
        </p:nvCxnSpPr>
        <p:spPr>
          <a:xfrm flipH="1">
            <a:off x="10991927" y="4965185"/>
            <a:ext cx="1200075"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1" name="Freeform 187"/>
          <p:cNvSpPr>
            <a:spLocks noEditPoints="1"/>
          </p:cNvSpPr>
          <p:nvPr/>
        </p:nvSpPr>
        <p:spPr bwMode="auto">
          <a:xfrm>
            <a:off x="1564250" y="2541155"/>
            <a:ext cx="971500" cy="627840"/>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17" name="组合 16"/>
          <p:cNvGrpSpPr/>
          <p:nvPr/>
        </p:nvGrpSpPr>
        <p:grpSpPr>
          <a:xfrm>
            <a:off x="-19051" y="340072"/>
            <a:ext cx="1957261" cy="675969"/>
            <a:chOff x="285749" y="263872"/>
            <a:chExt cx="1957261" cy="675969"/>
          </a:xfrm>
        </p:grpSpPr>
        <p:grpSp>
          <p:nvGrpSpPr>
            <p:cNvPr id="19" name="组合 18"/>
            <p:cNvGrpSpPr/>
            <p:nvPr/>
          </p:nvGrpSpPr>
          <p:grpSpPr>
            <a:xfrm flipH="1">
              <a:off x="285749" y="263872"/>
              <a:ext cx="1623000" cy="675969"/>
              <a:chOff x="3533690" y="533400"/>
              <a:chExt cx="1637426" cy="675969"/>
            </a:xfrm>
            <a:solidFill>
              <a:srgbClr val="EE1C39"/>
            </a:solidFill>
          </p:grpSpPr>
          <p:sp>
            <p:nvSpPr>
              <p:cNvPr id="26" name="矩形 25"/>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0" name="文本框 19"/>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28" name="文本框 27"/>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29" name="矩形 28"/>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2" presetClass="entr" presetSubtype="2" accel="50000" decel="5000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1+#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8" presetClass="entr" presetSubtype="6"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Right)">
                                      <p:cBhvr>
                                        <p:cTn id="36" dur="500"/>
                                        <p:tgtEl>
                                          <p:spTgt spid="22"/>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3500"/>
                            </p:stCondLst>
                            <p:childTnLst>
                              <p:par>
                                <p:cTn id="49" presetID="18" presetClass="entr" presetSubtype="6"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trips(downRigh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p:bldP spid="12" grpId="0"/>
      <p:bldP spid="16"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C136B7D2-B98C-44FD-8D04-7EC62A564975}" type="slidenum">
              <a:rPr lang="en-US" smtClean="0"/>
              <a:t>8</a:t>
            </a:fld>
            <a:endParaRPr lang="en-US" dirty="0"/>
          </a:p>
        </p:txBody>
      </p:sp>
      <p:sp>
        <p:nvSpPr>
          <p:cNvPr id="16" name="Text Placeholder 3"/>
          <p:cNvSpPr txBox="1"/>
          <p:nvPr/>
        </p:nvSpPr>
        <p:spPr>
          <a:xfrm>
            <a:off x="770679"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1"/>
                </a:solidFill>
              </a:rPr>
              <a:t>01</a:t>
            </a:r>
          </a:p>
        </p:txBody>
      </p:sp>
      <p:cxnSp>
        <p:nvCxnSpPr>
          <p:cNvPr id="26" name="Straight Connector 25"/>
          <p:cNvCxnSpPr/>
          <p:nvPr/>
        </p:nvCxnSpPr>
        <p:spPr>
          <a:xfrm>
            <a:off x="1743266" y="2061289"/>
            <a:ext cx="2381089" cy="0"/>
          </a:xfrm>
          <a:prstGeom prst="line">
            <a:avLst/>
          </a:prstGeom>
          <a:ln w="19050" cap="rnd">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70145" y="2470738"/>
            <a:ext cx="3341511" cy="1255292"/>
            <a:chOff x="625692" y="1885639"/>
            <a:chExt cx="2506133" cy="941469"/>
          </a:xfrm>
        </p:grpSpPr>
        <p:sp>
          <p:nvSpPr>
            <p:cNvPr id="29" name="Footer Text"/>
            <p:cNvSpPr txBox="1"/>
            <p:nvPr/>
          </p:nvSpPr>
          <p:spPr>
            <a:xfrm>
              <a:off x="625692" y="2099986"/>
              <a:ext cx="2506133" cy="727122"/>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模板对于</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就像衣服对于人。一套好的</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模板可以让一篇</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文稿的形象迅速提升，大大增加可观赏性。同时</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模板可以让</a:t>
              </a:r>
              <a:r>
                <a:rPr lang="en-US" altLang="zh-CN" sz="1050" dirty="0">
                  <a:solidFill>
                    <a:schemeClr val="tx1">
                      <a:lumMod val="75000"/>
                      <a:lumOff val="25000"/>
                    </a:schemeClr>
                  </a:solidFill>
                </a:rPr>
                <a:t>PPT</a:t>
              </a:r>
              <a:r>
                <a:rPr lang="zh-CN" altLang="en-US" sz="1050" dirty="0">
                  <a:solidFill>
                    <a:schemeClr val="tx1">
                      <a:lumMod val="75000"/>
                      <a:lumOff val="25000"/>
                    </a:schemeClr>
                  </a:solidFill>
                </a:rPr>
                <a:t>思路更清晰、逻辑更严谨，更方便处理图表、文字、图片等内容。</a:t>
              </a:r>
            </a:p>
          </p:txBody>
        </p:sp>
        <p:sp>
          <p:nvSpPr>
            <p:cNvPr id="31" name="TextBox 30"/>
            <p:cNvSpPr txBox="1"/>
            <p:nvPr/>
          </p:nvSpPr>
          <p:spPr>
            <a:xfrm>
              <a:off x="626905"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sp>
        <p:nvSpPr>
          <p:cNvPr id="34" name="Text Placeholder 3"/>
          <p:cNvSpPr txBox="1"/>
          <p:nvPr/>
        </p:nvSpPr>
        <p:spPr>
          <a:xfrm>
            <a:off x="4407337"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2"/>
                </a:solidFill>
              </a:rPr>
              <a:t>02</a:t>
            </a:r>
          </a:p>
        </p:txBody>
      </p:sp>
      <p:cxnSp>
        <p:nvCxnSpPr>
          <p:cNvPr id="35" name="Straight Connector 34"/>
          <p:cNvCxnSpPr/>
          <p:nvPr/>
        </p:nvCxnSpPr>
        <p:spPr>
          <a:xfrm>
            <a:off x="5341824" y="2061289"/>
            <a:ext cx="2381089" cy="0"/>
          </a:xfrm>
          <a:prstGeom prst="line">
            <a:avLst/>
          </a:prstGeom>
          <a:ln w="19050" cap="rnd">
            <a:solidFill>
              <a:schemeClr val="accent2"/>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4406802" y="2470739"/>
            <a:ext cx="3341511" cy="1226503"/>
            <a:chOff x="625692" y="1885639"/>
            <a:chExt cx="2506133" cy="919877"/>
          </a:xfrm>
        </p:grpSpPr>
        <p:sp>
          <p:nvSpPr>
            <p:cNvPr id="37" name="Footer Text"/>
            <p:cNvSpPr txBox="1"/>
            <p:nvPr/>
          </p:nvSpPr>
          <p:spPr>
            <a:xfrm>
              <a:off x="625692" y="2099986"/>
              <a:ext cx="2506133" cy="705530"/>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文稿的形象迅速提升，大大增加可观赏性。同时</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思路更清晰、逻辑更严谨，更方便处理图表、文字、图片等内容。</a:t>
              </a:r>
            </a:p>
          </p:txBody>
        </p:sp>
        <p:sp>
          <p:nvSpPr>
            <p:cNvPr id="38" name="TextBox 37"/>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sp>
        <p:nvSpPr>
          <p:cNvPr id="39" name="Text Placeholder 3"/>
          <p:cNvSpPr txBox="1"/>
          <p:nvPr/>
        </p:nvSpPr>
        <p:spPr>
          <a:xfrm>
            <a:off x="7952657" y="1662385"/>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3"/>
                </a:solidFill>
              </a:rPr>
              <a:t>03</a:t>
            </a:r>
          </a:p>
        </p:txBody>
      </p:sp>
      <p:grpSp>
        <p:nvGrpSpPr>
          <p:cNvPr id="41" name="Group 40"/>
          <p:cNvGrpSpPr/>
          <p:nvPr/>
        </p:nvGrpSpPr>
        <p:grpSpPr>
          <a:xfrm>
            <a:off x="7952122" y="2470739"/>
            <a:ext cx="3341511" cy="1226503"/>
            <a:chOff x="625692" y="1885639"/>
            <a:chExt cx="2506133" cy="919877"/>
          </a:xfrm>
        </p:grpSpPr>
        <p:sp>
          <p:nvSpPr>
            <p:cNvPr id="42" name="Footer Text"/>
            <p:cNvSpPr txBox="1"/>
            <p:nvPr/>
          </p:nvSpPr>
          <p:spPr>
            <a:xfrm>
              <a:off x="625692" y="2099986"/>
              <a:ext cx="2506133" cy="705530"/>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文稿的形象迅速提升，大大增加可观赏性。同时</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思路更清晰、逻辑更严谨，更方便处理图表、文字、图片等内容。</a:t>
              </a:r>
            </a:p>
          </p:txBody>
        </p:sp>
        <p:sp>
          <p:nvSpPr>
            <p:cNvPr id="43" name="TextBox 42"/>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cxnSp>
        <p:nvCxnSpPr>
          <p:cNvPr id="40" name="Straight Connector 39"/>
          <p:cNvCxnSpPr/>
          <p:nvPr/>
        </p:nvCxnSpPr>
        <p:spPr>
          <a:xfrm>
            <a:off x="8912544" y="2061289"/>
            <a:ext cx="2381089" cy="0"/>
          </a:xfrm>
          <a:prstGeom prst="line">
            <a:avLst/>
          </a:prstGeom>
          <a:ln w="19050" cap="rnd">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flipV="1">
            <a:off x="8775088" y="2061289"/>
            <a:ext cx="2518547" cy="2053647"/>
          </a:xfrm>
          <a:prstGeom prst="bentConnector3">
            <a:avLst>
              <a:gd name="adj1" fmla="val -698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6" name="Text Placeholder 3"/>
          <p:cNvSpPr txBox="1"/>
          <p:nvPr/>
        </p:nvSpPr>
        <p:spPr>
          <a:xfrm>
            <a:off x="770679"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4"/>
                </a:solidFill>
              </a:rPr>
              <a:t>06</a:t>
            </a:r>
          </a:p>
        </p:txBody>
      </p:sp>
      <p:grpSp>
        <p:nvGrpSpPr>
          <p:cNvPr id="57" name="Group 56"/>
          <p:cNvGrpSpPr/>
          <p:nvPr/>
        </p:nvGrpSpPr>
        <p:grpSpPr>
          <a:xfrm>
            <a:off x="770145" y="4524995"/>
            <a:ext cx="3341511" cy="1226503"/>
            <a:chOff x="625692" y="1885639"/>
            <a:chExt cx="2506133" cy="919877"/>
          </a:xfrm>
        </p:grpSpPr>
        <p:sp>
          <p:nvSpPr>
            <p:cNvPr id="58" name="Footer Text"/>
            <p:cNvSpPr txBox="1"/>
            <p:nvPr/>
          </p:nvSpPr>
          <p:spPr>
            <a:xfrm>
              <a:off x="625692" y="2099986"/>
              <a:ext cx="2506133" cy="705530"/>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文稿的形象迅速提升，大大增加可观赏性。同时</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思路更清晰、逻辑更严谨，更方便处理图表、文字、图片等内容。</a:t>
              </a:r>
            </a:p>
          </p:txBody>
        </p:sp>
        <p:sp>
          <p:nvSpPr>
            <p:cNvPr id="59" name="TextBox 58"/>
            <p:cNvSpPr txBox="1"/>
            <p:nvPr/>
          </p:nvSpPr>
          <p:spPr>
            <a:xfrm>
              <a:off x="626905"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sp>
        <p:nvSpPr>
          <p:cNvPr id="60" name="Text Placeholder 3"/>
          <p:cNvSpPr txBox="1"/>
          <p:nvPr/>
        </p:nvSpPr>
        <p:spPr>
          <a:xfrm>
            <a:off x="4407337"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1"/>
                </a:solidFill>
              </a:rPr>
              <a:t>05</a:t>
            </a:r>
          </a:p>
        </p:txBody>
      </p:sp>
      <p:grpSp>
        <p:nvGrpSpPr>
          <p:cNvPr id="61" name="Group 60"/>
          <p:cNvGrpSpPr/>
          <p:nvPr/>
        </p:nvGrpSpPr>
        <p:grpSpPr>
          <a:xfrm>
            <a:off x="4405099" y="4524995"/>
            <a:ext cx="3343214" cy="1226503"/>
            <a:chOff x="624415" y="1885639"/>
            <a:chExt cx="2507410" cy="919877"/>
          </a:xfrm>
        </p:grpSpPr>
        <p:sp>
          <p:nvSpPr>
            <p:cNvPr id="62" name="Footer Text"/>
            <p:cNvSpPr txBox="1"/>
            <p:nvPr/>
          </p:nvSpPr>
          <p:spPr>
            <a:xfrm>
              <a:off x="625692" y="2099986"/>
              <a:ext cx="2506133" cy="705530"/>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文稿的形象迅速提升，大大增加可观赏性。同时</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思路更清晰、逻辑更严谨，更方便处理图表、文字、图片等内容。</a:t>
              </a:r>
            </a:p>
          </p:txBody>
        </p:sp>
        <p:sp>
          <p:nvSpPr>
            <p:cNvPr id="63" name="TextBox 62"/>
            <p:cNvSpPr txBox="1"/>
            <p:nvPr/>
          </p:nvSpPr>
          <p:spPr>
            <a:xfrm>
              <a:off x="624415"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sp>
        <p:nvSpPr>
          <p:cNvPr id="64" name="Text Placeholder 3"/>
          <p:cNvSpPr txBox="1"/>
          <p:nvPr/>
        </p:nvSpPr>
        <p:spPr>
          <a:xfrm>
            <a:off x="7952657" y="3716641"/>
            <a:ext cx="759823" cy="820674"/>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5335" dirty="0">
                <a:solidFill>
                  <a:schemeClr val="accent2"/>
                </a:solidFill>
              </a:rPr>
              <a:t>04</a:t>
            </a:r>
          </a:p>
        </p:txBody>
      </p:sp>
      <p:grpSp>
        <p:nvGrpSpPr>
          <p:cNvPr id="65" name="Group 64"/>
          <p:cNvGrpSpPr/>
          <p:nvPr/>
        </p:nvGrpSpPr>
        <p:grpSpPr>
          <a:xfrm>
            <a:off x="7952122" y="4524995"/>
            <a:ext cx="3341511" cy="1226503"/>
            <a:chOff x="625692" y="1885639"/>
            <a:chExt cx="2506133" cy="919877"/>
          </a:xfrm>
        </p:grpSpPr>
        <p:sp>
          <p:nvSpPr>
            <p:cNvPr id="66" name="Footer Text"/>
            <p:cNvSpPr txBox="1"/>
            <p:nvPr/>
          </p:nvSpPr>
          <p:spPr>
            <a:xfrm>
              <a:off x="625692" y="2099986"/>
              <a:ext cx="2506133" cy="705530"/>
            </a:xfrm>
            <a:prstGeom prst="rect">
              <a:avLst/>
            </a:prstGeom>
            <a:noFill/>
          </p:spPr>
          <p:txBody>
            <a:bodyPr wrap="square" lIns="0" tIns="0" rIns="0" bIns="0" rtlCol="0">
              <a:spAutoFit/>
            </a:bodyPr>
            <a:lstStyle/>
            <a:p>
              <a:pPr lvl="0" defTabSz="1219200">
                <a:lnSpc>
                  <a:spcPct val="150000"/>
                </a:lnSpc>
                <a:spcBef>
                  <a:spcPct val="20000"/>
                </a:spcBef>
                <a:defRPr/>
              </a:pP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模板对于</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就像衣服对于人。一套好的</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模板可以让一篇</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文稿的形象迅速提升，大大增加可观赏性。同时</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模板可以让</a:t>
              </a:r>
              <a:r>
                <a:rPr lang="en-US" altLang="zh-CN" sz="1050" dirty="0">
                  <a:solidFill>
                    <a:prstClr val="black">
                      <a:lumMod val="75000"/>
                      <a:lumOff val="25000"/>
                    </a:prstClr>
                  </a:solidFill>
                </a:rPr>
                <a:t>PPT</a:t>
              </a:r>
              <a:r>
                <a:rPr lang="zh-CN" altLang="en-US" sz="1050" dirty="0">
                  <a:solidFill>
                    <a:prstClr val="black">
                      <a:lumMod val="75000"/>
                      <a:lumOff val="25000"/>
                    </a:prstClr>
                  </a:solidFill>
                </a:rPr>
                <a:t>思路更清晰、逻辑更严谨，更方便处理图表、文字、图片等内容。</a:t>
              </a:r>
            </a:p>
          </p:txBody>
        </p:sp>
        <p:sp>
          <p:nvSpPr>
            <p:cNvPr id="67" name="TextBox 66"/>
            <p:cNvSpPr txBox="1"/>
            <p:nvPr/>
          </p:nvSpPr>
          <p:spPr>
            <a:xfrm>
              <a:off x="625692" y="1885639"/>
              <a:ext cx="923330" cy="184666"/>
            </a:xfrm>
            <a:prstGeom prst="rect">
              <a:avLst/>
            </a:prstGeom>
            <a:noFill/>
          </p:spPr>
          <p:txBody>
            <a:bodyPr wrap="none" lIns="0" tIns="0" rIns="0" bIns="0" rtlCol="0" anchor="ctr">
              <a:spAutoFit/>
            </a:bodyPr>
            <a:lstStyle/>
            <a:p>
              <a:pPr algn="ctr"/>
              <a:r>
                <a:rPr lang="zh-CN" altLang="en-US" sz="1600" b="1" dirty="0">
                  <a:solidFill>
                    <a:schemeClr val="tx1">
                      <a:lumMod val="75000"/>
                      <a:lumOff val="25000"/>
                    </a:schemeClr>
                  </a:solidFill>
                </a:rPr>
                <a:t>输入你的标题</a:t>
              </a:r>
            </a:p>
          </p:txBody>
        </p:sp>
      </p:grpSp>
      <p:cxnSp>
        <p:nvCxnSpPr>
          <p:cNvPr id="68" name="Straight Connector 67"/>
          <p:cNvCxnSpPr/>
          <p:nvPr/>
        </p:nvCxnSpPr>
        <p:spPr>
          <a:xfrm flipH="1">
            <a:off x="5291024" y="4114935"/>
            <a:ext cx="2381089" cy="0"/>
          </a:xfrm>
          <a:prstGeom prst="line">
            <a:avLst/>
          </a:prstGeom>
          <a:ln w="19050" cap="rnd">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692466" y="4114935"/>
            <a:ext cx="2381089" cy="0"/>
          </a:xfrm>
          <a:prstGeom prst="line">
            <a:avLst/>
          </a:prstGeom>
          <a:ln w="19050" cap="rnd">
            <a:solidFill>
              <a:schemeClr val="accent5"/>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051" y="340072"/>
            <a:ext cx="1957261" cy="675969"/>
            <a:chOff x="285749" y="263872"/>
            <a:chExt cx="1957261" cy="675969"/>
          </a:xfrm>
        </p:grpSpPr>
        <p:grpSp>
          <p:nvGrpSpPr>
            <p:cNvPr id="47" name="组合 46"/>
            <p:cNvGrpSpPr/>
            <p:nvPr/>
          </p:nvGrpSpPr>
          <p:grpSpPr>
            <a:xfrm flipH="1">
              <a:off x="285749" y="263872"/>
              <a:ext cx="1623000" cy="675969"/>
              <a:chOff x="3533690" y="533400"/>
              <a:chExt cx="1637426" cy="675969"/>
            </a:xfrm>
            <a:solidFill>
              <a:srgbClr val="EE1C39"/>
            </a:solidFill>
          </p:grpSpPr>
          <p:sp>
            <p:nvSpPr>
              <p:cNvPr id="49" name="矩形 48"/>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椭圆 49"/>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8" name="文本框 4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51" name="文本框 50"/>
          <p:cNvSpPr txBox="1"/>
          <p:nvPr/>
        </p:nvSpPr>
        <p:spPr>
          <a:xfrm>
            <a:off x="1794449" y="416272"/>
            <a:ext cx="4053901" cy="584775"/>
          </a:xfrm>
          <a:prstGeom prst="rect">
            <a:avLst/>
          </a:prstGeom>
          <a:noFill/>
        </p:spPr>
        <p:txBody>
          <a:bodyPr wrap="square" rtlCol="0">
            <a:spAutoFit/>
          </a:bodyPr>
          <a:lstStyle/>
          <a:p>
            <a:pPr defTabSz="1450975"/>
            <a:r>
              <a:rPr lang="zh-CN" altLang="en-US" sz="3200" b="1" spc="300" dirty="0">
                <a:solidFill>
                  <a:schemeClr val="tx1">
                    <a:lumMod val="75000"/>
                    <a:lumOff val="25000"/>
                  </a:schemeClr>
                </a:solidFill>
                <a:cs typeface="+mn-ea"/>
                <a:sym typeface="+mn-lt"/>
              </a:rPr>
              <a:t>在此输入你的标题</a:t>
            </a:r>
            <a:endParaRPr lang="en-CA" altLang="zh-CN" sz="3200" b="1" spc="300" dirty="0">
              <a:solidFill>
                <a:schemeClr val="tx1">
                  <a:lumMod val="75000"/>
                  <a:lumOff val="25000"/>
                </a:schemeClr>
              </a:solidFill>
              <a:cs typeface="+mn-ea"/>
              <a:sym typeface="+mn-lt"/>
            </a:endParaRPr>
          </a:p>
        </p:txBody>
      </p:sp>
      <p:sp>
        <p:nvSpPr>
          <p:cNvPr id="52" name="矩形 51"/>
          <p:cNvSpPr/>
          <p:nvPr/>
        </p:nvSpPr>
        <p:spPr>
          <a:xfrm>
            <a:off x="0" y="6591299"/>
            <a:ext cx="12192000" cy="266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8" presetClass="entr" presetSubtype="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Right)">
                                      <p:cBhvr>
                                        <p:cTn id="17" dur="1000"/>
                                        <p:tgtEl>
                                          <p:spTgt spid="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2" presetClass="entr" presetSubtype="4" accel="50000" decel="5000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8" presetClass="entr" presetSubtype="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trips(downRight)">
                                      <p:cBhvr>
                                        <p:cTn id="31" dur="1000"/>
                                        <p:tgtEl>
                                          <p:spTgt spid="3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2" presetClass="entr" presetSubtype="4" accel="50000" decel="5000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18" presetClass="entr" presetSubtype="6"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strips(downRight)">
                                      <p:cBhvr>
                                        <p:cTn id="45" dur="1000"/>
                                        <p:tgtEl>
                                          <p:spTgt spid="40"/>
                                        </p:tgtEl>
                                      </p:cBhvr>
                                    </p:animEffect>
                                  </p:childTnLst>
                                </p:cTn>
                              </p:par>
                            </p:childTnLst>
                          </p:cTn>
                        </p:par>
                        <p:par>
                          <p:cTn id="46" fill="hold">
                            <p:stCondLst>
                              <p:cond delay="4500"/>
                            </p:stCondLst>
                            <p:childTnLst>
                              <p:par>
                                <p:cTn id="47" presetID="18" presetClass="entr" presetSubtype="1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strips(downLeft)">
                                      <p:cBhvr>
                                        <p:cTn id="49" dur="1000"/>
                                        <p:tgtEl>
                                          <p:spTgt spid="45"/>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ppt_x"/>
                                          </p:val>
                                        </p:tav>
                                        <p:tav tm="100000">
                                          <p:val>
                                            <p:strVal val="#ppt_x"/>
                                          </p:val>
                                        </p:tav>
                                      </p:tavLst>
                                    </p:anim>
                                    <p:anim calcmode="lin" valueType="num">
                                      <p:cBhvr additive="base">
                                        <p:cTn id="59" dur="500" fill="hold"/>
                                        <p:tgtEl>
                                          <p:spTgt spid="65"/>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8" presetClass="entr" presetSubtype="12"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downLeft)">
                                      <p:cBhvr>
                                        <p:cTn id="63" dur="1000"/>
                                        <p:tgtEl>
                                          <p:spTgt spid="68"/>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ppt_x"/>
                                          </p:val>
                                        </p:tav>
                                        <p:tav tm="100000">
                                          <p:val>
                                            <p:strVal val="#ppt_x"/>
                                          </p:val>
                                        </p:tav>
                                      </p:tavLst>
                                    </p:anim>
                                    <p:anim calcmode="lin" valueType="num">
                                      <p:cBhvr additive="base">
                                        <p:cTn id="73" dur="500" fill="hold"/>
                                        <p:tgtEl>
                                          <p:spTgt spid="61"/>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18" presetClass="entr" presetSubtype="12"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strips(downLeft)">
                                      <p:cBhvr>
                                        <p:cTn id="77" dur="1000"/>
                                        <p:tgtEl>
                                          <p:spTgt spid="69"/>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cTn>
                              </p:par>
                              <p:par>
                                <p:cTn id="84" presetID="2" presetClass="entr" presetSubtype="4" accel="50000" decel="5000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P spid="39" grpId="0"/>
      <p:bldP spid="56" grpId="0"/>
      <p:bldP spid="60"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166257" y="-50799"/>
            <a:ext cx="10439400" cy="6959598"/>
          </a:xfrm>
          <a:prstGeom prst="rect">
            <a:avLst/>
          </a:prstGeom>
          <a:ln>
            <a:noFill/>
          </a:ln>
        </p:spPr>
      </p:pic>
      <p:sp>
        <p:nvSpPr>
          <p:cNvPr id="18" name="任意多边形 17"/>
          <p:cNvSpPr/>
          <p:nvPr/>
        </p:nvSpPr>
        <p:spPr>
          <a:xfrm rot="5400000" flipH="1">
            <a:off x="2664318" y="-2669683"/>
            <a:ext cx="6863365" cy="12192000"/>
          </a:xfrm>
          <a:custGeom>
            <a:avLst/>
            <a:gdLst>
              <a:gd name="connsiteX0" fmla="*/ 6858000 w 6863365"/>
              <a:gd name="connsiteY0" fmla="*/ 12192000 h 12192000"/>
              <a:gd name="connsiteX1" fmla="*/ 6858000 w 6863365"/>
              <a:gd name="connsiteY1" fmla="*/ 12190476 h 12192000"/>
              <a:gd name="connsiteX2" fmla="*/ 18771 w 6863365"/>
              <a:gd name="connsiteY2" fmla="*/ 12190476 h 12192000"/>
              <a:gd name="connsiteX3" fmla="*/ 3441068 w 6863365"/>
              <a:gd name="connsiteY3" fmla="*/ 6289964 h 12192000"/>
              <a:gd name="connsiteX4" fmla="*/ 6858000 w 6863365"/>
              <a:gd name="connsiteY4" fmla="*/ 12181226 h 12192000"/>
              <a:gd name="connsiteX5" fmla="*/ 6858000 w 6863365"/>
              <a:gd name="connsiteY5" fmla="*/ 0 h 12192000"/>
              <a:gd name="connsiteX6" fmla="*/ 0 w 6863365"/>
              <a:gd name="connsiteY6" fmla="*/ 0 h 12192000"/>
              <a:gd name="connsiteX7" fmla="*/ 0 w 6863365"/>
              <a:gd name="connsiteY7" fmla="*/ 12192000 h 12192000"/>
              <a:gd name="connsiteX8" fmla="*/ 6863365 w 6863365"/>
              <a:gd name="connsiteY8" fmla="*/ 12190476 h 12192000"/>
              <a:gd name="connsiteX9" fmla="*/ 6858000 w 6863365"/>
              <a:gd name="connsiteY9" fmla="*/ 12181226 h 12192000"/>
              <a:gd name="connsiteX10" fmla="*/ 6858000 w 6863365"/>
              <a:gd name="connsiteY10" fmla="*/ 12190476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3365" h="12192000">
                <a:moveTo>
                  <a:pt x="6858000" y="12192000"/>
                </a:moveTo>
                <a:lnTo>
                  <a:pt x="6858000" y="12190476"/>
                </a:lnTo>
                <a:lnTo>
                  <a:pt x="18771" y="12190476"/>
                </a:lnTo>
                <a:lnTo>
                  <a:pt x="3441068" y="6289964"/>
                </a:lnTo>
                <a:lnTo>
                  <a:pt x="6858000" y="12181226"/>
                </a:lnTo>
                <a:lnTo>
                  <a:pt x="6858000" y="0"/>
                </a:lnTo>
                <a:lnTo>
                  <a:pt x="0" y="0"/>
                </a:lnTo>
                <a:lnTo>
                  <a:pt x="0" y="12192000"/>
                </a:lnTo>
                <a:close/>
                <a:moveTo>
                  <a:pt x="6863365" y="12190476"/>
                </a:moveTo>
                <a:lnTo>
                  <a:pt x="6858000" y="12181226"/>
                </a:lnTo>
                <a:lnTo>
                  <a:pt x="6858000" y="121904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7535863" y="2663601"/>
            <a:ext cx="1210588" cy="400110"/>
          </a:xfrm>
          <a:prstGeom prst="rect">
            <a:avLst/>
          </a:prstGeom>
          <a:solidFill>
            <a:schemeClr val="accent1"/>
          </a:solidFill>
          <a:ln w="19050">
            <a:noFill/>
          </a:ln>
          <a:effectLst/>
        </p:spPr>
        <p:txBody>
          <a:bodyPr wrap="none" rtlCol="0">
            <a:spAutoFit/>
          </a:bodyPr>
          <a:lstStyle/>
          <a:p>
            <a:r>
              <a:rPr lang="zh-CN" altLang="en-US" sz="2000" dirty="0">
                <a:solidFill>
                  <a:schemeClr val="bg1"/>
                </a:solidFill>
                <a:latin typeface="张海山锐线体简" panose="02000000000000000000" pitchFamily="2" charset="-122"/>
                <a:ea typeface="张海山锐线体简" panose="02000000000000000000" pitchFamily="2" charset="-122"/>
              </a:rPr>
              <a:t>运营状况</a:t>
            </a:r>
          </a:p>
        </p:txBody>
      </p:sp>
      <p:sp>
        <p:nvSpPr>
          <p:cNvPr id="9" name="等腰三角形 8"/>
          <p:cNvSpPr/>
          <p:nvPr/>
        </p:nvSpPr>
        <p:spPr>
          <a:xfrm rot="5400000" flipH="1">
            <a:off x="5712264" y="3863245"/>
            <a:ext cx="447195" cy="385513"/>
          </a:xfrm>
          <a:prstGeom prs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7442604" y="3906363"/>
            <a:ext cx="1752467" cy="276999"/>
          </a:xfrm>
          <a:prstGeom prst="rect">
            <a:avLst/>
          </a:prstGeom>
          <a:noFill/>
        </p:spPr>
        <p:txBody>
          <a:bodyPr wrap="none" rtlCol="0">
            <a:spAutoFit/>
          </a:bodyPr>
          <a:lstStyle/>
          <a:p>
            <a:pPr algn="ctr"/>
            <a:r>
              <a:rPr lang="en-US" altLang="zh-CN"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200" cap="all"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3" name="文本框 12"/>
          <p:cNvSpPr txBox="1"/>
          <p:nvPr/>
        </p:nvSpPr>
        <p:spPr>
          <a:xfrm>
            <a:off x="7417890" y="3137670"/>
            <a:ext cx="3467617" cy="584775"/>
          </a:xfrm>
          <a:prstGeom prst="rect">
            <a:avLst/>
          </a:prstGeom>
          <a:noFill/>
        </p:spPr>
        <p:txBody>
          <a:bodyPr wrap="none" rtlCol="0">
            <a:spAutoFit/>
          </a:bodyPr>
          <a:lstStyle/>
          <a:p>
            <a:pPr algn="ctr"/>
            <a:r>
              <a:rPr lang="zh-CN" altLang="en-US" sz="3200" dirty="0">
                <a:solidFill>
                  <a:srgbClr val="534C49"/>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请输入此部分标题</a:t>
            </a:r>
          </a:p>
        </p:txBody>
      </p:sp>
      <p:sp>
        <p:nvSpPr>
          <p:cNvPr id="17" name="矩形 16"/>
          <p:cNvSpPr/>
          <p:nvPr/>
        </p:nvSpPr>
        <p:spPr>
          <a:xfrm>
            <a:off x="7535863" y="3796404"/>
            <a:ext cx="3240000" cy="18000"/>
          </a:xfrm>
          <a:prstGeom prst="rect">
            <a:avLst/>
          </a:prstGeom>
          <a:solidFill>
            <a:srgbClr val="534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37068"/>
            <a:ext cx="12192002" cy="256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508617" y="466676"/>
            <a:ext cx="6844594" cy="5900512"/>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flipH="1">
            <a:off x="5094590" y="2304591"/>
            <a:ext cx="1297029" cy="1118128"/>
          </a:xfrm>
          <a:prstGeom prst="triangl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企业介绍"/>
</p:tagLst>
</file>

<file path=ppt/theme/theme1.xml><?xml version="1.0" encoding="utf-8"?>
<a:theme xmlns:a="http://schemas.openxmlformats.org/drawingml/2006/main" name="www.2ppt.com">
  <a:themeElements>
    <a:clrScheme name="自定义 11">
      <a:dk1>
        <a:sysClr val="windowText" lastClr="000000"/>
      </a:dk1>
      <a:lt1>
        <a:sysClr val="window" lastClr="FFFFFF"/>
      </a:lt1>
      <a:dk2>
        <a:srgbClr val="44546A"/>
      </a:dk2>
      <a:lt2>
        <a:srgbClr val="E7E6E6"/>
      </a:lt2>
      <a:accent1>
        <a:srgbClr val="EE1C39"/>
      </a:accent1>
      <a:accent2>
        <a:srgbClr val="262626"/>
      </a:accent2>
      <a:accent3>
        <a:srgbClr val="98141D"/>
      </a:accent3>
      <a:accent4>
        <a:srgbClr val="171616"/>
      </a:accent4>
      <a:accent5>
        <a:srgbClr val="C00000"/>
      </a:accent5>
      <a:accent6>
        <a:srgbClr val="262626"/>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3261</Words>
  <Application>Microsoft Office PowerPoint</Application>
  <PresentationFormat>宽屏</PresentationFormat>
  <Paragraphs>315</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FontAwesome</vt:lpstr>
      <vt:lpstr>Microsoft JhengHei Light</vt:lpstr>
      <vt:lpstr>宋体</vt:lpstr>
      <vt:lpstr>微软雅黑</vt:lpstr>
      <vt:lpstr>张海山锐线体简</vt:lpstr>
      <vt:lpstr>Arial</vt:lpstr>
      <vt:lpstr>Calibri</vt:lpstr>
      <vt:lpstr>Roboto</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2017-05-10T14:11:00Z</dcterms:created>
  <dcterms:modified xsi:type="dcterms:W3CDTF">2023-01-10T06:38:25Z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4A67B82DE7F840ADADD8BAA7A710B084</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