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9" r:id="rId2"/>
    <p:sldId id="380" r:id="rId3"/>
    <p:sldId id="267" r:id="rId4"/>
    <p:sldId id="386" r:id="rId5"/>
    <p:sldId id="407" r:id="rId6"/>
    <p:sldId id="389" r:id="rId7"/>
    <p:sldId id="411" r:id="rId8"/>
    <p:sldId id="422" r:id="rId9"/>
    <p:sldId id="320" r:id="rId10"/>
    <p:sldId id="459" r:id="rId11"/>
  </p:sldIdLst>
  <p:sldSz cx="24384000" cy="13716000"/>
  <p:notesSz cx="6858000" cy="9144000"/>
  <p:defaultTextStyle>
    <a:defPPr>
      <a:defRPr lang="en-US"/>
    </a:defPPr>
    <a:lvl1pPr marL="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4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6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8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0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2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4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3600" algn="l" defTabSz="2437765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76">
          <p15:clr>
            <a:srgbClr val="A4A3A4"/>
          </p15:clr>
        </p15:guide>
        <p15:guide id="2" pos="14484">
          <p15:clr>
            <a:srgbClr val="A4A3A4"/>
          </p15:clr>
        </p15:guide>
        <p15:guide id="3" pos="1284">
          <p15:clr>
            <a:srgbClr val="A4A3A4"/>
          </p15:clr>
        </p15:guide>
        <p15:guide id="4" orient="horz" pos="7722">
          <p15:clr>
            <a:srgbClr val="A4A3A4"/>
          </p15:clr>
        </p15:guide>
        <p15:guide id="5" orient="horz" pos="918">
          <p15:clr>
            <a:srgbClr val="A4A3A4"/>
          </p15:clr>
        </p15:guide>
        <p15:guide id="6" pos="7657">
          <p15:clr>
            <a:srgbClr val="A4A3A4"/>
          </p15:clr>
        </p15:guide>
        <p15:guide id="7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CF2"/>
    <a:srgbClr val="F7F7F7"/>
    <a:srgbClr val="1D1E20"/>
    <a:srgbClr val="000000"/>
    <a:srgbClr val="292929"/>
    <a:srgbClr val="00C673"/>
    <a:srgbClr val="555964"/>
    <a:srgbClr val="333230"/>
    <a:srgbClr val="D35757"/>
    <a:srgbClr val="D5B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6347" autoAdjust="0"/>
  </p:normalViewPr>
  <p:slideViewPr>
    <p:cSldViewPr snapToObjects="1">
      <p:cViewPr varScale="1">
        <p:scale>
          <a:sx n="50" d="100"/>
          <a:sy n="50" d="100"/>
        </p:scale>
        <p:origin x="1026" y="60"/>
      </p:cViewPr>
      <p:guideLst>
        <p:guide pos="876"/>
        <p:guide pos="14484"/>
        <p:guide pos="1284"/>
        <p:guide orient="horz" pos="7722"/>
        <p:guide orient="horz" pos="918"/>
        <p:guide pos="7657"/>
        <p:guide orient="horz"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19056"/>
    </p:cViewPr>
  </p:sorterViewPr>
  <p:notesViewPr>
    <p:cSldViewPr snapToObjects="1" showGuides="1">
      <p:cViewPr varScale="1">
        <p:scale>
          <a:sx n="52" d="100"/>
          <a:sy n="52" d="100"/>
        </p:scale>
        <p:origin x="2862" y="96"/>
      </p:cViewPr>
      <p:guideLst>
        <p:guide orient="horz" pos="2880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3F5F-2CB0-4229-855E-C2E0C65B7458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E087A736-6CC3-4C18-98AD-86E9D9BA66F5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3C13A6D8-FB85-4A58-8BD4-8660BCD7BDC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2437765" rtl="0" eaLnBrk="1" latinLnBrk="0" hangingPunct="1">
      <a:defRPr sz="3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1219200" algn="l" defTabSz="2437765" rtl="0" eaLnBrk="1" latinLnBrk="0" hangingPunct="1">
      <a:defRPr sz="3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2438400" algn="l" defTabSz="2437765" rtl="0" eaLnBrk="1" latinLnBrk="0" hangingPunct="1">
      <a:defRPr sz="3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3657600" algn="l" defTabSz="2437765" rtl="0" eaLnBrk="1" latinLnBrk="0" hangingPunct="1">
      <a:defRPr sz="3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4876800" algn="l" defTabSz="2437765" rtl="0" eaLnBrk="1" latinLnBrk="0" hangingPunct="1">
      <a:defRPr sz="3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6096000" algn="l" defTabSz="243776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200" algn="l" defTabSz="243776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400" algn="l" defTabSz="243776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3600" algn="l" defTabSz="2437765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3A6D8-FB85-4A58-8BD4-8660BCD7BDCB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3A6D8-FB85-4A58-8BD4-8660BCD7BDCB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3A6D8-FB85-4A58-8BD4-8660BCD7BDCB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192000" y="-17900"/>
            <a:ext cx="12192000" cy="137339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192000" y="9809"/>
            <a:ext cx="12192000" cy="4759959"/>
          </a:xfrm>
          <a:prstGeom prst="rect">
            <a:avLst/>
          </a:prstGeom>
          <a:solidFill>
            <a:schemeClr val="accent5"/>
          </a:solidFill>
          <a:ln w="152400" cap="sq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09962" y="4769768"/>
            <a:ext cx="6102718" cy="4759959"/>
          </a:xfrm>
          <a:prstGeom prst="rect">
            <a:avLst/>
          </a:prstGeom>
          <a:solidFill>
            <a:schemeClr val="accent5"/>
          </a:solidFill>
          <a:ln w="152400" cap="sq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192000" y="-17900"/>
            <a:ext cx="12192000" cy="137339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-17900"/>
            <a:ext cx="12192000" cy="13733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11080" y="0"/>
            <a:ext cx="8280920" cy="1081844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02968" y="3249620"/>
            <a:ext cx="6840760" cy="893697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3725" y="1440160"/>
            <a:ext cx="5070870" cy="662473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552040" y="7938120"/>
            <a:ext cx="6511030" cy="50405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000312" y="593304"/>
            <a:ext cx="5070870" cy="662473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832960" y="4553744"/>
            <a:ext cx="5256584" cy="50405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390800" y="8298160"/>
            <a:ext cx="5070870" cy="662473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91000" y="953344"/>
            <a:ext cx="5070870" cy="662473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193138" y="10458400"/>
            <a:ext cx="5070870" cy="662473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11080" y="0"/>
            <a:ext cx="8280920" cy="981032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4712280" y="9018240"/>
            <a:ext cx="8280920" cy="469776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110880" y="8226152"/>
            <a:ext cx="8280920" cy="548984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992200" y="0"/>
            <a:ext cx="8280920" cy="548984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110880" y="8226152"/>
            <a:ext cx="8280920" cy="548984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991200" y="0"/>
            <a:ext cx="8280920" cy="548984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361764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79381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30960" y="4527073"/>
            <a:ext cx="5904656" cy="6651407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648384" y="4527073"/>
            <a:ext cx="5904656" cy="6651407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239672" y="4524816"/>
            <a:ext cx="5904656" cy="6651407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648" y="1457400"/>
            <a:ext cx="21602400" cy="799288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10880" y="0"/>
            <a:ext cx="20234248" cy="104584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097360"/>
            <a:ext cx="23353240" cy="1152128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47184" y="3761656"/>
            <a:ext cx="4680520" cy="61926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784288" y="3761656"/>
            <a:ext cx="4680520" cy="61926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815736" y="3761656"/>
            <a:ext cx="4680520" cy="61926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9752840" y="3761656"/>
            <a:ext cx="4680520" cy="61926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394776" y="3247364"/>
            <a:ext cx="4680520" cy="85169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075296" y="2537520"/>
            <a:ext cx="4680520" cy="85169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9752840" y="1817440"/>
            <a:ext cx="4680520" cy="85169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390800" y="1800200"/>
            <a:ext cx="11305256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687944" y="7290048"/>
            <a:ext cx="11305256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390800" y="665312"/>
            <a:ext cx="11305256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344128" y="3833664"/>
            <a:ext cx="11305256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344128" y="-1710952"/>
            <a:ext cx="11305256" cy="48965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537520"/>
            <a:ext cx="4343128" cy="871296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045327" y="2537520"/>
            <a:ext cx="4343128" cy="871296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409712" y="2537520"/>
            <a:ext cx="4343128" cy="871296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951640" y="1104497"/>
            <a:ext cx="14401600" cy="11528961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90800" y="1457400"/>
            <a:ext cx="21602400" cy="108012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15136" y="4752528"/>
            <a:ext cx="15553728" cy="9162256"/>
          </a:xfrm>
          <a:prstGeom prst="rect">
            <a:avLst/>
          </a:prstGeom>
          <a:solidFill>
            <a:schemeClr val="accent5"/>
          </a:solidFill>
          <a:ln w="152400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3488" y="0"/>
            <a:ext cx="16800512" cy="1371599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311680" y="2232248"/>
            <a:ext cx="13033448" cy="69300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3488" y="0"/>
            <a:ext cx="6768752" cy="1371599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446766" y="2249488"/>
            <a:ext cx="5111750" cy="511175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id-ID" sz="5400"/>
            </a:lvl1pPr>
          </a:lstStyle>
          <a:p>
            <a:endParaRPr lang="id-ID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0113698" y="-1134888"/>
            <a:ext cx="5111750" cy="511175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id-ID" sz="5400"/>
            </a:lvl1pPr>
          </a:lstStyle>
          <a:p>
            <a:endParaRPr lang="id-ID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4279414" y="8658200"/>
            <a:ext cx="5111750" cy="511175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id-ID" sz="5400"/>
            </a:lvl1pPr>
          </a:lstStyle>
          <a:p>
            <a:endParaRPr lang="id-ID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446766" y="8010128"/>
            <a:ext cx="5111750" cy="691276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id-ID" sz="5400"/>
            </a:lvl1pPr>
          </a:lstStyle>
          <a:p>
            <a:endParaRPr lang="id-ID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4279414" y="1096542"/>
            <a:ext cx="5111750" cy="691276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id-ID" sz="5400"/>
            </a:lvl1pPr>
          </a:lstStyle>
          <a:p>
            <a:endParaRPr lang="id-ID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0113698" y="4624934"/>
            <a:ext cx="5111750" cy="691276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lang="id-ID"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1"/>
          </p:nvPr>
        </p:nvSpPr>
        <p:spPr>
          <a:xfrm>
            <a:off x="8159552" y="449288"/>
            <a:ext cx="7560230" cy="61722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 noChangeAspect="1"/>
          </p:cNvSpPr>
          <p:nvPr>
            <p:ph type="pic" sz="quarter" idx="12"/>
          </p:nvPr>
        </p:nvSpPr>
        <p:spPr>
          <a:xfrm>
            <a:off x="16194579" y="449288"/>
            <a:ext cx="7560230" cy="61722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8159552" y="7074024"/>
            <a:ext cx="7560230" cy="61722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4"/>
          </p:nvPr>
        </p:nvSpPr>
        <p:spPr>
          <a:xfrm>
            <a:off x="16188930" y="7074024"/>
            <a:ext cx="7560230" cy="61722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015536" y="1227584"/>
            <a:ext cx="5040154" cy="54864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817142" y="1204036"/>
            <a:ext cx="5040154" cy="54864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16339" y="1227584"/>
            <a:ext cx="5040154" cy="54864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015536" y="7060232"/>
            <a:ext cx="5040154" cy="54864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8817142" y="7036684"/>
            <a:ext cx="5040154" cy="54864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3416339" y="7060232"/>
            <a:ext cx="5040154" cy="54864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67064" y="0"/>
            <a:ext cx="8424936" cy="1371599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097360"/>
            <a:ext cx="5431159" cy="1152128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881217" y="1097360"/>
            <a:ext cx="11500467" cy="792088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7871519" cy="13716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0535816" y="737320"/>
            <a:ext cx="410445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90650" y="1457400"/>
            <a:ext cx="10801350" cy="10818515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241360" y="0"/>
            <a:ext cx="6071320" cy="685800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312680" y="6858000"/>
            <a:ext cx="6071320" cy="685800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41360" cy="1371600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754056" y="73732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id-ID"/>
              <a:t> </a:t>
            </a:r>
            <a:fld id="{A0012661-A7C6-484E-80FE-CF2630C25222}" type="slidenum">
              <a:rPr lang="id-ID" smtClean="0"/>
              <a:t>‹#›</a:t>
            </a:fld>
            <a:endParaRPr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9632"/>
            <a:ext cx="8046720" cy="13924415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6720" y="-9632"/>
            <a:ext cx="8046720" cy="13924415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088222" y="-9632"/>
            <a:ext cx="8295778" cy="13924415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9631"/>
            <a:ext cx="9311680" cy="1370939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311680" y="0"/>
            <a:ext cx="15134812" cy="404968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5"/>
          </p:nvPr>
        </p:nvSpPr>
        <p:spPr>
          <a:xfrm>
            <a:off x="9311680" y="4059320"/>
            <a:ext cx="7536160" cy="482450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/>
          </a:p>
        </p:txBody>
      </p:sp>
      <p:sp>
        <p:nvSpPr>
          <p:cNvPr id="12" name="Picture Placeholder 8"/>
          <p:cNvSpPr>
            <a:spLocks noGrp="1" noChangeAspect="1"/>
          </p:cNvSpPr>
          <p:nvPr>
            <p:ph type="pic" sz="quarter" idx="16"/>
          </p:nvPr>
        </p:nvSpPr>
        <p:spPr>
          <a:xfrm>
            <a:off x="16847840" y="8893457"/>
            <a:ext cx="7536160" cy="482450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754056" y="73732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id-ID"/>
              <a:t> </a:t>
            </a:r>
            <a:fld id="{A0012661-A7C6-484E-80FE-CF2630C25222}" type="slidenum">
              <a:rPr lang="id-ID" smtClean="0"/>
              <a:t>‹#›</a:t>
            </a:fld>
            <a:endParaRPr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9631"/>
            <a:ext cx="8046720" cy="521144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6719" y="-9631"/>
            <a:ext cx="8304888" cy="1372563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327" y="5201817"/>
            <a:ext cx="8032393" cy="8514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6337280" y="0"/>
            <a:ext cx="8046720" cy="8514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6337280" y="8514183"/>
            <a:ext cx="8046720" cy="521144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4337720"/>
            <a:ext cx="8046720" cy="576064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6720" y="4337720"/>
            <a:ext cx="8046720" cy="576064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088222" y="4337720"/>
            <a:ext cx="8295778" cy="576064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129808"/>
            <a:ext cx="8046720" cy="576064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6720" y="5129808"/>
            <a:ext cx="8046720" cy="576064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088222" y="5129808"/>
            <a:ext cx="8295778" cy="576064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0391800" y="737320"/>
            <a:ext cx="22322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754056" y="73732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id-ID"/>
              <a:t> </a:t>
            </a:r>
            <a:fld id="{A0012661-A7C6-484E-80FE-CF2630C25222}" type="slidenum">
              <a:rPr lang="id-ID" smtClean="0"/>
              <a:t>‹#›</a:t>
            </a:fld>
            <a:endParaRPr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2192000" y="0"/>
            <a:ext cx="12192000" cy="4526280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id-ID"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2192000" y="4526280"/>
            <a:ext cx="12192000" cy="4526280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id-ID"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192000" y="9017358"/>
            <a:ext cx="12192000" cy="4698642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id-ID"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0391800" y="737320"/>
            <a:ext cx="22322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754056" y="73732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id-ID"/>
              <a:t> </a:t>
            </a:r>
            <a:fld id="{A0012661-A7C6-484E-80FE-CF2630C25222}" type="slidenum">
              <a:rPr lang="id-ID" smtClean="0"/>
              <a:t>‹#›</a:t>
            </a:fld>
            <a:endParaRPr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4384000" cy="4547565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id-ID"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2191999" y="4547565"/>
            <a:ext cx="12192001" cy="4504995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id-ID"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17304" y="9052560"/>
            <a:ext cx="12209303" cy="4698642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id-ID"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4481736"/>
            <a:ext cx="6071320" cy="460851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1320" y="4489764"/>
            <a:ext cx="6071320" cy="460851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182152" y="4496905"/>
            <a:ext cx="6201847" cy="4593343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lang="id-ID" sz="4000" dirty="0"/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182152" y="9080264"/>
            <a:ext cx="6201847" cy="4635736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142640" y="4481002"/>
            <a:ext cx="6071320" cy="923499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69051" y="9090248"/>
            <a:ext cx="12211691" cy="463378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200112" y="265196"/>
            <a:ext cx="5295822" cy="378449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200112" y="4337720"/>
            <a:ext cx="5295822" cy="907300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777498" y="9614341"/>
            <a:ext cx="5295822" cy="378449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8777498" y="265196"/>
            <a:ext cx="5295822" cy="907300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90650" y="0"/>
            <a:ext cx="10801350" cy="13716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199430" y="0"/>
            <a:ext cx="12184569" cy="6930008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200112" y="265196"/>
            <a:ext cx="5295822" cy="378449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200112" y="4337720"/>
            <a:ext cx="5295822" cy="907300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777498" y="9614341"/>
            <a:ext cx="5295822" cy="378449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8777498" y="265196"/>
            <a:ext cx="5295822" cy="907300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622726" y="9626236"/>
            <a:ext cx="5295822" cy="378449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622726" y="265196"/>
            <a:ext cx="5295822" cy="9073008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246784" y="1176950"/>
            <a:ext cx="5223273" cy="11362118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9224" y="8522312"/>
            <a:ext cx="10780658" cy="4016773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849225" y="1176950"/>
            <a:ext cx="10780658" cy="6934780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8009049" y="5604270"/>
            <a:ext cx="5223273" cy="6934798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8009049" y="1176926"/>
            <a:ext cx="5223273" cy="4016773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246784" y="1176950"/>
            <a:ext cx="5223273" cy="11362118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49224" y="1176950"/>
            <a:ext cx="5223273" cy="6934780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49224" y="8522312"/>
            <a:ext cx="5223273" cy="4016773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406609" y="1176950"/>
            <a:ext cx="5223273" cy="11362118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8009049" y="5604270"/>
            <a:ext cx="5223273" cy="6934798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8009049" y="1176926"/>
            <a:ext cx="5223273" cy="4016773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246784" y="1176950"/>
            <a:ext cx="5223273" cy="6934780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849224" y="1176950"/>
            <a:ext cx="5223273" cy="6934780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46784" y="8522312"/>
            <a:ext cx="10825713" cy="4016773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406609" y="1176950"/>
            <a:ext cx="5223273" cy="6113098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8009049" y="5604270"/>
            <a:ext cx="5223273" cy="6934798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8009049" y="1176926"/>
            <a:ext cx="5223273" cy="4016773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2406609" y="7650088"/>
            <a:ext cx="5223273" cy="4888980"/>
          </a:xfrm>
          <a:prstGeom prst="rect">
            <a:avLst/>
          </a:prstGeom>
          <a:solidFill>
            <a:schemeClr val="accent5"/>
          </a:solidFill>
          <a:ln w="571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8682" y="4265712"/>
            <a:ext cx="6840910" cy="432048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771545" y="4265712"/>
            <a:ext cx="6840910" cy="432048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864408" y="4266037"/>
            <a:ext cx="6840910" cy="4320155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678682" y="8802216"/>
            <a:ext cx="6840910" cy="432048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771545" y="8802216"/>
            <a:ext cx="6840910" cy="432048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864408" y="8802541"/>
            <a:ext cx="6840910" cy="4320155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754056" y="73732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id-ID"/>
              <a:t> </a:t>
            </a:r>
            <a:fld id="{A0012661-A7C6-484E-80FE-CF2630C25222}" type="slidenum">
              <a:rPr lang="id-ID" smtClean="0"/>
              <a:t>‹#›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6" y="-129233"/>
            <a:ext cx="23969309" cy="1348273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21368" y="-54768"/>
            <a:ext cx="12408024" cy="5777695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4" y="3113584"/>
            <a:ext cx="9721080" cy="891098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22848" y="3671645"/>
            <a:ext cx="8496944" cy="521963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80" y="4225208"/>
            <a:ext cx="10369152" cy="6351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68" y="4225207"/>
            <a:ext cx="10369152" cy="6351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50" y="3689648"/>
            <a:ext cx="12278100" cy="7520335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988717" y="4729263"/>
            <a:ext cx="8406566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30862" y="5161212"/>
            <a:ext cx="3097090" cy="4321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6656050" y="5161212"/>
            <a:ext cx="3097213" cy="4321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0" y="6706828"/>
            <a:ext cx="2564978" cy="5263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48" y="4650550"/>
            <a:ext cx="12891565" cy="7896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80" y="6113170"/>
            <a:ext cx="4647362" cy="6321352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912725" y="5741506"/>
            <a:ext cx="8712200" cy="5472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08437" y="6641976"/>
            <a:ext cx="3652044" cy="48316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531352" y="7286234"/>
            <a:ext cx="2293243" cy="40362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191850" y="1457325"/>
            <a:ext cx="10801350" cy="10801275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2" y="-2935088"/>
            <a:ext cx="7818339" cy="10634518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13263" y="-2093063"/>
            <a:ext cx="6119812" cy="8208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304" y="6808658"/>
            <a:ext cx="7818339" cy="10634518"/>
          </a:xfrm>
          <a:prstGeom prst="rect">
            <a:avLst/>
          </a:prstGeom>
        </p:spPr>
      </p:pic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5762735" y="7650683"/>
            <a:ext cx="6119812" cy="8208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663608" y="2897560"/>
            <a:ext cx="3296028" cy="6769482"/>
            <a:chOff x="3739073" y="951230"/>
            <a:chExt cx="1665853" cy="34213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867908" y="3569001"/>
            <a:ext cx="2887428" cy="5256584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15149" y="4153766"/>
            <a:ext cx="7818339" cy="10634518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316856" y="6421585"/>
            <a:ext cx="8136904" cy="61206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9815736" y="1917773"/>
            <a:ext cx="4824536" cy="9908779"/>
            <a:chOff x="3739073" y="951230"/>
            <a:chExt cx="1665853" cy="3421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0103768" y="2985840"/>
            <a:ext cx="4226451" cy="7694285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5864408" y="1917773"/>
            <a:ext cx="4824536" cy="9908779"/>
            <a:chOff x="3739073" y="951230"/>
            <a:chExt cx="1665853" cy="3421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6152440" y="2985840"/>
            <a:ext cx="4226451" cy="7694285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16" y="6782365"/>
            <a:ext cx="7818339" cy="10634518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374747" y="7624390"/>
            <a:ext cx="6119812" cy="8208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grpSp>
        <p:nvGrpSpPr>
          <p:cNvPr id="5" name="Group 4"/>
          <p:cNvGrpSpPr/>
          <p:nvPr userDrawn="1"/>
        </p:nvGrpSpPr>
        <p:grpSpPr>
          <a:xfrm rot="16200000" flipH="1">
            <a:off x="20624741" y="-334995"/>
            <a:ext cx="3296028" cy="6769482"/>
            <a:chOff x="3739073" y="951230"/>
            <a:chExt cx="1665853" cy="34213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9608824" y="1622476"/>
            <a:ext cx="5065805" cy="285454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69" y="1889448"/>
            <a:ext cx="7818339" cy="10634518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79900" y="2731473"/>
            <a:ext cx="6119812" cy="8208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33" y="4985792"/>
            <a:ext cx="9594693" cy="13050718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436872" y="6065912"/>
            <a:ext cx="7510255" cy="10073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8044" y="1673424"/>
            <a:ext cx="19398076" cy="118813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697432" y="3401616"/>
            <a:ext cx="10031760" cy="8136904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463808" y="737320"/>
            <a:ext cx="41044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904" y="1673424"/>
            <a:ext cx="19398076" cy="118813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452172" y="3401616"/>
            <a:ext cx="10031760" cy="8136904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463808" y="737320"/>
            <a:ext cx="41044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68" y="1673424"/>
            <a:ext cx="19398076" cy="1188132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27036" y="3401616"/>
            <a:ext cx="10031760" cy="8136904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463808" y="737320"/>
            <a:ext cx="41044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192000" y="-17900"/>
            <a:ext cx="12192000" cy="137339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04321" y="9405664"/>
            <a:ext cx="6087679" cy="4293096"/>
          </a:xfrm>
          <a:prstGeom prst="rect">
            <a:avLst/>
          </a:prstGeom>
          <a:solidFill>
            <a:schemeClr val="accent5"/>
          </a:solidFill>
          <a:ln w="152400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5129808"/>
            <a:ext cx="6071320" cy="8586192"/>
          </a:xfrm>
          <a:prstGeom prst="rect">
            <a:avLst/>
          </a:prstGeom>
          <a:solidFill>
            <a:schemeClr val="accent5"/>
          </a:solidFill>
          <a:ln w="152400">
            <a:solidFill>
              <a:schemeClr val="bg1"/>
            </a:solidFill>
            <a:miter lim="800000"/>
          </a:ln>
        </p:spPr>
        <p:txBody>
          <a:bodyPr/>
          <a:lstStyle>
            <a:lvl1pPr>
              <a:defRPr sz="54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</p:sldLayoutIdLst>
  <p:hf sldNum="0" hdr="0" ftr="0" dt="0"/>
  <p:txStyles>
    <p:titleStyle>
      <a:lvl1pPr algn="ctr" defTabSz="2438400" rtl="0" eaLnBrk="1" latinLnBrk="0" hangingPunct="1">
        <a:spcBef>
          <a:spcPct val="0"/>
        </a:spcBef>
        <a:buNone/>
        <a:defRPr sz="11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8535" kern="1200">
          <a:solidFill>
            <a:schemeClr val="tx1"/>
          </a:solidFill>
          <a:latin typeface="+mn-lt"/>
          <a:ea typeface="+mn-ea"/>
          <a:cs typeface="+mn-cs"/>
        </a:defRPr>
      </a:lvl1pPr>
      <a:lvl2pPr marL="1981200" indent="-7620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7465" kern="1200">
          <a:solidFill>
            <a:schemeClr val="tx1"/>
          </a:solidFill>
          <a:latin typeface="+mn-lt"/>
          <a:ea typeface="+mn-ea"/>
          <a:cs typeface="+mn-cs"/>
        </a:defRPr>
      </a:lvl2pPr>
      <a:lvl3pPr marL="30480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335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»"/>
        <a:defRPr sz="5335" kern="1200">
          <a:solidFill>
            <a:schemeClr val="tx1"/>
          </a:solidFill>
          <a:latin typeface="+mn-lt"/>
          <a:ea typeface="+mn-ea"/>
          <a:cs typeface="+mn-cs"/>
        </a:defRPr>
      </a:lvl5pPr>
      <a:lvl6pPr marL="67056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6pPr>
      <a:lvl7pPr marL="79248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8pPr>
      <a:lvl9pPr marL="10363200" indent="-609600" algn="l" defTabSz="243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4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600" algn="l" defTabSz="243840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3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8843628" y="809328"/>
            <a:ext cx="6696744" cy="2088232"/>
          </a:xfrm>
          <a:prstGeom prst="rect">
            <a:avLst/>
          </a:prstGeom>
          <a:solidFill>
            <a:schemeClr val="bg1"/>
          </a:solidFill>
          <a:ln w="152400">
            <a:solidFill>
              <a:schemeClr val="accent6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43628" y="2897560"/>
            <a:ext cx="6696744" cy="4608512"/>
          </a:xfrm>
          <a:prstGeom prst="rect">
            <a:avLst/>
          </a:prstGeom>
          <a:solidFill>
            <a:schemeClr val="bg1"/>
          </a:solidFill>
          <a:ln w="152400">
            <a:solidFill>
              <a:schemeClr val="accent6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58946" y="3113584"/>
            <a:ext cx="5666108" cy="3806477"/>
            <a:chOff x="15099272" y="3473624"/>
            <a:chExt cx="5666108" cy="3806477"/>
          </a:xfrm>
        </p:grpSpPr>
        <p:sp>
          <p:nvSpPr>
            <p:cNvPr id="6" name="TextBox 5"/>
            <p:cNvSpPr txBox="1"/>
            <p:nvPr/>
          </p:nvSpPr>
          <p:spPr>
            <a:xfrm>
              <a:off x="15935891" y="3473624"/>
              <a:ext cx="3992880" cy="1315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id-ID" sz="75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作品展示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099272" y="4971777"/>
              <a:ext cx="5666108" cy="230832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wisi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enim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ad minim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veniam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,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quis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nostrud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exerci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tation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ullamcorper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suscipit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lobortis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nisl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aliquip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ex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ea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commodo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consequat</a:t>
              </a:r>
              <a:r>
                <a:rPr lang="id-ID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sed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diam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nonummy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nibh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euismod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tincidunt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laoreet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dolore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magna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aliquam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erat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volutpat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.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6096" y="1230197"/>
            <a:ext cx="3051810" cy="1245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75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极简历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3"/>
            <a:stretch>
              <a:fillRect t="-30000"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11111805" y="3689648"/>
            <a:ext cx="216039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1646" y="4503510"/>
            <a:ext cx="12298680" cy="4770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id-ID" sz="10000" spc="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谢谢您的浏览</a:t>
            </a:r>
          </a:p>
          <a:p>
            <a:pPr algn="ctr"/>
            <a:r>
              <a:rPr lang="zh-CN" altLang="id-ID" sz="10000" spc="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这里就是我们所有的</a:t>
            </a:r>
          </a:p>
          <a:p>
            <a:pPr algn="ctr"/>
            <a:r>
              <a:rPr lang="zh-CN" altLang="id-ID" sz="10000" spc="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作品、项目、图片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1111805" y="9810328"/>
            <a:ext cx="216039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4856" y="3576404"/>
            <a:ext cx="13609512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id-ID" sz="15000" spc="3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焦点</a:t>
            </a:r>
          </a:p>
          <a:p>
            <a:pPr>
              <a:lnSpc>
                <a:spcPct val="80000"/>
              </a:lnSpc>
            </a:pPr>
            <a:r>
              <a:rPr lang="zh-CN" altLang="id-ID" sz="15000" spc="3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作品展示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8872" y="7790036"/>
            <a:ext cx="8640960" cy="23083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Lorem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ipsum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dolor sit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amet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consectetuer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adipiscing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elit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sed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nonummy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nibh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euismod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tincidunt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laoreet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dolore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magna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erat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volutpat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ullamcorper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suscipit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lobortis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nisl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aliquip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ex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commodo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consequat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3"/>
            <a:stretch>
              <a:fillRect l="-50000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r="-60000"/>
            </a:stretch>
          </a:blipFill>
        </p:spPr>
      </p:sp>
      <p:sp>
        <p:nvSpPr>
          <p:cNvPr id="17" name="Rectangle 16"/>
          <p:cNvSpPr/>
          <p:nvPr/>
        </p:nvSpPr>
        <p:spPr bwMode="auto">
          <a:xfrm>
            <a:off x="8807624" y="5275441"/>
            <a:ext cx="10801200" cy="3528392"/>
          </a:xfrm>
          <a:prstGeom prst="rect">
            <a:avLst/>
          </a:prstGeom>
          <a:solidFill>
            <a:schemeClr val="tx1"/>
          </a:solidFill>
          <a:ln w="254000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65927" y="6608750"/>
            <a:ext cx="7884594" cy="86177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id-ID" sz="5000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“We just make cool design</a:t>
            </a:r>
            <a:r>
              <a:rPr lang="id-ID" sz="5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6784" y="2825552"/>
            <a:ext cx="3992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id-ID" sz="7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图片</a:t>
            </a:r>
          </a:p>
          <a:p>
            <a:pPr>
              <a:lnSpc>
                <a:spcPct val="80000"/>
              </a:lnSpc>
            </a:pPr>
            <a:r>
              <a:rPr lang="zh-CN" altLang="id-ID" sz="7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标签展示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8792" y="6876291"/>
            <a:ext cx="5544615" cy="23083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amet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consectetuer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adipiscing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elit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sed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nonummy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nibh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euismod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tincidunt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laoreet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dolore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magna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erat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volutpat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ullamcorper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suscipit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lobortis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nisl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aliquip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ex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commodo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consequat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390650" y="6174071"/>
            <a:ext cx="216039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l="-50000"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blipFill rotWithShape="1">
            <a:blip r:embed="rId3"/>
            <a:stretch>
              <a:fillRect l="-50000"/>
            </a:stretch>
          </a:blipFill>
        </p:spPr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4"/>
            <a:stretch>
              <a:fillRect l="-50000"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8290563" y="1477432"/>
            <a:ext cx="7802880" cy="1315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id-ID" sz="75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三张图片并排展示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2197" y="2939951"/>
            <a:ext cx="397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STORY ABOUT US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30960" y="9666312"/>
            <a:ext cx="5904656" cy="151216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080" y="9976120"/>
            <a:ext cx="3600400" cy="90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Sasha Smith</a:t>
            </a:r>
          </a:p>
          <a:p>
            <a:pPr algn="ctr"/>
            <a:r>
              <a:rPr 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Art Director</a:t>
            </a:r>
          </a:p>
          <a:p>
            <a:pPr algn="ctr"/>
            <a:r>
              <a:rPr 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en-US" alt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docer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234954" y="9666312"/>
            <a:ext cx="5904656" cy="151216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5074" y="9976120"/>
            <a:ext cx="3600400" cy="90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Alan Walker</a:t>
            </a:r>
          </a:p>
          <a:p>
            <a:pPr algn="ctr"/>
            <a:r>
              <a:rPr 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Graphic Designer</a:t>
            </a:r>
          </a:p>
          <a:p>
            <a:pPr algn="ctr"/>
            <a:r>
              <a:rPr 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en-US" alt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docer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648384" y="9664055"/>
            <a:ext cx="5904656" cy="151216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28504" y="9973863"/>
            <a:ext cx="3600400" cy="90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Mark Wilson</a:t>
            </a:r>
          </a:p>
          <a:p>
            <a:pPr algn="ctr"/>
            <a:r>
              <a:rPr 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Illustrator</a:t>
            </a:r>
          </a:p>
          <a:p>
            <a:pPr algn="ctr"/>
            <a:r>
              <a:rPr 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lang="en-US" altLang="id-ID" sz="16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docer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7439472" y="0"/>
            <a:ext cx="16944528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6784" y="2825552"/>
            <a:ext cx="3992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id-ID" sz="7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六图</a:t>
            </a:r>
          </a:p>
          <a:p>
            <a:pPr>
              <a:lnSpc>
                <a:spcPct val="80000"/>
              </a:lnSpc>
            </a:pPr>
            <a:r>
              <a:rPr lang="zh-CN" altLang="id-ID" sz="7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并排展示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8793" y="6876291"/>
            <a:ext cx="4824536" cy="23083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amet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consectetuer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adipiscing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elit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sed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diam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nonummy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nibh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euismod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tincidunt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laoreet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dolore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magna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aliquam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erat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volutpat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wisi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enim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ad minim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veniam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quis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nostrud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exerci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ullamcorper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suscipit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lobortis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nisl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aliquip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ex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commodo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consequat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wisi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enim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ad minim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veniam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quis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nostrud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exerci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tation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390650" y="6174071"/>
            <a:ext cx="216039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l="-5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blipFill rotWithShape="1">
            <a:blip r:embed="rId3"/>
            <a:stretch>
              <a:fillRect l="-50000"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4"/>
            <a:stretch>
              <a:fillRect l="-50000"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blipFill rotWithShape="1">
            <a:blip r:embed="rId5"/>
            <a:stretch>
              <a:fillRect l="-50000"/>
            </a:stretch>
          </a:blipFill>
        </p:spPr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blipFill rotWithShape="1">
            <a:blip r:embed="rId6"/>
            <a:stretch>
              <a:fillRect l="-50000"/>
            </a:stretch>
          </a:blipFill>
        </p:spPr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blipFill rotWithShape="1">
            <a:blip r:embed="rId7"/>
            <a:stretch>
              <a:fillRect l="-50000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 bwMode="auto">
          <a:xfrm>
            <a:off x="0" y="1097360"/>
            <a:ext cx="23353240" cy="1152128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4875" y="4907281"/>
            <a:ext cx="1336675" cy="39014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zh-CN" altLang="id-ID" sz="75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背景展示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>
          <a:blipFill rotWithShape="1">
            <a:blip r:embed="rId3"/>
            <a:stretch>
              <a:fillRect l="-30000" r="-3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blipFill rotWithShape="1">
            <a:blip r:embed="rId4"/>
            <a:stretch>
              <a:fillRect l="-30000" r="-30000"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blipFill rotWithShape="1">
            <a:blip r:embed="rId5"/>
            <a:stretch>
              <a:fillRect l="-30000" r="-30000"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blipFill rotWithShape="1">
            <a:blip r:embed="rId6"/>
            <a:stretch>
              <a:fillRect l="-30000" r="-30000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rotWithShape="1">
            <a:blip r:embed="rId2"/>
            <a:stretch>
              <a:fillRect l="-30000" r="-30000"/>
            </a:stretch>
          </a:blipFill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830960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672" y="1924288"/>
            <a:ext cx="2015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Story</a:t>
            </a:r>
          </a:p>
          <a:p>
            <a:pPr algn="r"/>
            <a:r>
              <a:rPr lang="id-ID" sz="3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About 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7543" y="5633864"/>
            <a:ext cx="1783080" cy="40538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zh-CN" altLang="id-ID" sz="1040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编号</a:t>
            </a:r>
            <a:r>
              <a:rPr lang="en-US" altLang="id-ID" sz="1040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id-ID" sz="10400" dirty="0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635585" y="8514184"/>
            <a:ext cx="7312258" cy="3806477"/>
            <a:chOff x="14352240" y="8514184"/>
            <a:chExt cx="7312258" cy="3806477"/>
          </a:xfrm>
        </p:grpSpPr>
        <p:sp>
          <p:nvSpPr>
            <p:cNvPr id="11" name="TextBox 10"/>
            <p:cNvSpPr txBox="1"/>
            <p:nvPr/>
          </p:nvSpPr>
          <p:spPr>
            <a:xfrm>
              <a:off x="14352240" y="8514184"/>
              <a:ext cx="5897880" cy="1245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id-ID" sz="75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作品展示页面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352240" y="10012337"/>
              <a:ext cx="7312258" cy="230832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Ut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wisi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enim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ad minim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veniam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,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quis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nostrud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exerci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tation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ullamcorper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suscipit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lobortis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nisl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ut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aliquip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ex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ea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commodo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consequat</a:t>
              </a:r>
              <a:r>
                <a:rPr lang="id-ID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sed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diam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nonummy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nibh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euismod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tincidunt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ut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laoreet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dolore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magna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aliquam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erat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volutpat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.</a:t>
              </a:r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Source Sans Pro" charset="0"/>
                </a:rPr>
                <a:t>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1169" y="0"/>
            <a:ext cx="12192000" cy="13716000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id-ID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blipFill rotWithShape="1">
            <a:blip r:embed="rId2"/>
            <a:stretch>
              <a:fillRect l="-30000" r="-30000"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3488144" y="3401616"/>
            <a:ext cx="9433048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id-ID" sz="10000" spc="-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左侧大图</a:t>
            </a:r>
          </a:p>
          <a:p>
            <a:pPr>
              <a:lnSpc>
                <a:spcPct val="90000"/>
              </a:lnSpc>
            </a:pPr>
            <a:r>
              <a:rPr lang="zh-CN" altLang="id-ID" sz="10000" spc="-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作品展示页面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51463" y="2410634"/>
            <a:ext cx="211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ABOUT 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68841" y="8582124"/>
            <a:ext cx="7264119" cy="23083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amet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consectetuer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adipiscing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elit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sed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nonummy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nibh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euismod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tincidunt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laoreet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dolore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magna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erat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volutpat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ullamcorper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suscipit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lobortis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nisl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aliquip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ex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commodo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consequat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632160" y="324587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415219" y="5192605"/>
            <a:ext cx="9361562" cy="3312890"/>
            <a:chOff x="1415219" y="5192605"/>
            <a:chExt cx="9361562" cy="331289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415219" y="5192605"/>
              <a:ext cx="3312890" cy="3312890"/>
            </a:xfrm>
            <a:prstGeom prst="rect">
              <a:avLst/>
            </a:prstGeom>
            <a:noFill/>
            <a:ln w="152400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id-ID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714869" y="5192605"/>
              <a:ext cx="6061912" cy="3312890"/>
            </a:xfrm>
            <a:prstGeom prst="rect">
              <a:avLst/>
            </a:prstGeom>
            <a:noFill/>
            <a:ln w="152400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id-ID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83529" y="5859956"/>
              <a:ext cx="5324593" cy="1978189"/>
              <a:chOff x="9455696" y="10352419"/>
              <a:chExt cx="5324593" cy="197818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9455696" y="10853280"/>
                <a:ext cx="532459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Etiam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porta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sem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malesuada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magna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mollis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euismod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. Cum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sociis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natoque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penatibus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et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magnis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 dis parturient </a:t>
                </a:r>
                <a:r>
                  <a:rPr lang="en-US" sz="2000" dirty="0" err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montes</a:t>
                </a:r>
                <a:r>
                  <a:rPr lang="en-US" sz="20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Source Sans Pro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813661" y="10352419"/>
                <a:ext cx="460866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id-ID" sz="2000" spc="1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Smart Ideas</a:t>
                </a:r>
              </a:p>
            </p:txBody>
          </p:sp>
        </p:grpSp>
        <p:sp>
          <p:nvSpPr>
            <p:cNvPr id="13" name="Freeform 27"/>
            <p:cNvSpPr>
              <a:spLocks noChangeAspect="1" noEditPoints="1"/>
            </p:cNvSpPr>
            <p:nvPr/>
          </p:nvSpPr>
          <p:spPr bwMode="auto">
            <a:xfrm>
              <a:off x="2487387" y="6301412"/>
              <a:ext cx="1168554" cy="1095276"/>
            </a:xfrm>
            <a:custGeom>
              <a:avLst/>
              <a:gdLst>
                <a:gd name="T0" fmla="*/ 100 w 128"/>
                <a:gd name="T1" fmla="*/ 40 h 120"/>
                <a:gd name="T2" fmla="*/ 28 w 128"/>
                <a:gd name="T3" fmla="*/ 40 h 120"/>
                <a:gd name="T4" fmla="*/ 24 w 128"/>
                <a:gd name="T5" fmla="*/ 44 h 120"/>
                <a:gd name="T6" fmla="*/ 28 w 128"/>
                <a:gd name="T7" fmla="*/ 48 h 120"/>
                <a:gd name="T8" fmla="*/ 100 w 128"/>
                <a:gd name="T9" fmla="*/ 48 h 120"/>
                <a:gd name="T10" fmla="*/ 104 w 128"/>
                <a:gd name="T11" fmla="*/ 44 h 120"/>
                <a:gd name="T12" fmla="*/ 100 w 128"/>
                <a:gd name="T13" fmla="*/ 40 h 120"/>
                <a:gd name="T14" fmla="*/ 116 w 128"/>
                <a:gd name="T15" fmla="*/ 0 h 120"/>
                <a:gd name="T16" fmla="*/ 12 w 128"/>
                <a:gd name="T17" fmla="*/ 0 h 120"/>
                <a:gd name="T18" fmla="*/ 0 w 128"/>
                <a:gd name="T19" fmla="*/ 12 h 120"/>
                <a:gd name="T20" fmla="*/ 0 w 128"/>
                <a:gd name="T21" fmla="*/ 80 h 120"/>
                <a:gd name="T22" fmla="*/ 12 w 128"/>
                <a:gd name="T23" fmla="*/ 92 h 120"/>
                <a:gd name="T24" fmla="*/ 28 w 128"/>
                <a:gd name="T25" fmla="*/ 92 h 120"/>
                <a:gd name="T26" fmla="*/ 28 w 128"/>
                <a:gd name="T27" fmla="*/ 109 h 120"/>
                <a:gd name="T28" fmla="*/ 44 w 128"/>
                <a:gd name="T29" fmla="*/ 114 h 120"/>
                <a:gd name="T30" fmla="*/ 68 w 128"/>
                <a:gd name="T31" fmla="*/ 92 h 120"/>
                <a:gd name="T32" fmla="*/ 116 w 128"/>
                <a:gd name="T33" fmla="*/ 92 h 120"/>
                <a:gd name="T34" fmla="*/ 128 w 128"/>
                <a:gd name="T35" fmla="*/ 80 h 120"/>
                <a:gd name="T36" fmla="*/ 128 w 128"/>
                <a:gd name="T37" fmla="*/ 12 h 120"/>
                <a:gd name="T38" fmla="*/ 116 w 128"/>
                <a:gd name="T39" fmla="*/ 0 h 120"/>
                <a:gd name="T40" fmla="*/ 120 w 128"/>
                <a:gd name="T41" fmla="*/ 76 h 120"/>
                <a:gd name="T42" fmla="*/ 112 w 128"/>
                <a:gd name="T43" fmla="*/ 84 h 120"/>
                <a:gd name="T44" fmla="*/ 66 w 128"/>
                <a:gd name="T45" fmla="*/ 84 h 120"/>
                <a:gd name="T46" fmla="*/ 39 w 128"/>
                <a:gd name="T47" fmla="*/ 108 h 120"/>
                <a:gd name="T48" fmla="*/ 36 w 128"/>
                <a:gd name="T49" fmla="*/ 92 h 120"/>
                <a:gd name="T50" fmla="*/ 36 w 128"/>
                <a:gd name="T51" fmla="*/ 92 h 120"/>
                <a:gd name="T52" fmla="*/ 36 w 128"/>
                <a:gd name="T53" fmla="*/ 84 h 120"/>
                <a:gd name="T54" fmla="*/ 16 w 128"/>
                <a:gd name="T55" fmla="*/ 84 h 120"/>
                <a:gd name="T56" fmla="*/ 8 w 128"/>
                <a:gd name="T57" fmla="*/ 76 h 120"/>
                <a:gd name="T58" fmla="*/ 8 w 128"/>
                <a:gd name="T59" fmla="*/ 16 h 120"/>
                <a:gd name="T60" fmla="*/ 16 w 128"/>
                <a:gd name="T61" fmla="*/ 8 h 120"/>
                <a:gd name="T62" fmla="*/ 112 w 128"/>
                <a:gd name="T63" fmla="*/ 8 h 120"/>
                <a:gd name="T64" fmla="*/ 120 w 128"/>
                <a:gd name="T65" fmla="*/ 16 h 120"/>
                <a:gd name="T66" fmla="*/ 120 w 128"/>
                <a:gd name="T67" fmla="*/ 76 h 120"/>
                <a:gd name="T68" fmla="*/ 100 w 128"/>
                <a:gd name="T69" fmla="*/ 24 h 120"/>
                <a:gd name="T70" fmla="*/ 28 w 128"/>
                <a:gd name="T71" fmla="*/ 24 h 120"/>
                <a:gd name="T72" fmla="*/ 24 w 128"/>
                <a:gd name="T73" fmla="*/ 28 h 120"/>
                <a:gd name="T74" fmla="*/ 28 w 128"/>
                <a:gd name="T75" fmla="*/ 32 h 120"/>
                <a:gd name="T76" fmla="*/ 100 w 128"/>
                <a:gd name="T77" fmla="*/ 32 h 120"/>
                <a:gd name="T78" fmla="*/ 104 w 128"/>
                <a:gd name="T79" fmla="*/ 28 h 120"/>
                <a:gd name="T80" fmla="*/ 100 w 128"/>
                <a:gd name="T81" fmla="*/ 24 h 120"/>
                <a:gd name="T82" fmla="*/ 72 w 128"/>
                <a:gd name="T83" fmla="*/ 56 h 120"/>
                <a:gd name="T84" fmla="*/ 28 w 128"/>
                <a:gd name="T85" fmla="*/ 56 h 120"/>
                <a:gd name="T86" fmla="*/ 24 w 128"/>
                <a:gd name="T87" fmla="*/ 60 h 120"/>
                <a:gd name="T88" fmla="*/ 28 w 128"/>
                <a:gd name="T89" fmla="*/ 64 h 120"/>
                <a:gd name="T90" fmla="*/ 72 w 128"/>
                <a:gd name="T91" fmla="*/ 64 h 120"/>
                <a:gd name="T92" fmla="*/ 76 w 128"/>
                <a:gd name="T93" fmla="*/ 60 h 120"/>
                <a:gd name="T94" fmla="*/ 72 w 128"/>
                <a:gd name="T95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" h="120">
                  <a:moveTo>
                    <a:pt x="100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4" y="42"/>
                    <a:pt x="24" y="44"/>
                  </a:cubicBezTo>
                  <a:cubicBezTo>
                    <a:pt x="24" y="46"/>
                    <a:pt x="26" y="48"/>
                    <a:pt x="28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46"/>
                    <a:pt x="104" y="44"/>
                  </a:cubicBezTo>
                  <a:cubicBezTo>
                    <a:pt x="104" y="42"/>
                    <a:pt x="102" y="40"/>
                    <a:pt x="100" y="40"/>
                  </a:cubicBezTo>
                  <a:close/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7"/>
                    <a:pt x="5" y="92"/>
                    <a:pt x="12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9" y="114"/>
                    <a:pt x="35" y="120"/>
                    <a:pt x="44" y="114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23" y="92"/>
                    <a:pt x="128" y="87"/>
                    <a:pt x="128" y="80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76"/>
                  </a:moveTo>
                  <a:cubicBezTo>
                    <a:pt x="120" y="81"/>
                    <a:pt x="116" y="84"/>
                    <a:pt x="112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5" y="113"/>
                    <a:pt x="36" y="99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2" y="84"/>
                    <a:pt x="8" y="81"/>
                    <a:pt x="8" y="7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cubicBezTo>
                    <a:pt x="120" y="76"/>
                    <a:pt x="120" y="76"/>
                    <a:pt x="120" y="76"/>
                  </a:cubicBezTo>
                  <a:close/>
                  <a:moveTo>
                    <a:pt x="100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6" y="24"/>
                    <a:pt x="24" y="26"/>
                    <a:pt x="24" y="28"/>
                  </a:cubicBezTo>
                  <a:cubicBezTo>
                    <a:pt x="24" y="30"/>
                    <a:pt x="26" y="32"/>
                    <a:pt x="28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2" y="32"/>
                    <a:pt x="104" y="30"/>
                    <a:pt x="104" y="28"/>
                  </a:cubicBezTo>
                  <a:cubicBezTo>
                    <a:pt x="104" y="26"/>
                    <a:pt x="102" y="24"/>
                    <a:pt x="100" y="24"/>
                  </a:cubicBezTo>
                  <a:close/>
                  <a:moveTo>
                    <a:pt x="72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26" y="56"/>
                    <a:pt x="24" y="58"/>
                    <a:pt x="24" y="60"/>
                  </a:cubicBezTo>
                  <a:cubicBezTo>
                    <a:pt x="24" y="63"/>
                    <a:pt x="26" y="64"/>
                    <a:pt x="2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4" y="64"/>
                    <a:pt x="76" y="63"/>
                    <a:pt x="76" y="60"/>
                  </a:cubicBezTo>
                  <a:cubicBezTo>
                    <a:pt x="76" y="58"/>
                    <a:pt x="74" y="56"/>
                    <a:pt x="72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66864" y="3401616"/>
            <a:ext cx="9433048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id-ID" sz="10000" spc="-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四张</a:t>
            </a:r>
          </a:p>
          <a:p>
            <a:pPr>
              <a:lnSpc>
                <a:spcPct val="90000"/>
              </a:lnSpc>
            </a:pPr>
            <a:r>
              <a:rPr lang="zh-CN" altLang="id-ID" sz="10000" spc="-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小图非并排</a:t>
            </a:r>
          </a:p>
          <a:p>
            <a:pPr>
              <a:lnSpc>
                <a:spcPct val="90000"/>
              </a:lnSpc>
            </a:pPr>
            <a:r>
              <a:rPr lang="zh-CN" altLang="id-ID" sz="10000" spc="-15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作品展示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0183" y="2410634"/>
            <a:ext cx="211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ABOUT 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7561" y="8582124"/>
            <a:ext cx="7264119" cy="23083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Lorem ipsum dolor sit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amet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consectetuer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adipiscing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elit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sed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nonummy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nibh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euismod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tincidunt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laoreet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dolore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magna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erat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volutpat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ullamcorper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suscipit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lobortis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nisl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aliquip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ex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ea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commodo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consequat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Source Sans Pro" charset="0"/>
              </a:rPr>
              <a:t>.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Ut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wisi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enim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ad minim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veniam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quis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nostrud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exerci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tation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110880" y="3245876"/>
            <a:ext cx="72008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>
          <a:blipFill rotWithShape="1">
            <a:blip r:embed="rId2"/>
            <a:stretch>
              <a:fillRect l="-30000" r="-30000"/>
            </a:stretch>
          </a:blipFill>
        </p:spPr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blipFill rotWithShape="1">
            <a:blip r:embed="rId3"/>
            <a:stretch>
              <a:fillRect/>
            </a:stretch>
          </a:blipFill>
        </p:spPr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blipFill rotWithShape="1">
            <a:blip r:embed="rId4"/>
            <a:stretch>
              <a:fillRect l="-30000" r="-30000"/>
            </a:stretch>
          </a:blipFill>
        </p:spPr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blipFill rotWithShape="1"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Custom 3">
      <a:dk1>
        <a:srgbClr val="27282D"/>
      </a:dk1>
      <a:lt1>
        <a:srgbClr val="FFFFFF"/>
      </a:lt1>
      <a:dk2>
        <a:srgbClr val="424859"/>
      </a:dk2>
      <a:lt2>
        <a:srgbClr val="EAEAEA"/>
      </a:lt2>
      <a:accent1>
        <a:srgbClr val="D5BE95"/>
      </a:accent1>
      <a:accent2>
        <a:srgbClr val="076CF2"/>
      </a:accent2>
      <a:accent3>
        <a:srgbClr val="00C673"/>
      </a:accent3>
      <a:accent4>
        <a:srgbClr val="CECABE"/>
      </a:accent4>
      <a:accent5>
        <a:srgbClr val="555964"/>
      </a:accent5>
      <a:accent6>
        <a:srgbClr val="333230"/>
      </a:accent6>
      <a:hlink>
        <a:srgbClr val="01E0AD"/>
      </a:hlink>
      <a:folHlink>
        <a:srgbClr val="70C3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</a:ln>
      </a:spPr>
      <a:bodyPr vert="horz" wrap="square" lIns="91440" tIns="45720" rIns="91440" bIns="45720" numCol="1" rtlCol="0" anchor="t" anchorCtr="0" compatLnSpc="1"/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自定义</PresentationFormat>
  <Paragraphs>47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Lucida Grande</vt:lpstr>
      <vt:lpstr>Montserrat</vt:lpstr>
      <vt:lpstr>Source Sans Pro</vt:lpstr>
      <vt:lpstr>黑体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2021-07-14T00:54:28Z</dcterms:created>
  <dcterms:modified xsi:type="dcterms:W3CDTF">2023-01-10T06:38:27Z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F4F79E9DE7FF46F6BB2AD8D5F459E5A4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