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E0099-E16B-4A1C-8FE0-00408B96B9D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B328B-9AC9-4B3A-8458-14EE380737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1609" y="2063233"/>
            <a:ext cx="8439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2 How </a:t>
            </a:r>
            <a:r>
              <a:rPr lang="en-US" altLang="zh-CN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do you come to school?</a:t>
            </a:r>
            <a:endParaRPr lang="zh-CN" altLang="en-US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楷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346" y="51923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8521" y="3122057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 smtClean="0"/>
              <a:t>基础知识</a:t>
            </a:r>
            <a:endParaRPr lang="zh-CN" alt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593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661951" y="990913"/>
            <a:ext cx="835346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1.moon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月亮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2.street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街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，街道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3.near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附近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4.city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城市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5.by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乘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汽车、火车等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6.bus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公共汽车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，巴士</a:t>
            </a: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7.metro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地铁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8.taxi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出租车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，的士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43048" y="600731"/>
            <a:ext cx="68008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9.bike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自行车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10.plane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飞机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11.ship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轮船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12.train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火车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13.ride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骑车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14.show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给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看  </a:t>
            </a:r>
            <a:endParaRPr lang="en-US" altLang="zh-CN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15.young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年幼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16.basket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篮子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66506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592394" y="977095"/>
            <a:ext cx="7194418" cy="4265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1.your new home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的新家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2.far from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离</a:t>
            </a:r>
            <a:r>
              <a:rPr lang="en-US" altLang="zh-CN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远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3.on Moon Street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月亮街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4.near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City Library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市图书馆附近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5.live near school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住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在学校附近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71587" y="879210"/>
            <a:ext cx="7200901" cy="4265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6.in Sunshine Town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阳光镇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7.on foot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步行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8.through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trees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穿过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树林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9.the wheels on the bus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公共汽车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的轮子  </a:t>
            </a:r>
            <a:endParaRPr lang="en-US" altLang="zh-CN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10.too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young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太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年幼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530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rgbClr val="0070C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669348" y="1090803"/>
            <a:ext cx="6983990" cy="5161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1.—Where do you live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住在哪里？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live on Moon Street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near City Library.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住在市图书馆附近的月亮街。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2.—How do you come to school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怎么来学校？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—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come to school by metro.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坐地铁来学校。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71534" y="1165949"/>
            <a:ext cx="7843841" cy="386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3.Su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Su Yang live far from school.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苏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海和苏洋住得离学校远。</a:t>
            </a:r>
            <a:endParaRPr lang="en-US" altLang="zh-CN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They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to school by bus.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她们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坐公共汽车来上学。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4.Bobby likes riding the bike in the park.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波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比喜欢在公园里骑自行车。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1087" y="711153"/>
            <a:ext cx="6172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5.Bobby wants to show his bike to Sam.</a:t>
            </a: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波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比想要给山姆看他的自行车。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6.Bobby's dad does not think so.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波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比的爸爸不这样认为。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7.He always sits in the basket.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他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总是坐在篮子里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 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245</Words>
  <Application>Microsoft Office PowerPoint</Application>
  <PresentationFormat>全屏显示(4:3)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等线</vt:lpstr>
      <vt:lpstr>等线 Light</vt:lpstr>
      <vt:lpstr>楷体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2023-01-16T22:58:28Z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BA7D8A89ABA444B581ED68A9F04888D2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