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61" r:id="rId2"/>
    <p:sldId id="257" r:id="rId3"/>
    <p:sldId id="260" r:id="rId4"/>
    <p:sldId id="270" r:id="rId5"/>
    <p:sldId id="271" r:id="rId6"/>
    <p:sldId id="272" r:id="rId7"/>
    <p:sldId id="263" r:id="rId8"/>
    <p:sldId id="266" r:id="rId9"/>
    <p:sldId id="267" r:id="rId10"/>
    <p:sldId id="268" r:id="rId11"/>
    <p:sldId id="264" r:id="rId12"/>
    <p:sldId id="274" r:id="rId13"/>
    <p:sldId id="275" r:id="rId14"/>
    <p:sldId id="276" r:id="rId15"/>
    <p:sldId id="265" r:id="rId16"/>
    <p:sldId id="278" r:id="rId17"/>
    <p:sldId id="279" r:id="rId18"/>
    <p:sldId id="280" r:id="rId19"/>
    <p:sldId id="282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917"/>
    <a:srgbClr val="3E8E8D"/>
    <a:srgbClr val="D90312"/>
    <a:srgbClr val="2686CF"/>
    <a:srgbClr val="ECBF4C"/>
    <a:srgbClr val="67B2B0"/>
    <a:srgbClr val="EE4B48"/>
    <a:srgbClr val="6BAFDA"/>
    <a:srgbClr val="51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34" y="84"/>
      </p:cViewPr>
      <p:guideLst>
        <p:guide orient="horz" pos="180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TV\Desktop\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161854768154E-2"/>
          <c:y val="4.2141294838145202E-2"/>
          <c:w val="0.89194356955380605"/>
          <c:h val="0.874286235053950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BAFDA"/>
            </a:solidFill>
          </c:spPr>
          <c:invertIfNegative val="0"/>
          <c:val>
            <c:numRef>
              <c:f>'8'!$B$2:$E$2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2-400A-BE60-851C09ADB5B1}"/>
            </c:ext>
          </c:extLst>
        </c:ser>
        <c:ser>
          <c:idx val="1"/>
          <c:order val="1"/>
          <c:spPr>
            <a:solidFill>
              <a:srgbClr val="EE4B48"/>
            </a:solidFill>
          </c:spPr>
          <c:invertIfNegative val="0"/>
          <c:val>
            <c:numRef>
              <c:f>'8'!$B$3:$E$3</c:f>
              <c:numCache>
                <c:formatCode>General</c:formatCode>
                <c:ptCount val="4"/>
                <c:pt idx="0">
                  <c:v>4.5</c:v>
                </c:pt>
                <c:pt idx="1">
                  <c:v>2.1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2-400A-BE60-851C09ADB5B1}"/>
            </c:ext>
          </c:extLst>
        </c:ser>
        <c:ser>
          <c:idx val="2"/>
          <c:order val="2"/>
          <c:spPr>
            <a:solidFill>
              <a:srgbClr val="67B2B0"/>
            </a:solidFill>
          </c:spPr>
          <c:invertIfNegative val="0"/>
          <c:val>
            <c:numRef>
              <c:f>'8'!$B$4:$E$4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2-400A-BE60-851C09ADB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562089808"/>
        <c:axId val="-562082192"/>
      </c:barChart>
      <c:catAx>
        <c:axId val="-56208980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-562082192"/>
        <c:crosses val="autoZero"/>
        <c:auto val="1"/>
        <c:lblAlgn val="ctr"/>
        <c:lblOffset val="100"/>
        <c:noMultiLvlLbl val="1"/>
      </c:catAx>
      <c:valAx>
        <c:axId val="-56208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562089808"/>
        <c:crosses val="autoZero"/>
        <c:crossBetween val="between"/>
      </c:valAx>
      <c:spPr>
        <a:noFill/>
        <a:ln>
          <a:solidFill>
            <a:srgbClr val="BFBFB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7762-17A2-4D72-921E-A48827B500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18AA-B604-4B52-9FD8-F32717556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18AA-B604-4B52-9FD8-F327175562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1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BA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E4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7B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CB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262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RODUCT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65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INTRODUCTION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93781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rgbClr val="51597B"/>
                </a:solidFill>
              </a:rPr>
              <a:t>新能源汽车推广方案</a:t>
            </a:r>
            <a:r>
              <a:rPr kumimoji="1" lang="en-US" altLang="zh-CN" sz="3600" b="1" dirty="0" err="1">
                <a:solidFill>
                  <a:srgbClr val="51597B"/>
                </a:solidFill>
              </a:rPr>
              <a:t>ppt</a:t>
            </a:r>
            <a:r>
              <a:rPr kumimoji="1" lang="zh-CN" altLang="en-US" sz="3600" b="1" dirty="0">
                <a:solidFill>
                  <a:srgbClr val="51597B"/>
                </a:solidFill>
              </a:rPr>
              <a:t>模板</a:t>
            </a: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091444" y="3608226"/>
            <a:ext cx="197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 smtClean="0">
                <a:solidFill>
                  <a:srgbClr val="51597B"/>
                </a:solidFill>
              </a:rPr>
              <a:t>PRESENTED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BY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JANE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DOE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9476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6"/>
          <p:cNvSpPr/>
          <p:nvPr/>
        </p:nvSpPr>
        <p:spPr>
          <a:xfrm>
            <a:off x="1647760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7"/>
          <p:cNvSpPr txBox="1"/>
          <p:nvPr/>
        </p:nvSpPr>
        <p:spPr>
          <a:xfrm>
            <a:off x="2024977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686CF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2686CF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1" name="任意多边形 83"/>
          <p:cNvSpPr/>
          <p:nvPr/>
        </p:nvSpPr>
        <p:spPr>
          <a:xfrm>
            <a:off x="47322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84"/>
          <p:cNvSpPr/>
          <p:nvPr/>
        </p:nvSpPr>
        <p:spPr>
          <a:xfrm>
            <a:off x="5432359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7"/>
          <p:cNvSpPr txBox="1"/>
          <p:nvPr/>
        </p:nvSpPr>
        <p:spPr>
          <a:xfrm>
            <a:off x="5806594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D90312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90312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4" name="任意多边形 89"/>
          <p:cNvSpPr/>
          <p:nvPr/>
        </p:nvSpPr>
        <p:spPr>
          <a:xfrm>
            <a:off x="9794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90"/>
          <p:cNvSpPr/>
          <p:nvPr/>
        </p:nvSpPr>
        <p:spPr>
          <a:xfrm>
            <a:off x="16795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7"/>
          <p:cNvSpPr txBox="1"/>
          <p:nvPr/>
        </p:nvSpPr>
        <p:spPr>
          <a:xfrm>
            <a:off x="2024977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3E8E8D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3E8E8D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7" name="任意多边形 95"/>
          <p:cNvSpPr/>
          <p:nvPr/>
        </p:nvSpPr>
        <p:spPr>
          <a:xfrm>
            <a:off x="47640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96"/>
          <p:cNvSpPr/>
          <p:nvPr/>
        </p:nvSpPr>
        <p:spPr>
          <a:xfrm>
            <a:off x="54641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7"/>
          <p:cNvSpPr txBox="1"/>
          <p:nvPr/>
        </p:nvSpPr>
        <p:spPr>
          <a:xfrm>
            <a:off x="5806594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D89917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8991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024977" y="1745310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</a:p>
        </p:txBody>
      </p:sp>
      <p:sp>
        <p:nvSpPr>
          <p:cNvPr id="25" name="文本框 6"/>
          <p:cNvSpPr txBox="1"/>
          <p:nvPr/>
        </p:nvSpPr>
        <p:spPr>
          <a:xfrm>
            <a:off x="5806594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2024977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</a:p>
        </p:txBody>
      </p:sp>
      <p:sp>
        <p:nvSpPr>
          <p:cNvPr id="27" name="文本框 6"/>
          <p:cNvSpPr txBox="1"/>
          <p:nvPr/>
        </p:nvSpPr>
        <p:spPr>
          <a:xfrm>
            <a:off x="5806594" y="1745574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102970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01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81289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02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3530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03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66489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04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33" name="矩形 32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用户需求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03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产品展示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" y="1737597"/>
            <a:ext cx="9144001" cy="1330688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714927" y="940229"/>
            <a:ext cx="3586283" cy="2478283"/>
            <a:chOff x="1714924" y="1347876"/>
            <a:chExt cx="3586283" cy="2753648"/>
          </a:xfrm>
        </p:grpSpPr>
        <p:pic>
          <p:nvPicPr>
            <p:cNvPr id="11" name="图片 10" descr="屏幕快照 2015-06-25 6.04.0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" b="-1"/>
            <a:stretch>
              <a:fillRect/>
            </a:stretch>
          </p:blipFill>
          <p:spPr>
            <a:xfrm>
              <a:off x="1839794" y="1347876"/>
              <a:ext cx="3319741" cy="20308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924" y="1347876"/>
              <a:ext cx="3586283" cy="2753648"/>
            </a:xfrm>
            <a:custGeom>
              <a:avLst/>
              <a:gdLst>
                <a:gd name="connsiteX0" fmla="*/ 3333734 w 3796894"/>
                <a:gd name="connsiteY0" fmla="*/ 158827 h 2914704"/>
                <a:gd name="connsiteX1" fmla="*/ 3333734 w 3796894"/>
                <a:gd name="connsiteY1" fmla="*/ 159782 h 2914704"/>
                <a:gd name="connsiteX2" fmla="*/ 154601 w 3796894"/>
                <a:gd name="connsiteY2" fmla="*/ 159782 h 2914704"/>
                <a:gd name="connsiteX3" fmla="*/ 154601 w 3796894"/>
                <a:gd name="connsiteY3" fmla="*/ 2128067 h 2914704"/>
                <a:gd name="connsiteX4" fmla="*/ 3626221 w 3796894"/>
                <a:gd name="connsiteY4" fmla="*/ 2128067 h 2914704"/>
                <a:gd name="connsiteX5" fmla="*/ 3626221 w 3796894"/>
                <a:gd name="connsiteY5" fmla="*/ 2118575 h 2914704"/>
                <a:gd name="connsiteX6" fmla="*/ 3640861 w 3796894"/>
                <a:gd name="connsiteY6" fmla="*/ 2118575 h 2914704"/>
                <a:gd name="connsiteX7" fmla="*/ 3640861 w 3796894"/>
                <a:gd name="connsiteY7" fmla="*/ 158827 h 2914704"/>
                <a:gd name="connsiteX8" fmla="*/ 0 w 3796894"/>
                <a:gd name="connsiteY8" fmla="*/ 0 h 2914704"/>
                <a:gd name="connsiteX9" fmla="*/ 3796894 w 3796894"/>
                <a:gd name="connsiteY9" fmla="*/ 0 h 2914704"/>
                <a:gd name="connsiteX10" fmla="*/ 3796894 w 3796894"/>
                <a:gd name="connsiteY10" fmla="*/ 2914704 h 2914704"/>
                <a:gd name="connsiteX11" fmla="*/ 0 w 3796894"/>
                <a:gd name="connsiteY11" fmla="*/ 2914704 h 29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6894" h="2914704">
                  <a:moveTo>
                    <a:pt x="3333734" y="158827"/>
                  </a:moveTo>
                  <a:lnTo>
                    <a:pt x="3333734" y="159782"/>
                  </a:lnTo>
                  <a:lnTo>
                    <a:pt x="154601" y="159782"/>
                  </a:lnTo>
                  <a:lnTo>
                    <a:pt x="154601" y="2128067"/>
                  </a:lnTo>
                  <a:lnTo>
                    <a:pt x="3626221" y="2128067"/>
                  </a:lnTo>
                  <a:lnTo>
                    <a:pt x="3626221" y="2118575"/>
                  </a:lnTo>
                  <a:lnTo>
                    <a:pt x="3640861" y="2118575"/>
                  </a:lnTo>
                  <a:lnTo>
                    <a:pt x="3640861" y="158827"/>
                  </a:lnTo>
                  <a:close/>
                  <a:moveTo>
                    <a:pt x="0" y="0"/>
                  </a:moveTo>
                  <a:lnTo>
                    <a:pt x="3796894" y="0"/>
                  </a:lnTo>
                  <a:lnTo>
                    <a:pt x="3796894" y="2914704"/>
                  </a:lnTo>
                  <a:lnTo>
                    <a:pt x="0" y="2914704"/>
                  </a:lnTo>
                  <a:close/>
                </a:path>
              </a:pathLst>
            </a:custGeom>
          </p:spPr>
        </p:pic>
      </p:grpSp>
      <p:grpSp>
        <p:nvGrpSpPr>
          <p:cNvPr id="7" name="组 6"/>
          <p:cNvGrpSpPr/>
          <p:nvPr/>
        </p:nvGrpSpPr>
        <p:grpSpPr>
          <a:xfrm>
            <a:off x="3614580" y="1441641"/>
            <a:ext cx="3879182" cy="1976872"/>
            <a:chOff x="3614580" y="1905000"/>
            <a:chExt cx="3879182" cy="2196524"/>
          </a:xfrm>
        </p:grpSpPr>
        <p:pic>
          <p:nvPicPr>
            <p:cNvPr id="4" name="图片 3" descr="屏幕快照 2015-06-25 6.04.0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775" y="2013695"/>
              <a:ext cx="2766792" cy="17327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14580" y="1905000"/>
              <a:ext cx="3879182" cy="2196524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4" name="文本框 8"/>
          <p:cNvSpPr txBox="1"/>
          <p:nvPr/>
        </p:nvSpPr>
        <p:spPr>
          <a:xfrm>
            <a:off x="600556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556" y="327308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3315460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6030364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1737597"/>
            <a:ext cx="9144001" cy="3296467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4399201" y="398010"/>
            <a:ext cx="4139547" cy="5527696"/>
            <a:chOff x="-168275" y="282381"/>
            <a:chExt cx="3782101" cy="5611537"/>
          </a:xfrm>
        </p:grpSpPr>
        <p:pic>
          <p:nvPicPr>
            <p:cNvPr id="9" name="图片 8" descr="屏幕快照 2015-06-25 6.04.0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7" r="35466"/>
            <a:stretch>
              <a:fillRect/>
            </a:stretch>
          </p:blipFill>
          <p:spPr>
            <a:xfrm>
              <a:off x="1" y="871417"/>
              <a:ext cx="3492607" cy="4412696"/>
            </a:xfrm>
            <a:prstGeom prst="rect">
              <a:avLst/>
            </a:prstGeom>
          </p:spPr>
        </p:pic>
        <p:pic>
          <p:nvPicPr>
            <p:cNvPr id="8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275" y="282381"/>
              <a:ext cx="3782101" cy="56115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15450" y="1744406"/>
            <a:ext cx="268512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51597B"/>
                </a:solidFill>
              </a:rPr>
              <a:t>。</a:t>
            </a:r>
            <a:endParaRPr lang="zh-CN" altLang="en-US" sz="1000" dirty="0">
              <a:solidFill>
                <a:srgbClr val="51597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450" y="1266698"/>
            <a:ext cx="258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51597B"/>
                </a:solidFill>
              </a:rPr>
              <a:t>EXAMPLE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494547" y="1551020"/>
            <a:ext cx="3023701" cy="1863297"/>
            <a:chOff x="494547" y="1723356"/>
            <a:chExt cx="3023701" cy="2070330"/>
          </a:xfrm>
        </p:grpSpPr>
        <p:sp>
          <p:nvSpPr>
            <p:cNvPr id="59" name="矩形 58"/>
            <p:cNvSpPr/>
            <p:nvPr/>
          </p:nvSpPr>
          <p:spPr>
            <a:xfrm>
              <a:off x="494547" y="1765107"/>
              <a:ext cx="3023701" cy="20285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29"/>
            <p:cNvSpPr txBox="1"/>
            <p:nvPr/>
          </p:nvSpPr>
          <p:spPr>
            <a:xfrm>
              <a:off x="494547" y="1723356"/>
              <a:ext cx="2979331" cy="341974"/>
            </a:xfrm>
            <a:prstGeom prst="rect">
              <a:avLst/>
            </a:prstGeom>
            <a:solidFill>
              <a:srgbClr val="67B2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点击此处添加标题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50728" y="2133074"/>
              <a:ext cx="2678442" cy="1650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51597B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51597B"/>
                  </a:solidFill>
                </a:rPr>
                <a:t>10</a:t>
              </a:r>
              <a:r>
                <a:rPr lang="zh-CN" altLang="en-US" sz="1000" dirty="0">
                  <a:solidFill>
                    <a:srgbClr val="51597B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51597B"/>
                  </a:solidFill>
                </a:rPr>
                <a:t>1.3</a:t>
              </a:r>
              <a:r>
                <a:rPr lang="zh-CN" altLang="en-US" sz="1000" dirty="0">
                  <a:solidFill>
                    <a:srgbClr val="51597B"/>
                  </a:solidFill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51597B"/>
                  </a:solidFill>
                </a:rPr>
                <a:t>10</a:t>
              </a:r>
              <a:r>
                <a:rPr lang="zh-CN" altLang="en-US" sz="1000" dirty="0">
                  <a:solidFill>
                    <a:srgbClr val="51597B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51597B"/>
                  </a:solidFill>
                </a:rPr>
                <a:t>1.3</a:t>
              </a:r>
              <a:r>
                <a:rPr lang="zh-CN" altLang="en-US" sz="1000" dirty="0">
                  <a:solidFill>
                    <a:srgbClr val="51597B"/>
                  </a:solidFill>
                </a:rPr>
                <a:t>倍字间距。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3329170" y="857068"/>
            <a:ext cx="1912650" cy="3505782"/>
            <a:chOff x="936678" y="1201034"/>
            <a:chExt cx="1730347" cy="3524034"/>
          </a:xfrm>
        </p:grpSpPr>
        <p:pic>
          <p:nvPicPr>
            <p:cNvPr id="10" name="图片 9" descr="屏幕快照 2015-06-25 6.04.0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2" r="65429"/>
            <a:stretch>
              <a:fillRect/>
            </a:stretch>
          </p:blipFill>
          <p:spPr>
            <a:xfrm>
              <a:off x="1107734" y="1699260"/>
              <a:ext cx="1428596" cy="2552971"/>
            </a:xfrm>
            <a:prstGeom prst="rect">
              <a:avLst/>
            </a:prstGeom>
          </p:spPr>
        </p:pic>
        <p:pic>
          <p:nvPicPr>
            <p:cNvPr id="8" name="Picture 2" descr="C:\Documents and Settings\Administrator\桌面\iphone5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936678" y="1201034"/>
              <a:ext cx="1730347" cy="3524034"/>
            </a:xfrm>
            <a:prstGeom prst="rect">
              <a:avLst/>
            </a:prstGeom>
            <a:noFill/>
            <a:effectLst/>
          </p:spPr>
        </p:pic>
      </p:grpSp>
      <p:sp>
        <p:nvSpPr>
          <p:cNvPr id="13" name="文本框 8"/>
          <p:cNvSpPr txBox="1"/>
          <p:nvPr/>
        </p:nvSpPr>
        <p:spPr>
          <a:xfrm>
            <a:off x="6337282" y="1253247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7279" y="992107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29059" y="1049949"/>
            <a:ext cx="737076" cy="663368"/>
          </a:xfrm>
          <a:prstGeom prst="ellipse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05769" y="1112992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1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6337282" y="2091899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7279" y="183075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529059" y="1888601"/>
            <a:ext cx="737076" cy="663368"/>
          </a:xfrm>
          <a:prstGeom prst="ellipse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705769" y="1951644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2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337282" y="2870953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337279" y="2609813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9059" y="2667655"/>
            <a:ext cx="737076" cy="663368"/>
          </a:xfrm>
          <a:prstGeom prst="ellipse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705769" y="2730698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3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6337282" y="3709605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37279" y="3448465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529059" y="3506307"/>
            <a:ext cx="737076" cy="663368"/>
          </a:xfrm>
          <a:prstGeom prst="ellipse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705769" y="3569351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4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04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产品亮点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210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808214" y="1743402"/>
            <a:ext cx="1774827" cy="1991671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7266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6809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204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2820415" y="1743402"/>
            <a:ext cx="1774827" cy="1991671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994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19010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326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30" name="矩形 29"/>
          <p:cNvSpPr/>
          <p:nvPr/>
        </p:nvSpPr>
        <p:spPr>
          <a:xfrm>
            <a:off x="4832615" y="1743402"/>
            <a:ext cx="1774827" cy="1991671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116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31210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44812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38" name="矩形 37"/>
          <p:cNvSpPr/>
          <p:nvPr/>
        </p:nvSpPr>
        <p:spPr>
          <a:xfrm>
            <a:off x="6844816" y="1743402"/>
            <a:ext cx="1774827" cy="1991671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6923868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43411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6812" y="1090559"/>
            <a:ext cx="767915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000" dirty="0">
              <a:solidFill>
                <a:srgbClr val="51597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6448962" y="1935606"/>
            <a:ext cx="2193239" cy="1488782"/>
            <a:chOff x="8240713" y="2065338"/>
            <a:chExt cx="2816225" cy="2124075"/>
          </a:xfrm>
        </p:grpSpPr>
        <p:sp>
          <p:nvSpPr>
            <p:cNvPr id="9" name="Freeform 5"/>
            <p:cNvSpPr/>
            <p:nvPr/>
          </p:nvSpPr>
          <p:spPr bwMode="auto">
            <a:xfrm>
              <a:off x="8240713" y="2065338"/>
              <a:ext cx="908050" cy="1450975"/>
            </a:xfrm>
            <a:custGeom>
              <a:avLst/>
              <a:gdLst>
                <a:gd name="T0" fmla="*/ 168 w 193"/>
                <a:gd name="T1" fmla="*/ 3 h 308"/>
                <a:gd name="T2" fmla="*/ 168 w 193"/>
                <a:gd name="T3" fmla="*/ 155 h 308"/>
                <a:gd name="T4" fmla="*/ 130 w 193"/>
                <a:gd name="T5" fmla="*/ 193 h 308"/>
                <a:gd name="T6" fmla="*/ 64 w 193"/>
                <a:gd name="T7" fmla="*/ 193 h 308"/>
                <a:gd name="T8" fmla="*/ 0 w 193"/>
                <a:gd name="T9" fmla="*/ 257 h 308"/>
                <a:gd name="T10" fmla="*/ 0 w 193"/>
                <a:gd name="T11" fmla="*/ 308 h 308"/>
                <a:gd name="T12" fmla="*/ 26 w 193"/>
                <a:gd name="T13" fmla="*/ 307 h 308"/>
                <a:gd name="T14" fmla="*/ 26 w 193"/>
                <a:gd name="T15" fmla="*/ 257 h 308"/>
                <a:gd name="T16" fmla="*/ 64 w 193"/>
                <a:gd name="T17" fmla="*/ 218 h 308"/>
                <a:gd name="T18" fmla="*/ 130 w 193"/>
                <a:gd name="T19" fmla="*/ 218 h 308"/>
                <a:gd name="T20" fmla="*/ 193 w 193"/>
                <a:gd name="T21" fmla="*/ 155 h 308"/>
                <a:gd name="T22" fmla="*/ 193 w 193"/>
                <a:gd name="T23" fmla="*/ 0 h 308"/>
                <a:gd name="T24" fmla="*/ 168 w 193"/>
                <a:gd name="T25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308">
                  <a:moveTo>
                    <a:pt x="168" y="3"/>
                  </a:moveTo>
                  <a:cubicBezTo>
                    <a:pt x="168" y="155"/>
                    <a:pt x="168" y="155"/>
                    <a:pt x="168" y="155"/>
                  </a:cubicBezTo>
                  <a:cubicBezTo>
                    <a:pt x="168" y="176"/>
                    <a:pt x="151" y="193"/>
                    <a:pt x="130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29" y="193"/>
                    <a:pt x="0" y="221"/>
                    <a:pt x="0" y="25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" y="308"/>
                    <a:pt x="17" y="308"/>
                    <a:pt x="26" y="30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35"/>
                    <a:pt x="43" y="218"/>
                    <a:pt x="64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65" y="218"/>
                    <a:pt x="193" y="190"/>
                    <a:pt x="193" y="15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1"/>
                    <a:pt x="176" y="1"/>
                    <a:pt x="168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172575" y="2074863"/>
              <a:ext cx="993775" cy="2114550"/>
            </a:xfrm>
            <a:custGeom>
              <a:avLst/>
              <a:gdLst>
                <a:gd name="T0" fmla="*/ 22 w 211"/>
                <a:gd name="T1" fmla="*/ 2 h 449"/>
                <a:gd name="T2" fmla="*/ 22 w 211"/>
                <a:gd name="T3" fmla="*/ 136 h 449"/>
                <a:gd name="T4" fmla="*/ 56 w 211"/>
                <a:gd name="T5" fmla="*/ 170 h 449"/>
                <a:gd name="T6" fmla="*/ 155 w 211"/>
                <a:gd name="T7" fmla="*/ 170 h 449"/>
                <a:gd name="T8" fmla="*/ 211 w 211"/>
                <a:gd name="T9" fmla="*/ 226 h 449"/>
                <a:gd name="T10" fmla="*/ 211 w 211"/>
                <a:gd name="T11" fmla="*/ 449 h 449"/>
                <a:gd name="T12" fmla="*/ 189 w 211"/>
                <a:gd name="T13" fmla="*/ 449 h 449"/>
                <a:gd name="T14" fmla="*/ 189 w 211"/>
                <a:gd name="T15" fmla="*/ 226 h 449"/>
                <a:gd name="T16" fmla="*/ 155 w 211"/>
                <a:gd name="T17" fmla="*/ 192 h 449"/>
                <a:gd name="T18" fmla="*/ 56 w 211"/>
                <a:gd name="T19" fmla="*/ 193 h 449"/>
                <a:gd name="T20" fmla="*/ 0 w 211"/>
                <a:gd name="T21" fmla="*/ 136 h 449"/>
                <a:gd name="T22" fmla="*/ 0 w 211"/>
                <a:gd name="T23" fmla="*/ 0 h 449"/>
                <a:gd name="T24" fmla="*/ 22 w 211"/>
                <a:gd name="T2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49">
                  <a:moveTo>
                    <a:pt x="22" y="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22" y="155"/>
                    <a:pt x="37" y="170"/>
                    <a:pt x="56" y="170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86" y="170"/>
                    <a:pt x="211" y="195"/>
                    <a:pt x="211" y="226"/>
                  </a:cubicBezTo>
                  <a:cubicBezTo>
                    <a:pt x="211" y="449"/>
                    <a:pt x="211" y="449"/>
                    <a:pt x="211" y="449"/>
                  </a:cubicBezTo>
                  <a:cubicBezTo>
                    <a:pt x="204" y="449"/>
                    <a:pt x="196" y="449"/>
                    <a:pt x="189" y="449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9" y="208"/>
                    <a:pt x="174" y="192"/>
                    <a:pt x="155" y="192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25" y="193"/>
                    <a:pt x="0" y="167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294813" y="2287588"/>
              <a:ext cx="1441450" cy="1331912"/>
            </a:xfrm>
            <a:custGeom>
              <a:avLst/>
              <a:gdLst>
                <a:gd name="T0" fmla="*/ 14 w 306"/>
                <a:gd name="T1" fmla="*/ 2 h 283"/>
                <a:gd name="T2" fmla="*/ 14 w 306"/>
                <a:gd name="T3" fmla="*/ 86 h 283"/>
                <a:gd name="T4" fmla="*/ 36 w 306"/>
                <a:gd name="T5" fmla="*/ 107 h 283"/>
                <a:gd name="T6" fmla="*/ 271 w 306"/>
                <a:gd name="T7" fmla="*/ 107 h 283"/>
                <a:gd name="T8" fmla="*/ 306 w 306"/>
                <a:gd name="T9" fmla="*/ 143 h 283"/>
                <a:gd name="T10" fmla="*/ 306 w 306"/>
                <a:gd name="T11" fmla="*/ 283 h 283"/>
                <a:gd name="T12" fmla="*/ 292 w 306"/>
                <a:gd name="T13" fmla="*/ 283 h 283"/>
                <a:gd name="T14" fmla="*/ 292 w 306"/>
                <a:gd name="T15" fmla="*/ 143 h 283"/>
                <a:gd name="T16" fmla="*/ 271 w 306"/>
                <a:gd name="T17" fmla="*/ 121 h 283"/>
                <a:gd name="T18" fmla="*/ 36 w 306"/>
                <a:gd name="T19" fmla="*/ 121 h 283"/>
                <a:gd name="T20" fmla="*/ 0 w 306"/>
                <a:gd name="T21" fmla="*/ 86 h 283"/>
                <a:gd name="T22" fmla="*/ 0 w 306"/>
                <a:gd name="T23" fmla="*/ 0 h 283"/>
                <a:gd name="T24" fmla="*/ 14 w 306"/>
                <a:gd name="T25" fmla="*/ 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83">
                  <a:moveTo>
                    <a:pt x="14" y="2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98"/>
                    <a:pt x="24" y="107"/>
                    <a:pt x="36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90" y="107"/>
                    <a:pt x="306" y="123"/>
                    <a:pt x="306" y="143"/>
                  </a:cubicBezTo>
                  <a:cubicBezTo>
                    <a:pt x="306" y="283"/>
                    <a:pt x="306" y="283"/>
                    <a:pt x="306" y="283"/>
                  </a:cubicBezTo>
                  <a:cubicBezTo>
                    <a:pt x="301" y="283"/>
                    <a:pt x="297" y="283"/>
                    <a:pt x="292" y="283"/>
                  </a:cubicBezTo>
                  <a:cubicBezTo>
                    <a:pt x="292" y="143"/>
                    <a:pt x="292" y="143"/>
                    <a:pt x="292" y="143"/>
                  </a:cubicBezTo>
                  <a:cubicBezTo>
                    <a:pt x="292" y="131"/>
                    <a:pt x="282" y="121"/>
                    <a:pt x="271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16" y="121"/>
                    <a:pt x="0" y="10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380538" y="2400300"/>
              <a:ext cx="1676400" cy="833437"/>
            </a:xfrm>
            <a:custGeom>
              <a:avLst/>
              <a:gdLst>
                <a:gd name="T0" fmla="*/ 7 w 356"/>
                <a:gd name="T1" fmla="*/ 1 h 177"/>
                <a:gd name="T2" fmla="*/ 7 w 356"/>
                <a:gd name="T3" fmla="*/ 61 h 177"/>
                <a:gd name="T4" fmla="*/ 19 w 356"/>
                <a:gd name="T5" fmla="*/ 72 h 177"/>
                <a:gd name="T6" fmla="*/ 336 w 356"/>
                <a:gd name="T7" fmla="*/ 72 h 177"/>
                <a:gd name="T8" fmla="*/ 356 w 356"/>
                <a:gd name="T9" fmla="*/ 91 h 177"/>
                <a:gd name="T10" fmla="*/ 356 w 356"/>
                <a:gd name="T11" fmla="*/ 177 h 177"/>
                <a:gd name="T12" fmla="*/ 348 w 356"/>
                <a:gd name="T13" fmla="*/ 177 h 177"/>
                <a:gd name="T14" fmla="*/ 348 w 356"/>
                <a:gd name="T15" fmla="*/ 91 h 177"/>
                <a:gd name="T16" fmla="*/ 336 w 356"/>
                <a:gd name="T17" fmla="*/ 80 h 177"/>
                <a:gd name="T18" fmla="*/ 19 w 356"/>
                <a:gd name="T19" fmla="*/ 80 h 177"/>
                <a:gd name="T20" fmla="*/ 0 w 356"/>
                <a:gd name="T21" fmla="*/ 61 h 177"/>
                <a:gd name="T22" fmla="*/ 0 w 356"/>
                <a:gd name="T23" fmla="*/ 0 h 177"/>
                <a:gd name="T24" fmla="*/ 7 w 356"/>
                <a:gd name="T25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177">
                  <a:moveTo>
                    <a:pt x="7" y="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7" y="67"/>
                    <a:pt x="13" y="72"/>
                    <a:pt x="19" y="72"/>
                  </a:cubicBezTo>
                  <a:cubicBezTo>
                    <a:pt x="336" y="72"/>
                    <a:pt x="336" y="72"/>
                    <a:pt x="336" y="72"/>
                  </a:cubicBezTo>
                  <a:cubicBezTo>
                    <a:pt x="347" y="72"/>
                    <a:pt x="356" y="81"/>
                    <a:pt x="356" y="91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3" y="177"/>
                    <a:pt x="350" y="177"/>
                    <a:pt x="348" y="177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85"/>
                    <a:pt x="343" y="80"/>
                    <a:pt x="336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71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97"/>
          <p:cNvGrpSpPr/>
          <p:nvPr/>
        </p:nvGrpSpPr>
        <p:grpSpPr>
          <a:xfrm>
            <a:off x="5608081" y="2730627"/>
            <a:ext cx="3145436" cy="1466348"/>
            <a:chOff x="7093501" y="3997646"/>
            <a:chExt cx="4038891" cy="20920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3501" y="4296093"/>
              <a:ext cx="2395766" cy="179362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5942" y="4816217"/>
              <a:ext cx="1923512" cy="12734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12377" y="4383958"/>
              <a:ext cx="641356" cy="8140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10795" y="3997646"/>
              <a:ext cx="321597" cy="535995"/>
            </a:xfrm>
            <a:prstGeom prst="rect">
              <a:avLst/>
            </a:prstGeom>
          </p:spPr>
        </p:pic>
      </p:grpSp>
      <p:sp>
        <p:nvSpPr>
          <p:cNvPr id="18" name="Freeform 9"/>
          <p:cNvSpPr/>
          <p:nvPr/>
        </p:nvSpPr>
        <p:spPr bwMode="auto">
          <a:xfrm>
            <a:off x="7745267" y="1172632"/>
            <a:ext cx="1008250" cy="547914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 bwMode="auto">
          <a:xfrm>
            <a:off x="5395830" y="780695"/>
            <a:ext cx="1053133" cy="572305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35159" y="888160"/>
            <a:ext cx="378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1597B"/>
                </a:solidFill>
              </a:rPr>
              <a:t>CLOUD ANALYSIS</a:t>
            </a:r>
          </a:p>
          <a:p>
            <a:r>
              <a:rPr lang="en-US" altLang="zh-CN" sz="2400" b="1" dirty="0" smtClean="0">
                <a:solidFill>
                  <a:srgbClr val="51597B"/>
                </a:solidFill>
              </a:rPr>
              <a:t>HEADING FOR THIS TEXTS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157" y="1652954"/>
            <a:ext cx="46717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</a:p>
        </p:txBody>
      </p:sp>
      <p:cxnSp>
        <p:nvCxnSpPr>
          <p:cNvPr id="22" name="直接连接符 34"/>
          <p:cNvCxnSpPr/>
          <p:nvPr/>
        </p:nvCxnSpPr>
        <p:spPr>
          <a:xfrm>
            <a:off x="721656" y="1636056"/>
            <a:ext cx="3598746" cy="0"/>
          </a:xfrm>
          <a:prstGeom prst="line">
            <a:avLst/>
          </a:prstGeom>
          <a:ln w="38100" cmpd="sng">
            <a:solidFill>
              <a:srgbClr val="6B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54086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458849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76832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29481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659516" y="2624696"/>
            <a:ext cx="634546" cy="571091"/>
          </a:xfrm>
          <a:prstGeom prst="ellipse">
            <a:avLst/>
          </a:prstGeom>
          <a:solidFill>
            <a:srgbClr val="67B2B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5"/>
          <p:cNvSpPr/>
          <p:nvPr/>
        </p:nvSpPr>
        <p:spPr bwMode="auto">
          <a:xfrm>
            <a:off x="2896728" y="2835775"/>
            <a:ext cx="160122" cy="148934"/>
          </a:xfrm>
          <a:custGeom>
            <a:avLst/>
            <a:gdLst>
              <a:gd name="T0" fmla="*/ 33 w 239"/>
              <a:gd name="T1" fmla="*/ 104 h 247"/>
              <a:gd name="T2" fmla="*/ 38 w 239"/>
              <a:gd name="T3" fmla="*/ 90 h 247"/>
              <a:gd name="T4" fmla="*/ 40 w 239"/>
              <a:gd name="T5" fmla="*/ 78 h 247"/>
              <a:gd name="T6" fmla="*/ 43 w 239"/>
              <a:gd name="T7" fmla="*/ 64 h 247"/>
              <a:gd name="T8" fmla="*/ 50 w 239"/>
              <a:gd name="T9" fmla="*/ 45 h 247"/>
              <a:gd name="T10" fmla="*/ 61 w 239"/>
              <a:gd name="T11" fmla="*/ 28 h 247"/>
              <a:gd name="T12" fmla="*/ 78 w 239"/>
              <a:gd name="T13" fmla="*/ 14 h 247"/>
              <a:gd name="T14" fmla="*/ 99 w 239"/>
              <a:gd name="T15" fmla="*/ 4 h 247"/>
              <a:gd name="T16" fmla="*/ 125 w 239"/>
              <a:gd name="T17" fmla="*/ 0 h 247"/>
              <a:gd name="T18" fmla="*/ 152 w 239"/>
              <a:gd name="T19" fmla="*/ 4 h 247"/>
              <a:gd name="T20" fmla="*/ 175 w 239"/>
              <a:gd name="T21" fmla="*/ 14 h 247"/>
              <a:gd name="T22" fmla="*/ 189 w 239"/>
              <a:gd name="T23" fmla="*/ 26 h 247"/>
              <a:gd name="T24" fmla="*/ 201 w 239"/>
              <a:gd name="T25" fmla="*/ 43 h 247"/>
              <a:gd name="T26" fmla="*/ 208 w 239"/>
              <a:gd name="T27" fmla="*/ 62 h 247"/>
              <a:gd name="T28" fmla="*/ 213 w 239"/>
              <a:gd name="T29" fmla="*/ 81 h 247"/>
              <a:gd name="T30" fmla="*/ 218 w 239"/>
              <a:gd name="T31" fmla="*/ 95 h 247"/>
              <a:gd name="T32" fmla="*/ 218 w 239"/>
              <a:gd name="T33" fmla="*/ 104 h 247"/>
              <a:gd name="T34" fmla="*/ 220 w 239"/>
              <a:gd name="T35" fmla="*/ 119 h 247"/>
              <a:gd name="T36" fmla="*/ 234 w 239"/>
              <a:gd name="T37" fmla="*/ 140 h 247"/>
              <a:gd name="T38" fmla="*/ 239 w 239"/>
              <a:gd name="T39" fmla="*/ 159 h 247"/>
              <a:gd name="T40" fmla="*/ 239 w 239"/>
              <a:gd name="T41" fmla="*/ 178 h 247"/>
              <a:gd name="T42" fmla="*/ 234 w 239"/>
              <a:gd name="T43" fmla="*/ 190 h 247"/>
              <a:gd name="T44" fmla="*/ 230 w 239"/>
              <a:gd name="T45" fmla="*/ 195 h 247"/>
              <a:gd name="T46" fmla="*/ 225 w 239"/>
              <a:gd name="T47" fmla="*/ 190 h 247"/>
              <a:gd name="T48" fmla="*/ 218 w 239"/>
              <a:gd name="T49" fmla="*/ 176 h 247"/>
              <a:gd name="T50" fmla="*/ 213 w 239"/>
              <a:gd name="T51" fmla="*/ 185 h 247"/>
              <a:gd name="T52" fmla="*/ 201 w 239"/>
              <a:gd name="T53" fmla="*/ 204 h 247"/>
              <a:gd name="T54" fmla="*/ 211 w 239"/>
              <a:gd name="T55" fmla="*/ 216 h 247"/>
              <a:gd name="T56" fmla="*/ 220 w 239"/>
              <a:gd name="T57" fmla="*/ 223 h 247"/>
              <a:gd name="T58" fmla="*/ 220 w 239"/>
              <a:gd name="T59" fmla="*/ 231 h 247"/>
              <a:gd name="T60" fmla="*/ 213 w 239"/>
              <a:gd name="T61" fmla="*/ 238 h 247"/>
              <a:gd name="T62" fmla="*/ 199 w 239"/>
              <a:gd name="T63" fmla="*/ 245 h 247"/>
              <a:gd name="T64" fmla="*/ 178 w 239"/>
              <a:gd name="T65" fmla="*/ 247 h 247"/>
              <a:gd name="T66" fmla="*/ 152 w 239"/>
              <a:gd name="T67" fmla="*/ 242 h 247"/>
              <a:gd name="T68" fmla="*/ 130 w 239"/>
              <a:gd name="T69" fmla="*/ 238 h 247"/>
              <a:gd name="T70" fmla="*/ 118 w 239"/>
              <a:gd name="T71" fmla="*/ 238 h 247"/>
              <a:gd name="T72" fmla="*/ 99 w 239"/>
              <a:gd name="T73" fmla="*/ 247 h 247"/>
              <a:gd name="T74" fmla="*/ 80 w 239"/>
              <a:gd name="T75" fmla="*/ 247 h 247"/>
              <a:gd name="T76" fmla="*/ 52 w 239"/>
              <a:gd name="T77" fmla="*/ 247 h 247"/>
              <a:gd name="T78" fmla="*/ 33 w 239"/>
              <a:gd name="T79" fmla="*/ 240 h 247"/>
              <a:gd name="T80" fmla="*/ 28 w 239"/>
              <a:gd name="T81" fmla="*/ 233 h 247"/>
              <a:gd name="T82" fmla="*/ 28 w 239"/>
              <a:gd name="T83" fmla="*/ 226 h 247"/>
              <a:gd name="T84" fmla="*/ 31 w 239"/>
              <a:gd name="T85" fmla="*/ 219 h 247"/>
              <a:gd name="T86" fmla="*/ 38 w 239"/>
              <a:gd name="T87" fmla="*/ 214 h 247"/>
              <a:gd name="T88" fmla="*/ 47 w 239"/>
              <a:gd name="T89" fmla="*/ 212 h 247"/>
              <a:gd name="T90" fmla="*/ 45 w 239"/>
              <a:gd name="T91" fmla="*/ 207 h 247"/>
              <a:gd name="T92" fmla="*/ 33 w 239"/>
              <a:gd name="T93" fmla="*/ 192 h 247"/>
              <a:gd name="T94" fmla="*/ 26 w 239"/>
              <a:gd name="T95" fmla="*/ 176 h 247"/>
              <a:gd name="T96" fmla="*/ 24 w 239"/>
              <a:gd name="T97" fmla="*/ 173 h 247"/>
              <a:gd name="T98" fmla="*/ 19 w 239"/>
              <a:gd name="T99" fmla="*/ 181 h 247"/>
              <a:gd name="T100" fmla="*/ 9 w 239"/>
              <a:gd name="T101" fmla="*/ 190 h 247"/>
              <a:gd name="T102" fmla="*/ 2 w 239"/>
              <a:gd name="T103" fmla="*/ 190 h 247"/>
              <a:gd name="T104" fmla="*/ 0 w 239"/>
              <a:gd name="T105" fmla="*/ 181 h 247"/>
              <a:gd name="T106" fmla="*/ 0 w 239"/>
              <a:gd name="T107" fmla="*/ 159 h 247"/>
              <a:gd name="T108" fmla="*/ 7 w 239"/>
              <a:gd name="T109" fmla="*/ 140 h 247"/>
              <a:gd name="T110" fmla="*/ 21 w 239"/>
              <a:gd name="T111" fmla="*/ 123 h 247"/>
              <a:gd name="T112" fmla="*/ 33 w 239"/>
              <a:gd name="T113" fmla="*/ 1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7">
                <a:moveTo>
                  <a:pt x="33" y="112"/>
                </a:moveTo>
                <a:lnTo>
                  <a:pt x="33" y="112"/>
                </a:lnTo>
                <a:lnTo>
                  <a:pt x="33" y="109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33" y="104"/>
                </a:lnTo>
                <a:lnTo>
                  <a:pt x="33" y="102"/>
                </a:lnTo>
                <a:lnTo>
                  <a:pt x="33" y="100"/>
                </a:lnTo>
                <a:lnTo>
                  <a:pt x="33" y="97"/>
                </a:lnTo>
                <a:lnTo>
                  <a:pt x="35" y="95"/>
                </a:lnTo>
                <a:lnTo>
                  <a:pt x="35" y="95"/>
                </a:lnTo>
                <a:lnTo>
                  <a:pt x="38" y="92"/>
                </a:lnTo>
                <a:lnTo>
                  <a:pt x="38" y="90"/>
                </a:lnTo>
                <a:lnTo>
                  <a:pt x="38" y="88"/>
                </a:lnTo>
                <a:lnTo>
                  <a:pt x="38" y="88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0" y="81"/>
                </a:lnTo>
                <a:lnTo>
                  <a:pt x="40" y="78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3" y="71"/>
                </a:lnTo>
                <a:lnTo>
                  <a:pt x="43" y="66"/>
                </a:lnTo>
                <a:lnTo>
                  <a:pt x="43" y="64"/>
                </a:lnTo>
                <a:lnTo>
                  <a:pt x="45" y="59"/>
                </a:lnTo>
                <a:lnTo>
                  <a:pt x="45" y="57"/>
                </a:lnTo>
                <a:lnTo>
                  <a:pt x="45" y="54"/>
                </a:lnTo>
                <a:lnTo>
                  <a:pt x="47" y="52"/>
                </a:lnTo>
                <a:lnTo>
                  <a:pt x="47" y="50"/>
                </a:lnTo>
                <a:lnTo>
                  <a:pt x="50" y="47"/>
                </a:lnTo>
                <a:lnTo>
                  <a:pt x="50" y="45"/>
                </a:lnTo>
                <a:lnTo>
                  <a:pt x="52" y="43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9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8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7" y="2"/>
                </a:lnTo>
                <a:lnTo>
                  <a:pt x="111" y="2"/>
                </a:lnTo>
                <a:lnTo>
                  <a:pt x="114" y="2"/>
                </a:lnTo>
                <a:lnTo>
                  <a:pt x="118" y="0"/>
                </a:lnTo>
                <a:lnTo>
                  <a:pt x="121" y="0"/>
                </a:lnTo>
                <a:lnTo>
                  <a:pt x="125" y="0"/>
                </a:lnTo>
                <a:lnTo>
                  <a:pt x="128" y="0"/>
                </a:lnTo>
                <a:lnTo>
                  <a:pt x="133" y="0"/>
                </a:lnTo>
                <a:lnTo>
                  <a:pt x="135" y="2"/>
                </a:lnTo>
                <a:lnTo>
                  <a:pt x="140" y="2"/>
                </a:lnTo>
                <a:lnTo>
                  <a:pt x="144" y="2"/>
                </a:lnTo>
                <a:lnTo>
                  <a:pt x="147" y="2"/>
                </a:lnTo>
                <a:lnTo>
                  <a:pt x="152" y="4"/>
                </a:lnTo>
                <a:lnTo>
                  <a:pt x="154" y="4"/>
                </a:lnTo>
                <a:lnTo>
                  <a:pt x="159" y="4"/>
                </a:lnTo>
                <a:lnTo>
                  <a:pt x="161" y="7"/>
                </a:lnTo>
                <a:lnTo>
                  <a:pt x="166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8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2" y="28"/>
                </a:lnTo>
                <a:lnTo>
                  <a:pt x="194" y="31"/>
                </a:lnTo>
                <a:lnTo>
                  <a:pt x="197" y="33"/>
                </a:lnTo>
                <a:lnTo>
                  <a:pt x="197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3"/>
                </a:lnTo>
                <a:lnTo>
                  <a:pt x="204" y="47"/>
                </a:lnTo>
                <a:lnTo>
                  <a:pt x="204" y="50"/>
                </a:lnTo>
                <a:lnTo>
                  <a:pt x="206" y="52"/>
                </a:lnTo>
                <a:lnTo>
                  <a:pt x="206" y="54"/>
                </a:lnTo>
                <a:lnTo>
                  <a:pt x="206" y="57"/>
                </a:lnTo>
                <a:lnTo>
                  <a:pt x="208" y="59"/>
                </a:lnTo>
                <a:lnTo>
                  <a:pt x="208" y="62"/>
                </a:lnTo>
                <a:lnTo>
                  <a:pt x="208" y="64"/>
                </a:lnTo>
                <a:lnTo>
                  <a:pt x="211" y="69"/>
                </a:lnTo>
                <a:lnTo>
                  <a:pt x="211" y="73"/>
                </a:lnTo>
                <a:lnTo>
                  <a:pt x="211" y="76"/>
                </a:lnTo>
                <a:lnTo>
                  <a:pt x="211" y="81"/>
                </a:lnTo>
                <a:lnTo>
                  <a:pt x="211" y="81"/>
                </a:lnTo>
                <a:lnTo>
                  <a:pt x="213" y="81"/>
                </a:lnTo>
                <a:lnTo>
                  <a:pt x="213" y="83"/>
                </a:lnTo>
                <a:lnTo>
                  <a:pt x="216" y="85"/>
                </a:lnTo>
                <a:lnTo>
                  <a:pt x="216" y="88"/>
                </a:lnTo>
                <a:lnTo>
                  <a:pt x="216" y="88"/>
                </a:lnTo>
                <a:lnTo>
                  <a:pt x="218" y="90"/>
                </a:lnTo>
                <a:lnTo>
                  <a:pt x="218" y="92"/>
                </a:lnTo>
                <a:lnTo>
                  <a:pt x="218" y="95"/>
                </a:lnTo>
                <a:lnTo>
                  <a:pt x="218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2"/>
                </a:lnTo>
                <a:lnTo>
                  <a:pt x="220" y="102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2"/>
                </a:lnTo>
                <a:lnTo>
                  <a:pt x="218" y="112"/>
                </a:lnTo>
                <a:lnTo>
                  <a:pt x="218" y="112"/>
                </a:lnTo>
                <a:lnTo>
                  <a:pt x="218" y="114"/>
                </a:lnTo>
                <a:lnTo>
                  <a:pt x="220" y="119"/>
                </a:lnTo>
                <a:lnTo>
                  <a:pt x="223" y="121"/>
                </a:lnTo>
                <a:lnTo>
                  <a:pt x="225" y="123"/>
                </a:lnTo>
                <a:lnTo>
                  <a:pt x="227" y="128"/>
                </a:lnTo>
                <a:lnTo>
                  <a:pt x="227" y="131"/>
                </a:lnTo>
                <a:lnTo>
                  <a:pt x="230" y="133"/>
                </a:lnTo>
                <a:lnTo>
                  <a:pt x="232" y="138"/>
                </a:lnTo>
                <a:lnTo>
                  <a:pt x="234" y="140"/>
                </a:lnTo>
                <a:lnTo>
                  <a:pt x="234" y="142"/>
                </a:lnTo>
                <a:lnTo>
                  <a:pt x="234" y="145"/>
                </a:lnTo>
                <a:lnTo>
                  <a:pt x="237" y="147"/>
                </a:lnTo>
                <a:lnTo>
                  <a:pt x="237" y="150"/>
                </a:lnTo>
                <a:lnTo>
                  <a:pt x="237" y="152"/>
                </a:lnTo>
                <a:lnTo>
                  <a:pt x="239" y="154"/>
                </a:lnTo>
                <a:lnTo>
                  <a:pt x="239" y="159"/>
                </a:lnTo>
                <a:lnTo>
                  <a:pt x="239" y="164"/>
                </a:lnTo>
                <a:lnTo>
                  <a:pt x="239" y="169"/>
                </a:lnTo>
                <a:lnTo>
                  <a:pt x="239" y="171"/>
                </a:lnTo>
                <a:lnTo>
                  <a:pt x="239" y="171"/>
                </a:lnTo>
                <a:lnTo>
                  <a:pt x="239" y="173"/>
                </a:lnTo>
                <a:lnTo>
                  <a:pt x="239" y="176"/>
                </a:lnTo>
                <a:lnTo>
                  <a:pt x="239" y="178"/>
                </a:lnTo>
                <a:lnTo>
                  <a:pt x="239" y="183"/>
                </a:lnTo>
                <a:lnTo>
                  <a:pt x="239" y="185"/>
                </a:lnTo>
                <a:lnTo>
                  <a:pt x="237" y="185"/>
                </a:lnTo>
                <a:lnTo>
                  <a:pt x="237" y="188"/>
                </a:lnTo>
                <a:lnTo>
                  <a:pt x="237" y="188"/>
                </a:lnTo>
                <a:lnTo>
                  <a:pt x="237" y="190"/>
                </a:lnTo>
                <a:lnTo>
                  <a:pt x="234" y="190"/>
                </a:lnTo>
                <a:lnTo>
                  <a:pt x="234" y="190"/>
                </a:lnTo>
                <a:lnTo>
                  <a:pt x="234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0" y="195"/>
                </a:lnTo>
                <a:lnTo>
                  <a:pt x="230" y="195"/>
                </a:lnTo>
                <a:lnTo>
                  <a:pt x="230" y="195"/>
                </a:lnTo>
                <a:lnTo>
                  <a:pt x="230" y="192"/>
                </a:lnTo>
                <a:lnTo>
                  <a:pt x="227" y="192"/>
                </a:lnTo>
                <a:lnTo>
                  <a:pt x="227" y="192"/>
                </a:lnTo>
                <a:lnTo>
                  <a:pt x="227" y="192"/>
                </a:lnTo>
                <a:lnTo>
                  <a:pt x="225" y="192"/>
                </a:lnTo>
                <a:lnTo>
                  <a:pt x="225" y="190"/>
                </a:lnTo>
                <a:lnTo>
                  <a:pt x="225" y="190"/>
                </a:lnTo>
                <a:lnTo>
                  <a:pt x="223" y="188"/>
                </a:lnTo>
                <a:lnTo>
                  <a:pt x="223" y="185"/>
                </a:lnTo>
                <a:lnTo>
                  <a:pt x="220" y="185"/>
                </a:lnTo>
                <a:lnTo>
                  <a:pt x="220" y="183"/>
                </a:lnTo>
                <a:lnTo>
                  <a:pt x="218" y="181"/>
                </a:lnTo>
                <a:lnTo>
                  <a:pt x="218" y="176"/>
                </a:lnTo>
                <a:lnTo>
                  <a:pt x="216" y="176"/>
                </a:lnTo>
                <a:lnTo>
                  <a:pt x="216" y="176"/>
                </a:lnTo>
                <a:lnTo>
                  <a:pt x="216" y="178"/>
                </a:lnTo>
                <a:lnTo>
                  <a:pt x="216" y="178"/>
                </a:lnTo>
                <a:lnTo>
                  <a:pt x="216" y="178"/>
                </a:lnTo>
                <a:lnTo>
                  <a:pt x="213" y="183"/>
                </a:lnTo>
                <a:lnTo>
                  <a:pt x="213" y="185"/>
                </a:lnTo>
                <a:lnTo>
                  <a:pt x="211" y="192"/>
                </a:lnTo>
                <a:lnTo>
                  <a:pt x="208" y="195"/>
                </a:lnTo>
                <a:lnTo>
                  <a:pt x="206" y="197"/>
                </a:lnTo>
                <a:lnTo>
                  <a:pt x="204" y="200"/>
                </a:lnTo>
                <a:lnTo>
                  <a:pt x="204" y="202"/>
                </a:lnTo>
                <a:lnTo>
                  <a:pt x="201" y="204"/>
                </a:lnTo>
                <a:lnTo>
                  <a:pt x="201" y="204"/>
                </a:lnTo>
                <a:lnTo>
                  <a:pt x="197" y="209"/>
                </a:lnTo>
                <a:lnTo>
                  <a:pt x="199" y="209"/>
                </a:lnTo>
                <a:lnTo>
                  <a:pt x="199" y="209"/>
                </a:lnTo>
                <a:lnTo>
                  <a:pt x="199" y="209"/>
                </a:lnTo>
                <a:lnTo>
                  <a:pt x="206" y="212"/>
                </a:lnTo>
                <a:lnTo>
                  <a:pt x="208" y="214"/>
                </a:lnTo>
                <a:lnTo>
                  <a:pt x="211" y="216"/>
                </a:lnTo>
                <a:lnTo>
                  <a:pt x="213" y="216"/>
                </a:lnTo>
                <a:lnTo>
                  <a:pt x="216" y="219"/>
                </a:lnTo>
                <a:lnTo>
                  <a:pt x="218" y="221"/>
                </a:lnTo>
                <a:lnTo>
                  <a:pt x="218" y="221"/>
                </a:lnTo>
                <a:lnTo>
                  <a:pt x="218" y="223"/>
                </a:lnTo>
                <a:lnTo>
                  <a:pt x="220" y="223"/>
                </a:lnTo>
                <a:lnTo>
                  <a:pt x="220" y="223"/>
                </a:lnTo>
                <a:lnTo>
                  <a:pt x="220" y="226"/>
                </a:lnTo>
                <a:lnTo>
                  <a:pt x="220" y="226"/>
                </a:lnTo>
                <a:lnTo>
                  <a:pt x="220" y="228"/>
                </a:lnTo>
                <a:lnTo>
                  <a:pt x="220" y="228"/>
                </a:lnTo>
                <a:lnTo>
                  <a:pt x="220" y="231"/>
                </a:lnTo>
                <a:lnTo>
                  <a:pt x="220" y="231"/>
                </a:lnTo>
                <a:lnTo>
                  <a:pt x="220" y="231"/>
                </a:lnTo>
                <a:lnTo>
                  <a:pt x="220" y="233"/>
                </a:lnTo>
                <a:lnTo>
                  <a:pt x="218" y="233"/>
                </a:lnTo>
                <a:lnTo>
                  <a:pt x="218" y="235"/>
                </a:lnTo>
                <a:lnTo>
                  <a:pt x="218" y="235"/>
                </a:lnTo>
                <a:lnTo>
                  <a:pt x="216" y="238"/>
                </a:lnTo>
                <a:lnTo>
                  <a:pt x="216" y="238"/>
                </a:lnTo>
                <a:lnTo>
                  <a:pt x="213" y="238"/>
                </a:lnTo>
                <a:lnTo>
                  <a:pt x="211" y="240"/>
                </a:lnTo>
                <a:lnTo>
                  <a:pt x="211" y="240"/>
                </a:lnTo>
                <a:lnTo>
                  <a:pt x="208" y="242"/>
                </a:lnTo>
                <a:lnTo>
                  <a:pt x="206" y="242"/>
                </a:lnTo>
                <a:lnTo>
                  <a:pt x="204" y="242"/>
                </a:lnTo>
                <a:lnTo>
                  <a:pt x="204" y="242"/>
                </a:lnTo>
                <a:lnTo>
                  <a:pt x="199" y="245"/>
                </a:lnTo>
                <a:lnTo>
                  <a:pt x="197" y="245"/>
                </a:lnTo>
                <a:lnTo>
                  <a:pt x="194" y="245"/>
                </a:lnTo>
                <a:lnTo>
                  <a:pt x="192" y="245"/>
                </a:lnTo>
                <a:lnTo>
                  <a:pt x="187" y="245"/>
                </a:lnTo>
                <a:lnTo>
                  <a:pt x="185" y="247"/>
                </a:lnTo>
                <a:lnTo>
                  <a:pt x="180" y="247"/>
                </a:lnTo>
                <a:lnTo>
                  <a:pt x="178" y="247"/>
                </a:lnTo>
                <a:lnTo>
                  <a:pt x="173" y="247"/>
                </a:lnTo>
                <a:lnTo>
                  <a:pt x="171" y="247"/>
                </a:lnTo>
                <a:lnTo>
                  <a:pt x="166" y="245"/>
                </a:lnTo>
                <a:lnTo>
                  <a:pt x="163" y="245"/>
                </a:lnTo>
                <a:lnTo>
                  <a:pt x="159" y="245"/>
                </a:lnTo>
                <a:lnTo>
                  <a:pt x="154" y="245"/>
                </a:lnTo>
                <a:lnTo>
                  <a:pt x="152" y="242"/>
                </a:lnTo>
                <a:lnTo>
                  <a:pt x="147" y="242"/>
                </a:lnTo>
                <a:lnTo>
                  <a:pt x="144" y="242"/>
                </a:lnTo>
                <a:lnTo>
                  <a:pt x="140" y="240"/>
                </a:lnTo>
                <a:lnTo>
                  <a:pt x="135" y="240"/>
                </a:lnTo>
                <a:lnTo>
                  <a:pt x="135" y="238"/>
                </a:lnTo>
                <a:lnTo>
                  <a:pt x="133" y="238"/>
                </a:lnTo>
                <a:lnTo>
                  <a:pt x="130" y="238"/>
                </a:lnTo>
                <a:lnTo>
                  <a:pt x="130" y="238"/>
                </a:lnTo>
                <a:lnTo>
                  <a:pt x="128" y="238"/>
                </a:lnTo>
                <a:lnTo>
                  <a:pt x="128" y="238"/>
                </a:lnTo>
                <a:lnTo>
                  <a:pt x="123" y="238"/>
                </a:lnTo>
                <a:lnTo>
                  <a:pt x="121" y="238"/>
                </a:lnTo>
                <a:lnTo>
                  <a:pt x="118" y="235"/>
                </a:lnTo>
                <a:lnTo>
                  <a:pt x="118" y="238"/>
                </a:lnTo>
                <a:lnTo>
                  <a:pt x="116" y="240"/>
                </a:lnTo>
                <a:lnTo>
                  <a:pt x="114" y="240"/>
                </a:lnTo>
                <a:lnTo>
                  <a:pt x="109" y="242"/>
                </a:lnTo>
                <a:lnTo>
                  <a:pt x="109" y="242"/>
                </a:lnTo>
                <a:lnTo>
                  <a:pt x="107" y="245"/>
                </a:lnTo>
                <a:lnTo>
                  <a:pt x="102" y="245"/>
                </a:lnTo>
                <a:lnTo>
                  <a:pt x="99" y="247"/>
                </a:lnTo>
                <a:lnTo>
                  <a:pt x="97" y="247"/>
                </a:lnTo>
                <a:lnTo>
                  <a:pt x="95" y="247"/>
                </a:lnTo>
                <a:lnTo>
                  <a:pt x="92" y="247"/>
                </a:lnTo>
                <a:lnTo>
                  <a:pt x="90" y="247"/>
                </a:lnTo>
                <a:lnTo>
                  <a:pt x="88" y="247"/>
                </a:lnTo>
                <a:lnTo>
                  <a:pt x="85" y="247"/>
                </a:lnTo>
                <a:lnTo>
                  <a:pt x="80" y="247"/>
                </a:lnTo>
                <a:lnTo>
                  <a:pt x="78" y="247"/>
                </a:lnTo>
                <a:lnTo>
                  <a:pt x="73" y="247"/>
                </a:lnTo>
                <a:lnTo>
                  <a:pt x="66" y="247"/>
                </a:lnTo>
                <a:lnTo>
                  <a:pt x="61" y="247"/>
                </a:lnTo>
                <a:lnTo>
                  <a:pt x="57" y="247"/>
                </a:lnTo>
                <a:lnTo>
                  <a:pt x="54" y="247"/>
                </a:lnTo>
                <a:lnTo>
                  <a:pt x="52" y="247"/>
                </a:lnTo>
                <a:lnTo>
                  <a:pt x="47" y="245"/>
                </a:lnTo>
                <a:lnTo>
                  <a:pt x="45" y="245"/>
                </a:lnTo>
                <a:lnTo>
                  <a:pt x="43" y="245"/>
                </a:lnTo>
                <a:lnTo>
                  <a:pt x="40" y="242"/>
                </a:lnTo>
                <a:lnTo>
                  <a:pt x="38" y="242"/>
                </a:lnTo>
                <a:lnTo>
                  <a:pt x="35" y="240"/>
                </a:lnTo>
                <a:lnTo>
                  <a:pt x="33" y="240"/>
                </a:lnTo>
                <a:lnTo>
                  <a:pt x="33" y="238"/>
                </a:lnTo>
                <a:lnTo>
                  <a:pt x="31" y="238"/>
                </a:lnTo>
                <a:lnTo>
                  <a:pt x="31" y="238"/>
                </a:lnTo>
                <a:lnTo>
                  <a:pt x="31" y="235"/>
                </a:lnTo>
                <a:lnTo>
                  <a:pt x="31" y="235"/>
                </a:lnTo>
                <a:lnTo>
                  <a:pt x="28" y="235"/>
                </a:lnTo>
                <a:lnTo>
                  <a:pt x="28" y="233"/>
                </a:lnTo>
                <a:lnTo>
                  <a:pt x="28" y="233"/>
                </a:lnTo>
                <a:lnTo>
                  <a:pt x="28" y="231"/>
                </a:lnTo>
                <a:lnTo>
                  <a:pt x="28" y="231"/>
                </a:lnTo>
                <a:lnTo>
                  <a:pt x="28" y="231"/>
                </a:lnTo>
                <a:lnTo>
                  <a:pt x="28" y="228"/>
                </a:lnTo>
                <a:lnTo>
                  <a:pt x="28" y="228"/>
                </a:lnTo>
                <a:lnTo>
                  <a:pt x="28" y="226"/>
                </a:lnTo>
                <a:lnTo>
                  <a:pt x="28" y="226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31" y="219"/>
                </a:lnTo>
                <a:lnTo>
                  <a:pt x="31" y="219"/>
                </a:lnTo>
                <a:lnTo>
                  <a:pt x="31" y="219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5" y="214"/>
                </a:lnTo>
                <a:lnTo>
                  <a:pt x="35" y="214"/>
                </a:lnTo>
                <a:lnTo>
                  <a:pt x="38" y="214"/>
                </a:lnTo>
                <a:lnTo>
                  <a:pt x="38" y="214"/>
                </a:lnTo>
                <a:lnTo>
                  <a:pt x="40" y="212"/>
                </a:lnTo>
                <a:lnTo>
                  <a:pt x="40" y="212"/>
                </a:lnTo>
                <a:lnTo>
                  <a:pt x="43" y="212"/>
                </a:lnTo>
                <a:lnTo>
                  <a:pt x="45" y="212"/>
                </a:lnTo>
                <a:lnTo>
                  <a:pt x="47" y="212"/>
                </a:lnTo>
                <a:lnTo>
                  <a:pt x="47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09"/>
                </a:lnTo>
                <a:lnTo>
                  <a:pt x="50" y="209"/>
                </a:lnTo>
                <a:lnTo>
                  <a:pt x="47" y="209"/>
                </a:lnTo>
                <a:lnTo>
                  <a:pt x="45" y="207"/>
                </a:lnTo>
                <a:lnTo>
                  <a:pt x="43" y="204"/>
                </a:lnTo>
                <a:lnTo>
                  <a:pt x="40" y="204"/>
                </a:lnTo>
                <a:lnTo>
                  <a:pt x="40" y="202"/>
                </a:lnTo>
                <a:lnTo>
                  <a:pt x="38" y="200"/>
                </a:lnTo>
                <a:lnTo>
                  <a:pt x="33" y="195"/>
                </a:lnTo>
                <a:lnTo>
                  <a:pt x="33" y="195"/>
                </a:lnTo>
                <a:lnTo>
                  <a:pt x="33" y="192"/>
                </a:lnTo>
                <a:lnTo>
                  <a:pt x="31" y="190"/>
                </a:lnTo>
                <a:lnTo>
                  <a:pt x="31" y="188"/>
                </a:lnTo>
                <a:lnTo>
                  <a:pt x="28" y="185"/>
                </a:lnTo>
                <a:lnTo>
                  <a:pt x="28" y="183"/>
                </a:lnTo>
                <a:lnTo>
                  <a:pt x="26" y="181"/>
                </a:lnTo>
                <a:lnTo>
                  <a:pt x="26" y="178"/>
                </a:lnTo>
                <a:lnTo>
                  <a:pt x="26" y="176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1" y="176"/>
                </a:lnTo>
                <a:lnTo>
                  <a:pt x="21" y="176"/>
                </a:lnTo>
                <a:lnTo>
                  <a:pt x="21" y="176"/>
                </a:lnTo>
                <a:lnTo>
                  <a:pt x="21" y="178"/>
                </a:lnTo>
                <a:lnTo>
                  <a:pt x="19" y="181"/>
                </a:lnTo>
                <a:lnTo>
                  <a:pt x="19" y="181"/>
                </a:lnTo>
                <a:lnTo>
                  <a:pt x="19" y="183"/>
                </a:lnTo>
                <a:lnTo>
                  <a:pt x="16" y="183"/>
                </a:lnTo>
                <a:lnTo>
                  <a:pt x="14" y="185"/>
                </a:lnTo>
                <a:lnTo>
                  <a:pt x="14" y="188"/>
                </a:lnTo>
                <a:lnTo>
                  <a:pt x="12" y="188"/>
                </a:lnTo>
                <a:lnTo>
                  <a:pt x="12" y="190"/>
                </a:lnTo>
                <a:lnTo>
                  <a:pt x="9" y="190"/>
                </a:lnTo>
                <a:lnTo>
                  <a:pt x="7" y="190"/>
                </a:lnTo>
                <a:lnTo>
                  <a:pt x="5" y="190"/>
                </a:lnTo>
                <a:lnTo>
                  <a:pt x="5" y="192"/>
                </a:lnTo>
                <a:lnTo>
                  <a:pt x="5" y="192"/>
                </a:lnTo>
                <a:lnTo>
                  <a:pt x="2" y="192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88"/>
                </a:lnTo>
                <a:lnTo>
                  <a:pt x="0" y="188"/>
                </a:lnTo>
                <a:lnTo>
                  <a:pt x="0" y="185"/>
                </a:lnTo>
                <a:lnTo>
                  <a:pt x="0" y="185"/>
                </a:lnTo>
                <a:lnTo>
                  <a:pt x="0" y="183"/>
                </a:lnTo>
                <a:lnTo>
                  <a:pt x="0" y="181"/>
                </a:lnTo>
                <a:lnTo>
                  <a:pt x="0" y="178"/>
                </a:lnTo>
                <a:lnTo>
                  <a:pt x="0" y="176"/>
                </a:lnTo>
                <a:lnTo>
                  <a:pt x="0" y="171"/>
                </a:lnTo>
                <a:lnTo>
                  <a:pt x="0" y="166"/>
                </a:lnTo>
                <a:lnTo>
                  <a:pt x="0" y="164"/>
                </a:lnTo>
                <a:lnTo>
                  <a:pt x="0" y="162"/>
                </a:lnTo>
                <a:lnTo>
                  <a:pt x="0" y="159"/>
                </a:lnTo>
                <a:lnTo>
                  <a:pt x="0" y="157"/>
                </a:lnTo>
                <a:lnTo>
                  <a:pt x="2" y="154"/>
                </a:lnTo>
                <a:lnTo>
                  <a:pt x="2" y="152"/>
                </a:lnTo>
                <a:lnTo>
                  <a:pt x="5" y="150"/>
                </a:lnTo>
                <a:lnTo>
                  <a:pt x="5" y="147"/>
                </a:lnTo>
                <a:lnTo>
                  <a:pt x="7" y="145"/>
                </a:lnTo>
                <a:lnTo>
                  <a:pt x="7" y="140"/>
                </a:lnTo>
                <a:lnTo>
                  <a:pt x="9" y="138"/>
                </a:lnTo>
                <a:lnTo>
                  <a:pt x="12" y="135"/>
                </a:lnTo>
                <a:lnTo>
                  <a:pt x="12" y="133"/>
                </a:lnTo>
                <a:lnTo>
                  <a:pt x="14" y="131"/>
                </a:lnTo>
                <a:lnTo>
                  <a:pt x="16" y="128"/>
                </a:lnTo>
                <a:lnTo>
                  <a:pt x="19" y="126"/>
                </a:lnTo>
                <a:lnTo>
                  <a:pt x="21" y="123"/>
                </a:lnTo>
                <a:lnTo>
                  <a:pt x="21" y="121"/>
                </a:lnTo>
                <a:lnTo>
                  <a:pt x="24" y="121"/>
                </a:lnTo>
                <a:lnTo>
                  <a:pt x="26" y="119"/>
                </a:lnTo>
                <a:lnTo>
                  <a:pt x="28" y="116"/>
                </a:lnTo>
                <a:lnTo>
                  <a:pt x="31" y="114"/>
                </a:lnTo>
                <a:lnTo>
                  <a:pt x="33" y="112"/>
                </a:lnTo>
                <a:lnTo>
                  <a:pt x="3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741534" y="2624696"/>
            <a:ext cx="634546" cy="571091"/>
          </a:xfrm>
          <a:prstGeom prst="ellipse">
            <a:avLst/>
          </a:prstGeom>
          <a:solidFill>
            <a:srgbClr val="EE4B48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86"/>
          <p:cNvGrpSpPr/>
          <p:nvPr/>
        </p:nvGrpSpPr>
        <p:grpSpPr>
          <a:xfrm>
            <a:off x="1969369" y="2833966"/>
            <a:ext cx="178881" cy="152552"/>
            <a:chOff x="5359401" y="7256462"/>
            <a:chExt cx="423862" cy="401639"/>
          </a:xfrm>
          <a:solidFill>
            <a:schemeClr val="bg1"/>
          </a:solidFill>
        </p:grpSpPr>
        <p:sp>
          <p:nvSpPr>
            <p:cNvPr id="54" name="Freeform 6"/>
            <p:cNvSpPr/>
            <p:nvPr/>
          </p:nvSpPr>
          <p:spPr bwMode="auto">
            <a:xfrm>
              <a:off x="5359401" y="7297738"/>
              <a:ext cx="228600" cy="2317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 w 61"/>
                <a:gd name="T5" fmla="*/ 44 h 61"/>
                <a:gd name="T6" fmla="*/ 7 w 61"/>
                <a:gd name="T7" fmla="*/ 46 h 61"/>
                <a:gd name="T8" fmla="*/ 8 w 61"/>
                <a:gd name="T9" fmla="*/ 42 h 61"/>
                <a:gd name="T10" fmla="*/ 5 w 61"/>
                <a:gd name="T11" fmla="*/ 31 h 61"/>
                <a:gd name="T12" fmla="*/ 30 w 61"/>
                <a:gd name="T13" fmla="*/ 6 h 61"/>
                <a:gd name="T14" fmla="*/ 55 w 61"/>
                <a:gd name="T15" fmla="*/ 31 h 61"/>
                <a:gd name="T16" fmla="*/ 30 w 61"/>
                <a:gd name="T17" fmla="*/ 55 h 61"/>
                <a:gd name="T18" fmla="*/ 25 w 61"/>
                <a:gd name="T19" fmla="*/ 55 h 61"/>
                <a:gd name="T20" fmla="*/ 22 w 61"/>
                <a:gd name="T21" fmla="*/ 57 h 61"/>
                <a:gd name="T22" fmla="*/ 24 w 61"/>
                <a:gd name="T23" fmla="*/ 60 h 61"/>
                <a:gd name="T24" fmla="*/ 30 w 61"/>
                <a:gd name="T25" fmla="*/ 61 h 61"/>
                <a:gd name="T26" fmla="*/ 61 w 61"/>
                <a:gd name="T27" fmla="*/ 31 h 61"/>
                <a:gd name="T28" fmla="*/ 30 w 61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6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7" y="55"/>
                    <a:pt x="25" y="55"/>
                  </a:cubicBezTo>
                  <a:cubicBezTo>
                    <a:pt x="23" y="54"/>
                    <a:pt x="22" y="55"/>
                    <a:pt x="22" y="57"/>
                  </a:cubicBezTo>
                  <a:cubicBezTo>
                    <a:pt x="21" y="58"/>
                    <a:pt x="22" y="60"/>
                    <a:pt x="24" y="60"/>
                  </a:cubicBezTo>
                  <a:cubicBezTo>
                    <a:pt x="26" y="61"/>
                    <a:pt x="28" y="61"/>
                    <a:pt x="30" y="61"/>
                  </a:cubicBezTo>
                  <a:cubicBezTo>
                    <a:pt x="47" y="61"/>
                    <a:pt x="61" y="47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62576" y="7373938"/>
              <a:ext cx="150813" cy="284163"/>
            </a:xfrm>
            <a:custGeom>
              <a:avLst/>
              <a:gdLst>
                <a:gd name="T0" fmla="*/ 24 w 40"/>
                <a:gd name="T1" fmla="*/ 18 h 75"/>
                <a:gd name="T2" fmla="*/ 30 w 40"/>
                <a:gd name="T3" fmla="*/ 20 h 75"/>
                <a:gd name="T4" fmla="*/ 40 w 40"/>
                <a:gd name="T5" fmla="*/ 10 h 75"/>
                <a:gd name="T6" fmla="*/ 30 w 40"/>
                <a:gd name="T7" fmla="*/ 0 h 75"/>
                <a:gd name="T8" fmla="*/ 20 w 40"/>
                <a:gd name="T9" fmla="*/ 10 h 75"/>
                <a:gd name="T10" fmla="*/ 21 w 40"/>
                <a:gd name="T11" fmla="*/ 14 h 75"/>
                <a:gd name="T12" fmla="*/ 14 w 40"/>
                <a:gd name="T13" fmla="*/ 23 h 75"/>
                <a:gd name="T14" fmla="*/ 2 w 40"/>
                <a:gd name="T15" fmla="*/ 72 h 75"/>
                <a:gd name="T16" fmla="*/ 5 w 40"/>
                <a:gd name="T17" fmla="*/ 75 h 75"/>
                <a:gd name="T18" fmla="*/ 5 w 40"/>
                <a:gd name="T19" fmla="*/ 75 h 75"/>
                <a:gd name="T20" fmla="*/ 8 w 40"/>
                <a:gd name="T21" fmla="*/ 71 h 75"/>
                <a:gd name="T22" fmla="*/ 18 w 40"/>
                <a:gd name="T23" fmla="*/ 26 h 75"/>
                <a:gd name="T24" fmla="*/ 24 w 40"/>
                <a:gd name="T2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5">
                  <a:moveTo>
                    <a:pt x="24" y="18"/>
                  </a:moveTo>
                  <a:cubicBezTo>
                    <a:pt x="26" y="19"/>
                    <a:pt x="28" y="20"/>
                    <a:pt x="30" y="20"/>
                  </a:cubicBezTo>
                  <a:cubicBezTo>
                    <a:pt x="35" y="20"/>
                    <a:pt x="40" y="16"/>
                    <a:pt x="40" y="10"/>
                  </a:cubicBezTo>
                  <a:cubicBezTo>
                    <a:pt x="40" y="4"/>
                    <a:pt x="35" y="0"/>
                    <a:pt x="30" y="0"/>
                  </a:cubicBezTo>
                  <a:cubicBezTo>
                    <a:pt x="24" y="0"/>
                    <a:pt x="20" y="4"/>
                    <a:pt x="20" y="10"/>
                  </a:cubicBezTo>
                  <a:cubicBezTo>
                    <a:pt x="20" y="11"/>
                    <a:pt x="20" y="13"/>
                    <a:pt x="21" y="14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4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7" y="75"/>
                    <a:pt x="8" y="73"/>
                    <a:pt x="8" y="71"/>
                  </a:cubicBezTo>
                  <a:cubicBezTo>
                    <a:pt x="6" y="54"/>
                    <a:pt x="10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5610226" y="7256462"/>
              <a:ext cx="147638" cy="139700"/>
            </a:xfrm>
            <a:custGeom>
              <a:avLst/>
              <a:gdLst>
                <a:gd name="T0" fmla="*/ 20 w 39"/>
                <a:gd name="T1" fmla="*/ 34 h 37"/>
                <a:gd name="T2" fmla="*/ 13 w 39"/>
                <a:gd name="T3" fmla="*/ 32 h 37"/>
                <a:gd name="T4" fmla="*/ 6 w 39"/>
                <a:gd name="T5" fmla="*/ 13 h 37"/>
                <a:gd name="T6" fmla="*/ 25 w 39"/>
                <a:gd name="T7" fmla="*/ 7 h 37"/>
                <a:gd name="T8" fmla="*/ 32 w 39"/>
                <a:gd name="T9" fmla="*/ 25 h 37"/>
                <a:gd name="T10" fmla="*/ 30 w 39"/>
                <a:gd name="T11" fmla="*/ 28 h 37"/>
                <a:gd name="T12" fmla="*/ 31 w 39"/>
                <a:gd name="T13" fmla="*/ 30 h 37"/>
                <a:gd name="T14" fmla="*/ 33 w 39"/>
                <a:gd name="T15" fmla="*/ 30 h 37"/>
                <a:gd name="T16" fmla="*/ 35 w 39"/>
                <a:gd name="T17" fmla="*/ 27 h 37"/>
                <a:gd name="T18" fmla="*/ 27 w 39"/>
                <a:gd name="T19" fmla="*/ 4 h 37"/>
                <a:gd name="T20" fmla="*/ 4 w 39"/>
                <a:gd name="T21" fmla="*/ 12 h 37"/>
                <a:gd name="T22" fmla="*/ 12 w 39"/>
                <a:gd name="T23" fmla="*/ 35 h 37"/>
                <a:gd name="T24" fmla="*/ 20 w 39"/>
                <a:gd name="T25" fmla="*/ 37 h 37"/>
                <a:gd name="T26" fmla="*/ 21 w 39"/>
                <a:gd name="T27" fmla="*/ 35 h 37"/>
                <a:gd name="T28" fmla="*/ 20 w 39"/>
                <a:gd name="T2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7">
                  <a:moveTo>
                    <a:pt x="20" y="34"/>
                  </a:moveTo>
                  <a:cubicBezTo>
                    <a:pt x="17" y="34"/>
                    <a:pt x="15" y="33"/>
                    <a:pt x="13" y="32"/>
                  </a:cubicBezTo>
                  <a:cubicBezTo>
                    <a:pt x="6" y="29"/>
                    <a:pt x="3" y="20"/>
                    <a:pt x="6" y="13"/>
                  </a:cubicBezTo>
                  <a:cubicBezTo>
                    <a:pt x="10" y="6"/>
                    <a:pt x="18" y="3"/>
                    <a:pt x="25" y="7"/>
                  </a:cubicBezTo>
                  <a:cubicBezTo>
                    <a:pt x="32" y="10"/>
                    <a:pt x="35" y="18"/>
                    <a:pt x="32" y="25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1" y="31"/>
                    <a:pt x="32" y="31"/>
                    <a:pt x="33" y="30"/>
                  </a:cubicBezTo>
                  <a:cubicBezTo>
                    <a:pt x="33" y="29"/>
                    <a:pt x="34" y="28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3"/>
                    <a:pt x="4" y="12"/>
                  </a:cubicBezTo>
                  <a:cubicBezTo>
                    <a:pt x="0" y="21"/>
                    <a:pt x="3" y="31"/>
                    <a:pt x="12" y="35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1" y="37"/>
                    <a:pt x="21" y="36"/>
                    <a:pt x="21" y="35"/>
                  </a:cubicBezTo>
                  <a:cubicBezTo>
                    <a:pt x="21" y="34"/>
                    <a:pt x="20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5659438" y="7305675"/>
              <a:ext cx="123825" cy="133350"/>
            </a:xfrm>
            <a:custGeom>
              <a:avLst/>
              <a:gdLst>
                <a:gd name="T0" fmla="*/ 32 w 33"/>
                <a:gd name="T1" fmla="*/ 32 h 35"/>
                <a:gd name="T2" fmla="*/ 11 w 33"/>
                <a:gd name="T3" fmla="*/ 16 h 35"/>
                <a:gd name="T4" fmla="*/ 9 w 33"/>
                <a:gd name="T5" fmla="*/ 11 h 35"/>
                <a:gd name="T6" fmla="*/ 11 w 33"/>
                <a:gd name="T7" fmla="*/ 8 h 35"/>
                <a:gd name="T8" fmla="*/ 8 w 33"/>
                <a:gd name="T9" fmla="*/ 1 h 35"/>
                <a:gd name="T10" fmla="*/ 1 w 33"/>
                <a:gd name="T11" fmla="*/ 4 h 35"/>
                <a:gd name="T12" fmla="*/ 4 w 33"/>
                <a:gd name="T13" fmla="*/ 11 h 35"/>
                <a:gd name="T14" fmla="*/ 6 w 33"/>
                <a:gd name="T15" fmla="*/ 12 h 35"/>
                <a:gd name="T16" fmla="*/ 9 w 33"/>
                <a:gd name="T17" fmla="*/ 17 h 35"/>
                <a:gd name="T18" fmla="*/ 31 w 33"/>
                <a:gd name="T19" fmla="*/ 35 h 35"/>
                <a:gd name="T20" fmla="*/ 32 w 33"/>
                <a:gd name="T21" fmla="*/ 34 h 35"/>
                <a:gd name="T22" fmla="*/ 32 w 33"/>
                <a:gd name="T23" fmla="*/ 34 h 35"/>
                <a:gd name="T24" fmla="*/ 32 w 33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5">
                  <a:moveTo>
                    <a:pt x="32" y="32"/>
                  </a:moveTo>
                  <a:cubicBezTo>
                    <a:pt x="23" y="29"/>
                    <a:pt x="16" y="23"/>
                    <a:pt x="11" y="16"/>
                  </a:cubicBezTo>
                  <a:cubicBezTo>
                    <a:pt x="10" y="14"/>
                    <a:pt x="9" y="12"/>
                    <a:pt x="9" y="11"/>
                  </a:cubicBezTo>
                  <a:cubicBezTo>
                    <a:pt x="10" y="10"/>
                    <a:pt x="11" y="10"/>
                    <a:pt x="11" y="8"/>
                  </a:cubicBezTo>
                  <a:cubicBezTo>
                    <a:pt x="12" y="6"/>
                    <a:pt x="11" y="2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3"/>
                    <a:pt x="7" y="15"/>
                    <a:pt x="9" y="17"/>
                  </a:cubicBezTo>
                  <a:cubicBezTo>
                    <a:pt x="12" y="23"/>
                    <a:pt x="18" y="31"/>
                    <a:pt x="31" y="35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3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3577500" y="2624696"/>
            <a:ext cx="634546" cy="571091"/>
          </a:xfrm>
          <a:prstGeom prst="ellipse">
            <a:avLst/>
          </a:prstGeom>
          <a:solidFill>
            <a:srgbClr val="ECBF4C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82"/>
          <p:cNvGrpSpPr/>
          <p:nvPr/>
        </p:nvGrpSpPr>
        <p:grpSpPr>
          <a:xfrm>
            <a:off x="3793943" y="2835775"/>
            <a:ext cx="201660" cy="148934"/>
            <a:chOff x="7483476" y="7261225"/>
            <a:chExt cx="477837" cy="392113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483476" y="7261225"/>
              <a:ext cx="339725" cy="312738"/>
            </a:xfrm>
            <a:custGeom>
              <a:avLst/>
              <a:gdLst>
                <a:gd name="T0" fmla="*/ 86 w 90"/>
                <a:gd name="T1" fmla="*/ 32 h 83"/>
                <a:gd name="T2" fmla="*/ 90 w 90"/>
                <a:gd name="T3" fmla="*/ 32 h 83"/>
                <a:gd name="T4" fmla="*/ 45 w 90"/>
                <a:gd name="T5" fmla="*/ 0 h 83"/>
                <a:gd name="T6" fmla="*/ 0 w 90"/>
                <a:gd name="T7" fmla="*/ 39 h 83"/>
                <a:gd name="T8" fmla="*/ 18 w 90"/>
                <a:gd name="T9" fmla="*/ 69 h 83"/>
                <a:gd name="T10" fmla="*/ 13 w 90"/>
                <a:gd name="T11" fmla="*/ 83 h 83"/>
                <a:gd name="T12" fmla="*/ 29 w 90"/>
                <a:gd name="T13" fmla="*/ 75 h 83"/>
                <a:gd name="T14" fmla="*/ 45 w 90"/>
                <a:gd name="T15" fmla="*/ 77 h 83"/>
                <a:gd name="T16" fmla="*/ 49 w 90"/>
                <a:gd name="T17" fmla="*/ 77 h 83"/>
                <a:gd name="T18" fmla="*/ 48 w 90"/>
                <a:gd name="T19" fmla="*/ 67 h 83"/>
                <a:gd name="T20" fmla="*/ 86 w 90"/>
                <a:gd name="T21" fmla="*/ 32 h 83"/>
                <a:gd name="T22" fmla="*/ 62 w 90"/>
                <a:gd name="T23" fmla="*/ 19 h 83"/>
                <a:gd name="T24" fmla="*/ 67 w 90"/>
                <a:gd name="T25" fmla="*/ 25 h 83"/>
                <a:gd name="T26" fmla="*/ 62 w 90"/>
                <a:gd name="T27" fmla="*/ 31 h 83"/>
                <a:gd name="T28" fmla="*/ 55 w 90"/>
                <a:gd name="T29" fmla="*/ 25 h 83"/>
                <a:gd name="T30" fmla="*/ 62 w 90"/>
                <a:gd name="T31" fmla="*/ 19 h 83"/>
                <a:gd name="T32" fmla="*/ 30 w 90"/>
                <a:gd name="T33" fmla="*/ 31 h 83"/>
                <a:gd name="T34" fmla="*/ 23 w 90"/>
                <a:gd name="T35" fmla="*/ 25 h 83"/>
                <a:gd name="T36" fmla="*/ 30 w 90"/>
                <a:gd name="T37" fmla="*/ 19 h 83"/>
                <a:gd name="T38" fmla="*/ 36 w 90"/>
                <a:gd name="T39" fmla="*/ 25 h 83"/>
                <a:gd name="T40" fmla="*/ 30 w 90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83">
                  <a:moveTo>
                    <a:pt x="86" y="32"/>
                  </a:moveTo>
                  <a:cubicBezTo>
                    <a:pt x="87" y="32"/>
                    <a:pt x="89" y="32"/>
                    <a:pt x="90" y="32"/>
                  </a:cubicBezTo>
                  <a:cubicBezTo>
                    <a:pt x="86" y="14"/>
                    <a:pt x="67" y="0"/>
                    <a:pt x="45" y="0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51"/>
                    <a:pt x="6" y="61"/>
                    <a:pt x="18" y="6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5" y="76"/>
                    <a:pt x="39" y="77"/>
                    <a:pt x="45" y="77"/>
                  </a:cubicBezTo>
                  <a:cubicBezTo>
                    <a:pt x="46" y="77"/>
                    <a:pt x="48" y="77"/>
                    <a:pt x="49" y="77"/>
                  </a:cubicBezTo>
                  <a:cubicBezTo>
                    <a:pt x="48" y="74"/>
                    <a:pt x="48" y="71"/>
                    <a:pt x="48" y="67"/>
                  </a:cubicBezTo>
                  <a:cubicBezTo>
                    <a:pt x="48" y="48"/>
                    <a:pt x="65" y="32"/>
                    <a:pt x="86" y="32"/>
                  </a:cubicBezTo>
                  <a:close/>
                  <a:moveTo>
                    <a:pt x="62" y="19"/>
                  </a:moveTo>
                  <a:cubicBezTo>
                    <a:pt x="65" y="19"/>
                    <a:pt x="67" y="22"/>
                    <a:pt x="67" y="25"/>
                  </a:cubicBezTo>
                  <a:cubicBezTo>
                    <a:pt x="67" y="29"/>
                    <a:pt x="65" y="31"/>
                    <a:pt x="62" y="31"/>
                  </a:cubicBezTo>
                  <a:cubicBezTo>
                    <a:pt x="58" y="31"/>
                    <a:pt x="55" y="29"/>
                    <a:pt x="55" y="25"/>
                  </a:cubicBezTo>
                  <a:cubicBezTo>
                    <a:pt x="55" y="22"/>
                    <a:pt x="58" y="19"/>
                    <a:pt x="62" y="19"/>
                  </a:cubicBezTo>
                  <a:close/>
                  <a:moveTo>
                    <a:pt x="30" y="31"/>
                  </a:moveTo>
                  <a:cubicBezTo>
                    <a:pt x="27" y="31"/>
                    <a:pt x="23" y="29"/>
                    <a:pt x="23" y="25"/>
                  </a:cubicBezTo>
                  <a:cubicBezTo>
                    <a:pt x="23" y="22"/>
                    <a:pt x="27" y="19"/>
                    <a:pt x="30" y="19"/>
                  </a:cubicBezTo>
                  <a:cubicBezTo>
                    <a:pt x="33" y="19"/>
                    <a:pt x="36" y="22"/>
                    <a:pt x="36" y="25"/>
                  </a:cubicBezTo>
                  <a:cubicBezTo>
                    <a:pt x="36" y="29"/>
                    <a:pt x="33" y="31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672388" y="7389813"/>
              <a:ext cx="288925" cy="263525"/>
            </a:xfrm>
            <a:custGeom>
              <a:avLst/>
              <a:gdLst>
                <a:gd name="T0" fmla="*/ 77 w 77"/>
                <a:gd name="T1" fmla="*/ 33 h 70"/>
                <a:gd name="T2" fmla="*/ 39 w 77"/>
                <a:gd name="T3" fmla="*/ 0 h 70"/>
                <a:gd name="T4" fmla="*/ 0 w 77"/>
                <a:gd name="T5" fmla="*/ 33 h 70"/>
                <a:gd name="T6" fmla="*/ 39 w 77"/>
                <a:gd name="T7" fmla="*/ 66 h 70"/>
                <a:gd name="T8" fmla="*/ 52 w 77"/>
                <a:gd name="T9" fmla="*/ 63 h 70"/>
                <a:gd name="T10" fmla="*/ 65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2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7 w 77"/>
                <a:gd name="T29" fmla="*/ 23 h 70"/>
                <a:gd name="T30" fmla="*/ 51 w 77"/>
                <a:gd name="T31" fmla="*/ 18 h 70"/>
                <a:gd name="T32" fmla="*/ 57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9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9" y="66"/>
                  </a:cubicBezTo>
                  <a:cubicBezTo>
                    <a:pt x="43" y="66"/>
                    <a:pt x="48" y="65"/>
                    <a:pt x="52" y="63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2" y="25"/>
                    <a:pt x="22" y="23"/>
                  </a:cubicBezTo>
                  <a:cubicBezTo>
                    <a:pt x="22" y="21"/>
                    <a:pt x="24" y="18"/>
                    <a:pt x="26" y="18"/>
                  </a:cubicBezTo>
                  <a:cubicBezTo>
                    <a:pt x="30" y="18"/>
                    <a:pt x="32" y="21"/>
                    <a:pt x="32" y="23"/>
                  </a:cubicBezTo>
                  <a:cubicBezTo>
                    <a:pt x="32" y="25"/>
                    <a:pt x="30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7" y="25"/>
                    <a:pt x="47" y="23"/>
                  </a:cubicBezTo>
                  <a:cubicBezTo>
                    <a:pt x="47" y="21"/>
                    <a:pt x="49" y="18"/>
                    <a:pt x="51" y="18"/>
                  </a:cubicBezTo>
                  <a:cubicBezTo>
                    <a:pt x="55" y="18"/>
                    <a:pt x="57" y="21"/>
                    <a:pt x="57" y="23"/>
                  </a:cubicBezTo>
                  <a:cubicBezTo>
                    <a:pt x="57" y="25"/>
                    <a:pt x="55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823550" y="2624696"/>
            <a:ext cx="634546" cy="571091"/>
          </a:xfrm>
          <a:prstGeom prst="ellipse">
            <a:avLst/>
          </a:prstGeom>
          <a:solidFill>
            <a:srgbClr val="6BAFDA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76"/>
          <p:cNvGrpSpPr/>
          <p:nvPr/>
        </p:nvGrpSpPr>
        <p:grpSpPr>
          <a:xfrm>
            <a:off x="1031286" y="2833363"/>
            <a:ext cx="219079" cy="153758"/>
            <a:chOff x="4225926" y="7256462"/>
            <a:chExt cx="519112" cy="404813"/>
          </a:xfrm>
          <a:solidFill>
            <a:schemeClr val="bg1"/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225926" y="7302500"/>
              <a:ext cx="447675" cy="358775"/>
            </a:xfrm>
            <a:custGeom>
              <a:avLst/>
              <a:gdLst>
                <a:gd name="T0" fmla="*/ 98 w 119"/>
                <a:gd name="T1" fmla="*/ 40 h 95"/>
                <a:gd name="T2" fmla="*/ 95 w 119"/>
                <a:gd name="T3" fmla="*/ 36 h 95"/>
                <a:gd name="T4" fmla="*/ 94 w 119"/>
                <a:gd name="T5" fmla="*/ 22 h 95"/>
                <a:gd name="T6" fmla="*/ 69 w 119"/>
                <a:gd name="T7" fmla="*/ 23 h 95"/>
                <a:gd name="T8" fmla="*/ 65 w 119"/>
                <a:gd name="T9" fmla="*/ 16 h 95"/>
                <a:gd name="T10" fmla="*/ 45 w 119"/>
                <a:gd name="T11" fmla="*/ 6 h 95"/>
                <a:gd name="T12" fmla="*/ 11 w 119"/>
                <a:gd name="T13" fmla="*/ 34 h 95"/>
                <a:gd name="T14" fmla="*/ 1 w 119"/>
                <a:gd name="T15" fmla="*/ 60 h 95"/>
                <a:gd name="T16" fmla="*/ 51 w 119"/>
                <a:gd name="T17" fmla="*/ 93 h 95"/>
                <a:gd name="T18" fmla="*/ 110 w 119"/>
                <a:gd name="T19" fmla="*/ 67 h 95"/>
                <a:gd name="T20" fmla="*/ 98 w 119"/>
                <a:gd name="T21" fmla="*/ 40 h 95"/>
                <a:gd name="T22" fmla="*/ 52 w 119"/>
                <a:gd name="T23" fmla="*/ 86 h 95"/>
                <a:gd name="T24" fmla="*/ 14 w 119"/>
                <a:gd name="T25" fmla="*/ 62 h 95"/>
                <a:gd name="T26" fmla="*/ 52 w 119"/>
                <a:gd name="T27" fmla="*/ 35 h 95"/>
                <a:gd name="T28" fmla="*/ 91 w 119"/>
                <a:gd name="T29" fmla="*/ 57 h 95"/>
                <a:gd name="T30" fmla="*/ 52 w 119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95">
                  <a:moveTo>
                    <a:pt x="98" y="40"/>
                  </a:moveTo>
                  <a:cubicBezTo>
                    <a:pt x="93" y="39"/>
                    <a:pt x="95" y="36"/>
                    <a:pt x="95" y="36"/>
                  </a:cubicBezTo>
                  <a:cubicBezTo>
                    <a:pt x="95" y="36"/>
                    <a:pt x="100" y="28"/>
                    <a:pt x="94" y="22"/>
                  </a:cubicBezTo>
                  <a:cubicBezTo>
                    <a:pt x="87" y="14"/>
                    <a:pt x="69" y="23"/>
                    <a:pt x="69" y="23"/>
                  </a:cubicBezTo>
                  <a:cubicBezTo>
                    <a:pt x="62" y="25"/>
                    <a:pt x="64" y="22"/>
                    <a:pt x="65" y="16"/>
                  </a:cubicBezTo>
                  <a:cubicBezTo>
                    <a:pt x="65" y="10"/>
                    <a:pt x="63" y="0"/>
                    <a:pt x="45" y="6"/>
                  </a:cubicBezTo>
                  <a:cubicBezTo>
                    <a:pt x="26" y="12"/>
                    <a:pt x="11" y="34"/>
                    <a:pt x="11" y="34"/>
                  </a:cubicBezTo>
                  <a:cubicBezTo>
                    <a:pt x="0" y="49"/>
                    <a:pt x="1" y="60"/>
                    <a:pt x="1" y="60"/>
                  </a:cubicBezTo>
                  <a:cubicBezTo>
                    <a:pt x="4" y="85"/>
                    <a:pt x="30" y="91"/>
                    <a:pt x="51" y="93"/>
                  </a:cubicBezTo>
                  <a:cubicBezTo>
                    <a:pt x="72" y="95"/>
                    <a:pt x="102" y="86"/>
                    <a:pt x="110" y="67"/>
                  </a:cubicBezTo>
                  <a:cubicBezTo>
                    <a:pt x="119" y="48"/>
                    <a:pt x="103" y="41"/>
                    <a:pt x="98" y="40"/>
                  </a:cubicBezTo>
                  <a:close/>
                  <a:moveTo>
                    <a:pt x="52" y="86"/>
                  </a:moveTo>
                  <a:cubicBezTo>
                    <a:pt x="31" y="87"/>
                    <a:pt x="14" y="76"/>
                    <a:pt x="14" y="62"/>
                  </a:cubicBezTo>
                  <a:cubicBezTo>
                    <a:pt x="14" y="48"/>
                    <a:pt x="31" y="36"/>
                    <a:pt x="52" y="35"/>
                  </a:cubicBezTo>
                  <a:cubicBezTo>
                    <a:pt x="74" y="34"/>
                    <a:pt x="91" y="43"/>
                    <a:pt x="91" y="57"/>
                  </a:cubicBezTo>
                  <a:cubicBezTo>
                    <a:pt x="91" y="72"/>
                    <a:pt x="74" y="85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4327526" y="7461250"/>
              <a:ext cx="177800" cy="158750"/>
            </a:xfrm>
            <a:custGeom>
              <a:avLst/>
              <a:gdLst>
                <a:gd name="T0" fmla="*/ 21 w 47"/>
                <a:gd name="T1" fmla="*/ 3 h 42"/>
                <a:gd name="T2" fmla="*/ 2 w 47"/>
                <a:gd name="T3" fmla="*/ 25 h 42"/>
                <a:gd name="T4" fmla="*/ 8 w 47"/>
                <a:gd name="T5" fmla="*/ 35 h 42"/>
                <a:gd name="T6" fmla="*/ 40 w 47"/>
                <a:gd name="T7" fmla="*/ 29 h 42"/>
                <a:gd name="T8" fmla="*/ 21 w 47"/>
                <a:gd name="T9" fmla="*/ 3 h 42"/>
                <a:gd name="T10" fmla="*/ 16 w 47"/>
                <a:gd name="T11" fmla="*/ 31 h 42"/>
                <a:gd name="T12" fmla="*/ 8 w 47"/>
                <a:gd name="T13" fmla="*/ 26 h 42"/>
                <a:gd name="T14" fmla="*/ 15 w 47"/>
                <a:gd name="T15" fmla="*/ 19 h 42"/>
                <a:gd name="T16" fmla="*/ 23 w 47"/>
                <a:gd name="T17" fmla="*/ 24 h 42"/>
                <a:gd name="T18" fmla="*/ 16 w 47"/>
                <a:gd name="T19" fmla="*/ 31 h 42"/>
                <a:gd name="T20" fmla="*/ 28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8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1" y="3"/>
                  </a:moveTo>
                  <a:cubicBezTo>
                    <a:pt x="0" y="5"/>
                    <a:pt x="2" y="25"/>
                    <a:pt x="2" y="25"/>
                  </a:cubicBezTo>
                  <a:cubicBezTo>
                    <a:pt x="2" y="25"/>
                    <a:pt x="2" y="32"/>
                    <a:pt x="8" y="35"/>
                  </a:cubicBezTo>
                  <a:cubicBezTo>
                    <a:pt x="21" y="42"/>
                    <a:pt x="33" y="38"/>
                    <a:pt x="40" y="29"/>
                  </a:cubicBezTo>
                  <a:cubicBezTo>
                    <a:pt x="47" y="21"/>
                    <a:pt x="43" y="0"/>
                    <a:pt x="21" y="3"/>
                  </a:cubicBezTo>
                  <a:close/>
                  <a:moveTo>
                    <a:pt x="16" y="31"/>
                  </a:moveTo>
                  <a:cubicBezTo>
                    <a:pt x="12" y="31"/>
                    <a:pt x="8" y="29"/>
                    <a:pt x="8" y="26"/>
                  </a:cubicBezTo>
                  <a:cubicBezTo>
                    <a:pt x="8" y="22"/>
                    <a:pt x="11" y="19"/>
                    <a:pt x="15" y="19"/>
                  </a:cubicBezTo>
                  <a:cubicBezTo>
                    <a:pt x="20" y="18"/>
                    <a:pt x="23" y="21"/>
                    <a:pt x="23" y="24"/>
                  </a:cubicBezTo>
                  <a:cubicBezTo>
                    <a:pt x="23" y="27"/>
                    <a:pt x="20" y="31"/>
                    <a:pt x="16" y="31"/>
                  </a:cubicBezTo>
                  <a:close/>
                  <a:moveTo>
                    <a:pt x="28" y="20"/>
                  </a:moveTo>
                  <a:cubicBezTo>
                    <a:pt x="27" y="21"/>
                    <a:pt x="25" y="21"/>
                    <a:pt x="25" y="20"/>
                  </a:cubicBezTo>
                  <a:cubicBezTo>
                    <a:pt x="24" y="19"/>
                    <a:pt x="24" y="17"/>
                    <a:pt x="26" y="16"/>
                  </a:cubicBezTo>
                  <a:cubicBezTo>
                    <a:pt x="27" y="15"/>
                    <a:pt x="29" y="15"/>
                    <a:pt x="30" y="16"/>
                  </a:cubicBezTo>
                  <a:cubicBezTo>
                    <a:pt x="30" y="17"/>
                    <a:pt x="30" y="19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4560888" y="7316788"/>
              <a:ext cx="98425" cy="103188"/>
            </a:xfrm>
            <a:custGeom>
              <a:avLst/>
              <a:gdLst>
                <a:gd name="T0" fmla="*/ 20 w 26"/>
                <a:gd name="T1" fmla="*/ 27 h 27"/>
                <a:gd name="T2" fmla="*/ 23 w 26"/>
                <a:gd name="T3" fmla="*/ 24 h 27"/>
                <a:gd name="T4" fmla="*/ 23 w 26"/>
                <a:gd name="T5" fmla="*/ 24 h 27"/>
                <a:gd name="T6" fmla="*/ 4 w 26"/>
                <a:gd name="T7" fmla="*/ 4 h 27"/>
                <a:gd name="T8" fmla="*/ 0 w 26"/>
                <a:gd name="T9" fmla="*/ 8 h 27"/>
                <a:gd name="T10" fmla="*/ 4 w 26"/>
                <a:gd name="T11" fmla="*/ 11 h 27"/>
                <a:gd name="T12" fmla="*/ 16 w 26"/>
                <a:gd name="T13" fmla="*/ 23 h 27"/>
                <a:gd name="T14" fmla="*/ 2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cubicBezTo>
                    <a:pt x="21" y="27"/>
                    <a:pt x="23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6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1"/>
                    <a:pt x="4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8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4541838" y="7256462"/>
              <a:ext cx="203200" cy="188913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4 w 54"/>
                <a:gd name="T5" fmla="*/ 2 h 50"/>
                <a:gd name="T6" fmla="*/ 4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10 w 54"/>
                <a:gd name="T13" fmla="*/ 11 h 50"/>
                <a:gd name="T14" fmla="*/ 35 w 54"/>
                <a:gd name="T15" fmla="*/ 24 h 50"/>
                <a:gd name="T16" fmla="*/ 37 w 54"/>
                <a:gd name="T17" fmla="*/ 41 h 50"/>
                <a:gd name="T18" fmla="*/ 36 w 54"/>
                <a:gd name="T19" fmla="*/ 46 h 50"/>
                <a:gd name="T20" fmla="*/ 41 w 54"/>
                <a:gd name="T21" fmla="*/ 50 h 50"/>
                <a:gd name="T22" fmla="*/ 46 w 54"/>
                <a:gd name="T23" fmla="*/ 46 h 50"/>
                <a:gd name="T24" fmla="*/ 46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7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8" y="12"/>
                    <a:pt x="10" y="11"/>
                  </a:cubicBezTo>
                  <a:cubicBezTo>
                    <a:pt x="12" y="10"/>
                    <a:pt x="27" y="11"/>
                    <a:pt x="35" y="24"/>
                  </a:cubicBezTo>
                  <a:cubicBezTo>
                    <a:pt x="39" y="33"/>
                    <a:pt x="37" y="40"/>
                    <a:pt x="37" y="41"/>
                  </a:cubicBezTo>
                  <a:cubicBezTo>
                    <a:pt x="37" y="41"/>
                    <a:pt x="36" y="43"/>
                    <a:pt x="36" y="46"/>
                  </a:cubicBezTo>
                  <a:cubicBezTo>
                    <a:pt x="36" y="49"/>
                    <a:pt x="38" y="50"/>
                    <a:pt x="41" y="50"/>
                  </a:cubicBezTo>
                  <a:cubicBezTo>
                    <a:pt x="43" y="50"/>
                    <a:pt x="45" y="50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18"/>
                    <a:pt x="36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4495482" y="2624696"/>
            <a:ext cx="634546" cy="571091"/>
          </a:xfrm>
          <a:prstGeom prst="ellipse">
            <a:avLst/>
          </a:prstGeom>
          <a:solidFill>
            <a:srgbClr val="51597B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71"/>
          <p:cNvGrpSpPr/>
          <p:nvPr/>
        </p:nvGrpSpPr>
        <p:grpSpPr>
          <a:xfrm>
            <a:off x="4728339" y="2835473"/>
            <a:ext cx="168832" cy="149537"/>
            <a:chOff x="4278313" y="8389938"/>
            <a:chExt cx="400050" cy="393700"/>
          </a:xfrm>
          <a:solidFill>
            <a:schemeClr val="bg1"/>
          </a:solidFill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286251" y="8389938"/>
              <a:ext cx="379413" cy="460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4319588" y="8477250"/>
              <a:ext cx="312738" cy="169863"/>
            </a:xfrm>
            <a:custGeom>
              <a:avLst/>
              <a:gdLst>
                <a:gd name="T0" fmla="*/ 197 w 197"/>
                <a:gd name="T1" fmla="*/ 107 h 107"/>
                <a:gd name="T2" fmla="*/ 197 w 197"/>
                <a:gd name="T3" fmla="*/ 0 h 107"/>
                <a:gd name="T4" fmla="*/ 0 w 197"/>
                <a:gd name="T5" fmla="*/ 0 h 107"/>
                <a:gd name="T6" fmla="*/ 0 w 197"/>
                <a:gd name="T7" fmla="*/ 107 h 107"/>
                <a:gd name="T8" fmla="*/ 197 w 197"/>
                <a:gd name="T9" fmla="*/ 107 h 107"/>
                <a:gd name="T10" fmla="*/ 29 w 197"/>
                <a:gd name="T11" fmla="*/ 29 h 107"/>
                <a:gd name="T12" fmla="*/ 169 w 197"/>
                <a:gd name="T13" fmla="*/ 29 h 107"/>
                <a:gd name="T14" fmla="*/ 169 w 197"/>
                <a:gd name="T15" fmla="*/ 79 h 107"/>
                <a:gd name="T16" fmla="*/ 29 w 197"/>
                <a:gd name="T17" fmla="*/ 79 h 107"/>
                <a:gd name="T18" fmla="*/ 29 w 197"/>
                <a:gd name="T19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07">
                  <a:moveTo>
                    <a:pt x="197" y="107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97" y="107"/>
                  </a:lnTo>
                  <a:close/>
                  <a:moveTo>
                    <a:pt x="29" y="29"/>
                  </a:moveTo>
                  <a:lnTo>
                    <a:pt x="169" y="29"/>
                  </a:lnTo>
                  <a:lnTo>
                    <a:pt x="169" y="79"/>
                  </a:lnTo>
                  <a:lnTo>
                    <a:pt x="29" y="7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4278313" y="8655050"/>
              <a:ext cx="400050" cy="128588"/>
            </a:xfrm>
            <a:custGeom>
              <a:avLst/>
              <a:gdLst>
                <a:gd name="T0" fmla="*/ 76 w 106"/>
                <a:gd name="T1" fmla="*/ 23 h 34"/>
                <a:gd name="T2" fmla="*/ 86 w 106"/>
                <a:gd name="T3" fmla="*/ 4 h 34"/>
                <a:gd name="T4" fmla="*/ 74 w 106"/>
                <a:gd name="T5" fmla="*/ 0 h 34"/>
                <a:gd name="T6" fmla="*/ 63 w 106"/>
                <a:gd name="T7" fmla="*/ 23 h 34"/>
                <a:gd name="T8" fmla="*/ 42 w 106"/>
                <a:gd name="T9" fmla="*/ 23 h 34"/>
                <a:gd name="T10" fmla="*/ 30 w 106"/>
                <a:gd name="T11" fmla="*/ 0 h 34"/>
                <a:gd name="T12" fmla="*/ 19 w 106"/>
                <a:gd name="T13" fmla="*/ 4 h 34"/>
                <a:gd name="T14" fmla="*/ 30 w 106"/>
                <a:gd name="T15" fmla="*/ 23 h 34"/>
                <a:gd name="T16" fmla="*/ 0 w 106"/>
                <a:gd name="T17" fmla="*/ 23 h 34"/>
                <a:gd name="T18" fmla="*/ 0 w 106"/>
                <a:gd name="T19" fmla="*/ 34 h 34"/>
                <a:gd name="T20" fmla="*/ 106 w 106"/>
                <a:gd name="T21" fmla="*/ 34 h 34"/>
                <a:gd name="T22" fmla="*/ 106 w 106"/>
                <a:gd name="T23" fmla="*/ 23 h 34"/>
                <a:gd name="T24" fmla="*/ 76 w 106"/>
                <a:gd name="T2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4">
                  <a:moveTo>
                    <a:pt x="76" y="23"/>
                  </a:moveTo>
                  <a:cubicBezTo>
                    <a:pt x="80" y="18"/>
                    <a:pt x="83" y="11"/>
                    <a:pt x="86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8"/>
                    <a:pt x="67" y="16"/>
                    <a:pt x="6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9" y="14"/>
                    <a:pt x="35" y="6"/>
                    <a:pt x="3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11"/>
                    <a:pt x="28" y="17"/>
                    <a:pt x="3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7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6"/>
          <p:cNvGrpSpPr/>
          <p:nvPr/>
        </p:nvGrpSpPr>
        <p:grpSpPr>
          <a:xfrm>
            <a:off x="1056875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41356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pitchFamily="34" charset="0"/>
              </a:rPr>
              <a:t>2.2M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66" name="组合 62"/>
          <p:cNvGrpSpPr/>
          <p:nvPr/>
        </p:nvGrpSpPr>
        <p:grpSpPr>
          <a:xfrm>
            <a:off x="1978559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63040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pitchFamily="34" charset="0"/>
              </a:rPr>
              <a:t>1.2M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组合 58"/>
          <p:cNvGrpSpPr/>
          <p:nvPr/>
        </p:nvGrpSpPr>
        <p:grpSpPr>
          <a:xfrm>
            <a:off x="2900242" y="3494575"/>
            <a:ext cx="137745" cy="154299"/>
            <a:chOff x="3194050" y="5018088"/>
            <a:chExt cx="369888" cy="460376"/>
          </a:xfrm>
          <a:noFill/>
        </p:grpSpPr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2713764" y="3228392"/>
            <a:ext cx="51070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pitchFamily="34" charset="0"/>
              </a:rPr>
              <a:t>45M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76" name="组合 54"/>
          <p:cNvGrpSpPr/>
          <p:nvPr/>
        </p:nvGrpSpPr>
        <p:grpSpPr>
          <a:xfrm>
            <a:off x="3821924" y="3494575"/>
            <a:ext cx="137746" cy="154299"/>
            <a:chOff x="3194050" y="5018088"/>
            <a:chExt cx="369888" cy="460376"/>
          </a:xfrm>
          <a:noFill/>
        </p:grpSpPr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3606405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pitchFamily="34" charset="0"/>
              </a:rPr>
              <a:t>4.5M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81" name="组合 50"/>
          <p:cNvGrpSpPr/>
          <p:nvPr/>
        </p:nvGrpSpPr>
        <p:grpSpPr>
          <a:xfrm>
            <a:off x="4743608" y="3494575"/>
            <a:ext cx="137746" cy="154299"/>
            <a:chOff x="3194050" y="5018088"/>
            <a:chExt cx="369888" cy="460376"/>
          </a:xfrm>
          <a:noFill/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4528089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pitchFamily="34" charset="0"/>
              </a:rPr>
              <a:t>0.8M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5159" y="3843622"/>
            <a:ext cx="467179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倍字间距。标题数字等都可以通过点击和重新输入进行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更改</a:t>
            </a:r>
            <a:r>
              <a:rPr lang="zh-CN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7" name="Freeform 9"/>
          <p:cNvSpPr/>
          <p:nvPr/>
        </p:nvSpPr>
        <p:spPr bwMode="auto">
          <a:xfrm>
            <a:off x="6133233" y="1049138"/>
            <a:ext cx="2066138" cy="1122803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rgbClr val="6BAF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6222032" y="1797107"/>
            <a:ext cx="1905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HEADING FOR THIS</a:t>
            </a:r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cxnSp>
        <p:nvCxnSpPr>
          <p:cNvPr id="8" name="直接连接符 51"/>
          <p:cNvCxnSpPr/>
          <p:nvPr/>
        </p:nvCxnSpPr>
        <p:spPr>
          <a:xfrm>
            <a:off x="4176710" y="4730883"/>
            <a:ext cx="0" cy="8653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728122" y="1244574"/>
            <a:ext cx="734293" cy="660864"/>
          </a:xfrm>
          <a:prstGeom prst="ellips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67"/>
          <p:cNvSpPr>
            <a:spLocks noEditPoints="1"/>
          </p:cNvSpPr>
          <p:nvPr/>
        </p:nvSpPr>
        <p:spPr bwMode="auto">
          <a:xfrm>
            <a:off x="3886109" y="1365616"/>
            <a:ext cx="418312" cy="418783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9595" y="1833313"/>
            <a:ext cx="726894" cy="654205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269"/>
          <p:cNvSpPr>
            <a:spLocks noEditPoints="1"/>
          </p:cNvSpPr>
          <p:nvPr/>
        </p:nvSpPr>
        <p:spPr bwMode="auto">
          <a:xfrm>
            <a:off x="6629511" y="1963483"/>
            <a:ext cx="427062" cy="393870"/>
          </a:xfrm>
          <a:custGeom>
            <a:avLst/>
            <a:gdLst>
              <a:gd name="T0" fmla="*/ 81 w 91"/>
              <a:gd name="T1" fmla="*/ 44 h 93"/>
              <a:gd name="T2" fmla="*/ 88 w 91"/>
              <a:gd name="T3" fmla="*/ 37 h 93"/>
              <a:gd name="T4" fmla="*/ 88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0 h 93"/>
              <a:gd name="T12" fmla="*/ 81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7 h 93"/>
              <a:gd name="T20" fmla="*/ 43 w 91"/>
              <a:gd name="T21" fmla="*/ 81 h 93"/>
              <a:gd name="T22" fmla="*/ 35 w 91"/>
              <a:gd name="T23" fmla="*/ 72 h 93"/>
              <a:gd name="T24" fmla="*/ 19 w 91"/>
              <a:gd name="T25" fmla="*/ 58 h 93"/>
              <a:gd name="T26" fmla="*/ 42 w 91"/>
              <a:gd name="T27" fmla="*/ 36 h 93"/>
              <a:gd name="T28" fmla="*/ 40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4 w 91"/>
              <a:gd name="T35" fmla="*/ 14 h 93"/>
              <a:gd name="T36" fmla="*/ 52 w 91"/>
              <a:gd name="T37" fmla="*/ 23 h 93"/>
              <a:gd name="T38" fmla="*/ 4 w 91"/>
              <a:gd name="T39" fmla="*/ 68 h 93"/>
              <a:gd name="T40" fmla="*/ 0 w 91"/>
              <a:gd name="T41" fmla="*/ 86 h 93"/>
              <a:gd name="T42" fmla="*/ 7 w 91"/>
              <a:gd name="T43" fmla="*/ 93 h 93"/>
              <a:gd name="T44" fmla="*/ 25 w 91"/>
              <a:gd name="T45" fmla="*/ 89 h 93"/>
              <a:gd name="T46" fmla="*/ 4 w 91"/>
              <a:gd name="T47" fmla="*/ 6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55400" y="1614984"/>
            <a:ext cx="924165" cy="831749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41"/>
          <p:cNvSpPr>
            <a:spLocks noEditPoints="1"/>
          </p:cNvSpPr>
          <p:nvPr/>
        </p:nvSpPr>
        <p:spPr bwMode="auto">
          <a:xfrm>
            <a:off x="3064850" y="1855308"/>
            <a:ext cx="505266" cy="351101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5699" y="708156"/>
            <a:ext cx="1360285" cy="1224257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39"/>
          <p:cNvSpPr/>
          <p:nvPr/>
        </p:nvSpPr>
        <p:spPr bwMode="auto">
          <a:xfrm rot="2700000">
            <a:off x="2202219" y="882693"/>
            <a:ext cx="427243" cy="458264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89260" y="1419928"/>
            <a:ext cx="105315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HERE</a:t>
            </a:r>
            <a:endParaRPr lang="zh-CN" alt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30403" y="1826654"/>
            <a:ext cx="885156" cy="796640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46402" y="2119194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00" b="1" dirty="0" smtClean="0">
                <a:solidFill>
                  <a:schemeClr val="bg1"/>
                </a:solidFill>
              </a:rPr>
              <a:t>HERE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83163" y="991611"/>
            <a:ext cx="1296435" cy="1166792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31"/>
          <p:cNvSpPr>
            <a:spLocks noEditPoints="1"/>
          </p:cNvSpPr>
          <p:nvPr/>
        </p:nvSpPr>
        <p:spPr bwMode="auto">
          <a:xfrm>
            <a:off x="5539969" y="1219724"/>
            <a:ext cx="582818" cy="36167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04799" y="1620395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00" b="1" dirty="0" smtClean="0">
                <a:solidFill>
                  <a:schemeClr val="bg1"/>
                </a:solidFill>
              </a:rPr>
              <a:t>HERE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30373" y="1826655"/>
            <a:ext cx="734293" cy="660864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70938" y="2055212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</a:rPr>
              <a:t>TEXT</a:t>
            </a:r>
            <a:r>
              <a:rPr lang="zh-CN" altLang="en-US" sz="1000" b="1" dirty="0" smtClean="0">
                <a:solidFill>
                  <a:srgbClr val="FFFFFF"/>
                </a:solidFill>
              </a:rPr>
              <a:t> </a:t>
            </a:r>
            <a:r>
              <a:rPr lang="en-US" altLang="zh-CN" sz="1000" b="1" dirty="0" smtClean="0">
                <a:solidFill>
                  <a:srgbClr val="FFFFFF"/>
                </a:solidFill>
              </a:rPr>
              <a:t>HRER</a:t>
            </a:r>
            <a:endParaRPr lang="zh-CN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9969" y="3424462"/>
            <a:ext cx="251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1597B"/>
                </a:solidFill>
              </a:rPr>
              <a:t>YOUR</a:t>
            </a:r>
            <a:r>
              <a:rPr lang="zh-CN" altLang="en-US" sz="2400" b="1" dirty="0" smtClean="0">
                <a:solidFill>
                  <a:srgbClr val="51597B"/>
                </a:solidFill>
              </a:rPr>
              <a:t> </a:t>
            </a:r>
            <a:r>
              <a:rPr lang="en-US" altLang="zh-CN" sz="2400" b="1" dirty="0" smtClean="0">
                <a:solidFill>
                  <a:srgbClr val="51597B"/>
                </a:solidFill>
              </a:rPr>
              <a:t>TEXT</a:t>
            </a:r>
            <a:r>
              <a:rPr lang="zh-CN" altLang="en-US" sz="2400" b="1" dirty="0" smtClean="0">
                <a:solidFill>
                  <a:srgbClr val="51597B"/>
                </a:solidFill>
              </a:rPr>
              <a:t> </a:t>
            </a:r>
            <a:r>
              <a:rPr lang="en-US" altLang="zh-CN" sz="2400" b="1" dirty="0" smtClean="0">
                <a:solidFill>
                  <a:srgbClr val="51597B"/>
                </a:solidFill>
              </a:rPr>
              <a:t>HERE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39972" y="3879062"/>
            <a:ext cx="329505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en-US" altLang="zh-CN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1" name="直角三角形 40"/>
          <p:cNvSpPr/>
          <p:nvPr/>
        </p:nvSpPr>
        <p:spPr>
          <a:xfrm rot="13500000" flipV="1">
            <a:off x="2963026" y="1353915"/>
            <a:ext cx="2390627" cy="2656251"/>
          </a:xfrm>
          <a:prstGeom prst="rtTriangle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778056" y="3480011"/>
            <a:ext cx="760562" cy="1284168"/>
          </a:xfrm>
          <a:prstGeom prst="rect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473523" y="3061085"/>
            <a:ext cx="136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HERE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361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THANK YOU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83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FOR</a:t>
            </a:r>
            <a:r>
              <a:rPr kumimoji="1" lang="zh-CN" altLang="en-US" sz="48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51597B"/>
                </a:solidFill>
              </a:rPr>
              <a:t>WATCHING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15533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 smtClean="0">
                <a:solidFill>
                  <a:srgbClr val="51597B"/>
                </a:solidFill>
              </a:rPr>
              <a:t>感谢聆听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091444" y="3608226"/>
            <a:ext cx="197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 smtClean="0">
                <a:solidFill>
                  <a:srgbClr val="51597B"/>
                </a:solidFill>
              </a:rPr>
              <a:t>PRESENTED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BY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JANE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DOE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96307" y="3857625"/>
            <a:ext cx="4272671" cy="873088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896309" y="3444838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3E8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6528412" y="4730713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89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504219" y="3620422"/>
            <a:ext cx="2522389" cy="1157717"/>
            <a:chOff x="247498" y="447623"/>
            <a:chExt cx="2522389" cy="1286352"/>
          </a:xfrm>
        </p:grpSpPr>
        <p:sp>
          <p:nvSpPr>
            <p:cNvPr id="11" name="文本框 8"/>
            <p:cNvSpPr txBox="1"/>
            <p:nvPr/>
          </p:nvSpPr>
          <p:spPr>
            <a:xfrm>
              <a:off x="247498" y="750800"/>
              <a:ext cx="2522389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98" y="447623"/>
              <a:ext cx="1415772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704667" y="180594"/>
            <a:ext cx="2994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 smtClean="0">
                <a:solidFill>
                  <a:schemeClr val="bg1"/>
                </a:solidFill>
              </a:rPr>
              <a:t>CONTENTS</a:t>
            </a:r>
            <a:endParaRPr lang="en-US" altLang="zh-CN" sz="44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1"/>
            <a:ext cx="4272671" cy="873088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32105" y="1285876"/>
            <a:ext cx="4272671" cy="873088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64207" y="2571751"/>
            <a:ext cx="4272671" cy="873088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632103" y="873090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268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3264204" y="2161935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90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" name="组 16"/>
          <p:cNvGrpSpPr/>
          <p:nvPr/>
        </p:nvGrpSpPr>
        <p:grpSpPr>
          <a:xfrm>
            <a:off x="107344" y="-10554"/>
            <a:ext cx="3955377" cy="1015663"/>
            <a:chOff x="107341" y="-11728"/>
            <a:chExt cx="3955377" cy="1128514"/>
          </a:xfrm>
        </p:grpSpPr>
        <p:sp>
          <p:nvSpPr>
            <p:cNvPr id="14" name="矩形 13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1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问题场景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732975" y="1247839"/>
            <a:ext cx="3955377" cy="1015663"/>
            <a:chOff x="107341" y="-11728"/>
            <a:chExt cx="3955377" cy="1128514"/>
          </a:xfrm>
        </p:grpSpPr>
        <p:sp>
          <p:nvSpPr>
            <p:cNvPr id="19" name="矩形 18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2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用户需求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398678" y="2567223"/>
            <a:ext cx="3955377" cy="1015663"/>
            <a:chOff x="107341" y="-11728"/>
            <a:chExt cx="3955377" cy="1128514"/>
          </a:xfrm>
        </p:grpSpPr>
        <p:sp>
          <p:nvSpPr>
            <p:cNvPr id="23" name="矩形 22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3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产品展示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023846" y="3841512"/>
            <a:ext cx="3955377" cy="1015663"/>
            <a:chOff x="107341" y="-11728"/>
            <a:chExt cx="3955377" cy="1128514"/>
          </a:xfrm>
        </p:grpSpPr>
        <p:sp>
          <p:nvSpPr>
            <p:cNvPr id="27" name="矩形 26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4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产品亮点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01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问题场景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66939" y="1368805"/>
          <a:ext cx="5616624" cy="287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6156475" y="3251721"/>
            <a:ext cx="101600" cy="91440"/>
          </a:xfrm>
          <a:prstGeom prst="rect">
            <a:avLst/>
          </a:prstGeom>
          <a:solidFill>
            <a:srgbClr val="8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258076" y="3186642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475" y="3473939"/>
            <a:ext cx="101600" cy="91440"/>
          </a:xfrm>
          <a:prstGeom prst="rect">
            <a:avLst/>
          </a:prstGeom>
          <a:solidFill>
            <a:srgbClr val="DD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258076" y="3408860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6475" y="3695538"/>
            <a:ext cx="101600" cy="91440"/>
          </a:xfrm>
          <a:prstGeom prst="rect">
            <a:avLst/>
          </a:prstGeom>
          <a:solidFill>
            <a:srgbClr val="45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6258076" y="3630459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983563" y="1554726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 smtClean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83563" y="1974634"/>
            <a:ext cx="269050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等都可以通过点击和重新输入进行更改，建议正文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倍字间距。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3563" y="2477640"/>
            <a:ext cx="265739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等都可以通过点击和重新输入进行更改，建议正文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倍字间距。</a:t>
            </a:r>
          </a:p>
        </p:txBody>
      </p:sp>
      <p:grpSp>
        <p:nvGrpSpPr>
          <p:cNvPr id="18" name="组 17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19" name="矩形 1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5400000" flipH="1" flipV="1">
            <a:off x="1145623" y="1018350"/>
            <a:ext cx="3095006" cy="3438894"/>
          </a:xfrm>
          <a:prstGeom prst="blockArc">
            <a:avLst>
              <a:gd name="adj1" fmla="val 10800000"/>
              <a:gd name="adj2" fmla="val 4452591"/>
              <a:gd name="adj3" fmla="val 9698"/>
            </a:avLst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5400000" flipH="1" flipV="1">
            <a:off x="1547901" y="1465325"/>
            <a:ext cx="2290451" cy="2544944"/>
          </a:xfrm>
          <a:prstGeom prst="blockArc">
            <a:avLst>
              <a:gd name="adj1" fmla="val 10800000"/>
              <a:gd name="adj2" fmla="val 5714783"/>
              <a:gd name="adj3" fmla="val 9453"/>
            </a:avLst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rot="5400000" flipH="1" flipV="1">
            <a:off x="1875107" y="1828891"/>
            <a:ext cx="1636036" cy="1817817"/>
          </a:xfrm>
          <a:prstGeom prst="blockArc">
            <a:avLst>
              <a:gd name="adj1" fmla="val 10800000"/>
              <a:gd name="adj2" fmla="val 7335400"/>
              <a:gd name="adj3" fmla="val 10299"/>
            </a:avLst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693126" y="3328529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98652" y="3619665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75%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84386" y="3987600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65%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8131" y="3667127"/>
            <a:ext cx="101600" cy="91440"/>
          </a:xfrm>
          <a:prstGeom prst="rect">
            <a:avLst/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89734" y="3602048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88131" y="3889345"/>
            <a:ext cx="101600" cy="91440"/>
          </a:xfrm>
          <a:prstGeom prst="rect">
            <a:avLst/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89734" y="3824266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88131" y="4110943"/>
            <a:ext cx="101600" cy="91440"/>
          </a:xfrm>
          <a:prstGeom prst="rect">
            <a:avLst/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189734" y="4045865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613242" y="1010245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 smtClean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8422" y="1485585"/>
            <a:ext cx="268512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51597B"/>
                </a:solidFill>
              </a:rPr>
              <a:t>。</a:t>
            </a:r>
            <a:endParaRPr lang="zh-CN" altLang="en-US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707377" y="1036627"/>
            <a:ext cx="1785355" cy="707000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377" y="3414720"/>
            <a:ext cx="2428083" cy="707000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377" y="2622023"/>
            <a:ext cx="1785355" cy="707000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7374" y="1829325"/>
            <a:ext cx="2356668" cy="707000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9442" y="1935444"/>
            <a:ext cx="2899751" cy="257593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937" y="2278733"/>
            <a:ext cx="2285254" cy="257593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726" y="2622024"/>
            <a:ext cx="3356467" cy="257593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8279" y="2965314"/>
            <a:ext cx="2570912" cy="257593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 10"/>
          <p:cNvSpPr/>
          <p:nvPr/>
        </p:nvSpPr>
        <p:spPr>
          <a:xfrm>
            <a:off x="3775155" y="1039218"/>
            <a:ext cx="1944262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2686C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3764285" y="2965311"/>
            <a:ext cx="1943091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D89917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流程图: 手动输入 12"/>
          <p:cNvSpPr/>
          <p:nvPr/>
        </p:nvSpPr>
        <p:spPr>
          <a:xfrm>
            <a:off x="3774388" y="1829325"/>
            <a:ext cx="1937023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D9031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流程图: 手动输入 12"/>
          <p:cNvSpPr/>
          <p:nvPr/>
        </p:nvSpPr>
        <p:spPr>
          <a:xfrm flipV="1">
            <a:off x="3766933" y="2619252"/>
            <a:ext cx="1952487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3E8E8D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6275" y="2621343"/>
            <a:ext cx="1139210" cy="709165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6099" y="3414720"/>
            <a:ext cx="1139210" cy="713132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05071" y="2535857"/>
            <a:ext cx="750621" cy="236137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47912" y="1087174"/>
            <a:ext cx="937501" cy="875266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4" name="组合 18"/>
          <p:cNvGrpSpPr>
            <a:grpSpLocks noChangeAspect="1"/>
          </p:cNvGrpSpPr>
          <p:nvPr/>
        </p:nvGrpSpPr>
        <p:grpSpPr>
          <a:xfrm>
            <a:off x="2281836" y="1266907"/>
            <a:ext cx="489754" cy="391802"/>
            <a:chOff x="6994525" y="287337"/>
            <a:chExt cx="600075" cy="533400"/>
          </a:xfrm>
          <a:solidFill>
            <a:sysClr val="window" lastClr="FFFFFF"/>
          </a:solidFill>
        </p:grpSpPr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213600" y="766762"/>
              <a:ext cx="158750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7165975" y="804862"/>
              <a:ext cx="257175" cy="15875"/>
            </a:xfrm>
            <a:custGeom>
              <a:avLst/>
              <a:gdLst>
                <a:gd name="T0" fmla="*/ 154 w 162"/>
                <a:gd name="T1" fmla="*/ 0 h 10"/>
                <a:gd name="T2" fmla="*/ 6 w 162"/>
                <a:gd name="T3" fmla="*/ 0 h 10"/>
                <a:gd name="T4" fmla="*/ 6 w 162"/>
                <a:gd name="T5" fmla="*/ 0 h 10"/>
                <a:gd name="T6" fmla="*/ 2 w 162"/>
                <a:gd name="T7" fmla="*/ 2 h 10"/>
                <a:gd name="T8" fmla="*/ 0 w 162"/>
                <a:gd name="T9" fmla="*/ 8 h 10"/>
                <a:gd name="T10" fmla="*/ 0 w 162"/>
                <a:gd name="T11" fmla="*/ 10 h 10"/>
                <a:gd name="T12" fmla="*/ 162 w 162"/>
                <a:gd name="T13" fmla="*/ 10 h 10"/>
                <a:gd name="T14" fmla="*/ 162 w 162"/>
                <a:gd name="T15" fmla="*/ 8 h 10"/>
                <a:gd name="T16" fmla="*/ 162 w 162"/>
                <a:gd name="T17" fmla="*/ 8 h 10"/>
                <a:gd name="T18" fmla="*/ 160 w 162"/>
                <a:gd name="T19" fmla="*/ 2 h 10"/>
                <a:gd name="T20" fmla="*/ 154 w 162"/>
                <a:gd name="T21" fmla="*/ 0 h 10"/>
                <a:gd name="T22" fmla="*/ 154 w 162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10">
                  <a:moveTo>
                    <a:pt x="15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56"/>
            <p:cNvSpPr/>
            <p:nvPr/>
          </p:nvSpPr>
          <p:spPr bwMode="auto">
            <a:xfrm>
              <a:off x="6994525" y="319087"/>
              <a:ext cx="600075" cy="438150"/>
            </a:xfrm>
            <a:custGeom>
              <a:avLst/>
              <a:gdLst>
                <a:gd name="T0" fmla="*/ 368 w 378"/>
                <a:gd name="T1" fmla="*/ 0 h 276"/>
                <a:gd name="T2" fmla="*/ 334 w 378"/>
                <a:gd name="T3" fmla="*/ 0 h 276"/>
                <a:gd name="T4" fmla="*/ 334 w 378"/>
                <a:gd name="T5" fmla="*/ 0 h 276"/>
                <a:gd name="T6" fmla="*/ 322 w 378"/>
                <a:gd name="T7" fmla="*/ 14 h 276"/>
                <a:gd name="T8" fmla="*/ 314 w 378"/>
                <a:gd name="T9" fmla="*/ 24 h 276"/>
                <a:gd name="T10" fmla="*/ 354 w 378"/>
                <a:gd name="T11" fmla="*/ 24 h 276"/>
                <a:gd name="T12" fmla="*/ 354 w 378"/>
                <a:gd name="T13" fmla="*/ 216 h 276"/>
                <a:gd name="T14" fmla="*/ 22 w 378"/>
                <a:gd name="T15" fmla="*/ 216 h 276"/>
                <a:gd name="T16" fmla="*/ 22 w 378"/>
                <a:gd name="T17" fmla="*/ 24 h 276"/>
                <a:gd name="T18" fmla="*/ 226 w 378"/>
                <a:gd name="T19" fmla="*/ 24 h 276"/>
                <a:gd name="T20" fmla="*/ 260 w 378"/>
                <a:gd name="T21" fmla="*/ 0 h 276"/>
                <a:gd name="T22" fmla="*/ 8 w 378"/>
                <a:gd name="T23" fmla="*/ 0 h 276"/>
                <a:gd name="T24" fmla="*/ 8 w 378"/>
                <a:gd name="T25" fmla="*/ 0 h 276"/>
                <a:gd name="T26" fmla="*/ 6 w 378"/>
                <a:gd name="T27" fmla="*/ 2 h 276"/>
                <a:gd name="T28" fmla="*/ 2 w 378"/>
                <a:gd name="T29" fmla="*/ 4 h 276"/>
                <a:gd name="T30" fmla="*/ 0 w 378"/>
                <a:gd name="T31" fmla="*/ 6 h 276"/>
                <a:gd name="T32" fmla="*/ 0 w 378"/>
                <a:gd name="T33" fmla="*/ 10 h 276"/>
                <a:gd name="T34" fmla="*/ 0 w 378"/>
                <a:gd name="T35" fmla="*/ 266 h 276"/>
                <a:gd name="T36" fmla="*/ 0 w 378"/>
                <a:gd name="T37" fmla="*/ 266 h 276"/>
                <a:gd name="T38" fmla="*/ 0 w 378"/>
                <a:gd name="T39" fmla="*/ 270 h 276"/>
                <a:gd name="T40" fmla="*/ 2 w 378"/>
                <a:gd name="T41" fmla="*/ 274 h 276"/>
                <a:gd name="T42" fmla="*/ 6 w 378"/>
                <a:gd name="T43" fmla="*/ 276 h 276"/>
                <a:gd name="T44" fmla="*/ 8 w 378"/>
                <a:gd name="T45" fmla="*/ 276 h 276"/>
                <a:gd name="T46" fmla="*/ 368 w 378"/>
                <a:gd name="T47" fmla="*/ 276 h 276"/>
                <a:gd name="T48" fmla="*/ 368 w 378"/>
                <a:gd name="T49" fmla="*/ 276 h 276"/>
                <a:gd name="T50" fmla="*/ 372 w 378"/>
                <a:gd name="T51" fmla="*/ 276 h 276"/>
                <a:gd name="T52" fmla="*/ 376 w 378"/>
                <a:gd name="T53" fmla="*/ 274 h 276"/>
                <a:gd name="T54" fmla="*/ 378 w 378"/>
                <a:gd name="T55" fmla="*/ 270 h 276"/>
                <a:gd name="T56" fmla="*/ 378 w 378"/>
                <a:gd name="T57" fmla="*/ 266 h 276"/>
                <a:gd name="T58" fmla="*/ 378 w 378"/>
                <a:gd name="T59" fmla="*/ 10 h 276"/>
                <a:gd name="T60" fmla="*/ 378 w 378"/>
                <a:gd name="T61" fmla="*/ 10 h 276"/>
                <a:gd name="T62" fmla="*/ 378 w 378"/>
                <a:gd name="T63" fmla="*/ 6 h 276"/>
                <a:gd name="T64" fmla="*/ 376 w 378"/>
                <a:gd name="T65" fmla="*/ 4 h 276"/>
                <a:gd name="T66" fmla="*/ 372 w 378"/>
                <a:gd name="T67" fmla="*/ 2 h 276"/>
                <a:gd name="T68" fmla="*/ 368 w 378"/>
                <a:gd name="T69" fmla="*/ 0 h 276"/>
                <a:gd name="T70" fmla="*/ 368 w 378"/>
                <a:gd name="T7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8" h="276">
                  <a:moveTo>
                    <a:pt x="368" y="0"/>
                  </a:moveTo>
                  <a:lnTo>
                    <a:pt x="334" y="0"/>
                  </a:lnTo>
                  <a:lnTo>
                    <a:pt x="334" y="0"/>
                  </a:lnTo>
                  <a:lnTo>
                    <a:pt x="322" y="14"/>
                  </a:lnTo>
                  <a:lnTo>
                    <a:pt x="314" y="24"/>
                  </a:lnTo>
                  <a:lnTo>
                    <a:pt x="354" y="24"/>
                  </a:lnTo>
                  <a:lnTo>
                    <a:pt x="354" y="216"/>
                  </a:lnTo>
                  <a:lnTo>
                    <a:pt x="22" y="216"/>
                  </a:lnTo>
                  <a:lnTo>
                    <a:pt x="22" y="24"/>
                  </a:lnTo>
                  <a:lnTo>
                    <a:pt x="226" y="24"/>
                  </a:lnTo>
                  <a:lnTo>
                    <a:pt x="26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76"/>
                  </a:lnTo>
                  <a:lnTo>
                    <a:pt x="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72" y="276"/>
                  </a:lnTo>
                  <a:lnTo>
                    <a:pt x="376" y="274"/>
                  </a:lnTo>
                  <a:lnTo>
                    <a:pt x="378" y="270"/>
                  </a:lnTo>
                  <a:lnTo>
                    <a:pt x="378" y="266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6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7115175" y="519112"/>
              <a:ext cx="136525" cy="107950"/>
            </a:xfrm>
            <a:custGeom>
              <a:avLst/>
              <a:gdLst>
                <a:gd name="T0" fmla="*/ 28 w 86"/>
                <a:gd name="T1" fmla="*/ 18 h 68"/>
                <a:gd name="T2" fmla="*/ 28 w 86"/>
                <a:gd name="T3" fmla="*/ 18 h 68"/>
                <a:gd name="T4" fmla="*/ 24 w 86"/>
                <a:gd name="T5" fmla="*/ 26 h 68"/>
                <a:gd name="T6" fmla="*/ 20 w 86"/>
                <a:gd name="T7" fmla="*/ 34 h 68"/>
                <a:gd name="T8" fmla="*/ 18 w 86"/>
                <a:gd name="T9" fmla="*/ 48 h 68"/>
                <a:gd name="T10" fmla="*/ 16 w 86"/>
                <a:gd name="T11" fmla="*/ 54 h 68"/>
                <a:gd name="T12" fmla="*/ 14 w 86"/>
                <a:gd name="T13" fmla="*/ 60 h 68"/>
                <a:gd name="T14" fmla="*/ 8 w 86"/>
                <a:gd name="T15" fmla="*/ 62 h 68"/>
                <a:gd name="T16" fmla="*/ 0 w 86"/>
                <a:gd name="T17" fmla="*/ 64 h 68"/>
                <a:gd name="T18" fmla="*/ 0 w 86"/>
                <a:gd name="T19" fmla="*/ 64 h 68"/>
                <a:gd name="T20" fmla="*/ 10 w 86"/>
                <a:gd name="T21" fmla="*/ 66 h 68"/>
                <a:gd name="T22" fmla="*/ 10 w 86"/>
                <a:gd name="T23" fmla="*/ 66 h 68"/>
                <a:gd name="T24" fmla="*/ 16 w 86"/>
                <a:gd name="T25" fmla="*/ 66 h 68"/>
                <a:gd name="T26" fmla="*/ 22 w 86"/>
                <a:gd name="T27" fmla="*/ 64 h 68"/>
                <a:gd name="T28" fmla="*/ 26 w 86"/>
                <a:gd name="T29" fmla="*/ 58 h 68"/>
                <a:gd name="T30" fmla="*/ 30 w 86"/>
                <a:gd name="T31" fmla="*/ 50 h 68"/>
                <a:gd name="T32" fmla="*/ 30 w 86"/>
                <a:gd name="T33" fmla="*/ 50 h 68"/>
                <a:gd name="T34" fmla="*/ 30 w 86"/>
                <a:gd name="T35" fmla="*/ 56 h 68"/>
                <a:gd name="T36" fmla="*/ 28 w 86"/>
                <a:gd name="T37" fmla="*/ 62 h 68"/>
                <a:gd name="T38" fmla="*/ 24 w 86"/>
                <a:gd name="T39" fmla="*/ 68 h 68"/>
                <a:gd name="T40" fmla="*/ 24 w 86"/>
                <a:gd name="T41" fmla="*/ 68 h 68"/>
                <a:gd name="T42" fmla="*/ 32 w 86"/>
                <a:gd name="T43" fmla="*/ 68 h 68"/>
                <a:gd name="T44" fmla="*/ 42 w 86"/>
                <a:gd name="T45" fmla="*/ 66 h 68"/>
                <a:gd name="T46" fmla="*/ 52 w 86"/>
                <a:gd name="T47" fmla="*/ 62 h 68"/>
                <a:gd name="T48" fmla="*/ 60 w 86"/>
                <a:gd name="T49" fmla="*/ 58 h 68"/>
                <a:gd name="T50" fmla="*/ 60 w 86"/>
                <a:gd name="T51" fmla="*/ 58 h 68"/>
                <a:gd name="T52" fmla="*/ 72 w 86"/>
                <a:gd name="T53" fmla="*/ 48 h 68"/>
                <a:gd name="T54" fmla="*/ 80 w 86"/>
                <a:gd name="T55" fmla="*/ 36 h 68"/>
                <a:gd name="T56" fmla="*/ 86 w 86"/>
                <a:gd name="T57" fmla="*/ 26 h 68"/>
                <a:gd name="T58" fmla="*/ 62 w 86"/>
                <a:gd name="T59" fmla="*/ 0 h 68"/>
                <a:gd name="T60" fmla="*/ 62 w 86"/>
                <a:gd name="T61" fmla="*/ 0 h 68"/>
                <a:gd name="T62" fmla="*/ 48 w 86"/>
                <a:gd name="T63" fmla="*/ 4 h 68"/>
                <a:gd name="T64" fmla="*/ 36 w 86"/>
                <a:gd name="T65" fmla="*/ 10 h 68"/>
                <a:gd name="T66" fmla="*/ 32 w 86"/>
                <a:gd name="T67" fmla="*/ 14 h 68"/>
                <a:gd name="T68" fmla="*/ 28 w 86"/>
                <a:gd name="T69" fmla="*/ 18 h 68"/>
                <a:gd name="T70" fmla="*/ 28 w 86"/>
                <a:gd name="T71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68">
                  <a:moveTo>
                    <a:pt x="28" y="18"/>
                  </a:moveTo>
                  <a:lnTo>
                    <a:pt x="28" y="18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8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6" y="5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2" y="66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72" y="48"/>
                  </a:lnTo>
                  <a:lnTo>
                    <a:pt x="80" y="36"/>
                  </a:lnTo>
                  <a:lnTo>
                    <a:pt x="86" y="2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7242175" y="287337"/>
              <a:ext cx="266700" cy="244475"/>
            </a:xfrm>
            <a:custGeom>
              <a:avLst/>
              <a:gdLst>
                <a:gd name="T0" fmla="*/ 144 w 168"/>
                <a:gd name="T1" fmla="*/ 12 h 154"/>
                <a:gd name="T2" fmla="*/ 144 w 168"/>
                <a:gd name="T3" fmla="*/ 12 h 154"/>
                <a:gd name="T4" fmla="*/ 42 w 168"/>
                <a:gd name="T5" fmla="*/ 82 h 154"/>
                <a:gd name="T6" fmla="*/ 42 w 168"/>
                <a:gd name="T7" fmla="*/ 82 h 154"/>
                <a:gd name="T8" fmla="*/ 22 w 168"/>
                <a:gd name="T9" fmla="*/ 98 h 154"/>
                <a:gd name="T10" fmla="*/ 8 w 168"/>
                <a:gd name="T11" fmla="*/ 112 h 154"/>
                <a:gd name="T12" fmla="*/ 0 w 168"/>
                <a:gd name="T13" fmla="*/ 122 h 154"/>
                <a:gd name="T14" fmla="*/ 0 w 168"/>
                <a:gd name="T15" fmla="*/ 126 h 154"/>
                <a:gd name="T16" fmla="*/ 0 w 168"/>
                <a:gd name="T17" fmla="*/ 130 h 154"/>
                <a:gd name="T18" fmla="*/ 0 w 168"/>
                <a:gd name="T19" fmla="*/ 130 h 154"/>
                <a:gd name="T20" fmla="*/ 22 w 168"/>
                <a:gd name="T21" fmla="*/ 154 h 154"/>
                <a:gd name="T22" fmla="*/ 22 w 168"/>
                <a:gd name="T23" fmla="*/ 154 h 154"/>
                <a:gd name="T24" fmla="*/ 24 w 168"/>
                <a:gd name="T25" fmla="*/ 154 h 154"/>
                <a:gd name="T26" fmla="*/ 28 w 168"/>
                <a:gd name="T27" fmla="*/ 154 h 154"/>
                <a:gd name="T28" fmla="*/ 40 w 168"/>
                <a:gd name="T29" fmla="*/ 148 h 154"/>
                <a:gd name="T30" fmla="*/ 56 w 168"/>
                <a:gd name="T31" fmla="*/ 134 h 154"/>
                <a:gd name="T32" fmla="*/ 72 w 168"/>
                <a:gd name="T33" fmla="*/ 118 h 154"/>
                <a:gd name="T34" fmla="*/ 72 w 168"/>
                <a:gd name="T35" fmla="*/ 118 h 154"/>
                <a:gd name="T36" fmla="*/ 154 w 168"/>
                <a:gd name="T37" fmla="*/ 24 h 154"/>
                <a:gd name="T38" fmla="*/ 154 w 168"/>
                <a:gd name="T39" fmla="*/ 24 h 154"/>
                <a:gd name="T40" fmla="*/ 166 w 168"/>
                <a:gd name="T41" fmla="*/ 8 h 154"/>
                <a:gd name="T42" fmla="*/ 168 w 168"/>
                <a:gd name="T43" fmla="*/ 4 h 154"/>
                <a:gd name="T44" fmla="*/ 168 w 168"/>
                <a:gd name="T45" fmla="*/ 2 h 154"/>
                <a:gd name="T46" fmla="*/ 166 w 168"/>
                <a:gd name="T47" fmla="*/ 0 h 154"/>
                <a:gd name="T48" fmla="*/ 160 w 168"/>
                <a:gd name="T49" fmla="*/ 2 h 154"/>
                <a:gd name="T50" fmla="*/ 144 w 168"/>
                <a:gd name="T51" fmla="*/ 12 h 154"/>
                <a:gd name="T52" fmla="*/ 144 w 168"/>
                <a:gd name="T53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54">
                  <a:moveTo>
                    <a:pt x="144" y="12"/>
                  </a:moveTo>
                  <a:lnTo>
                    <a:pt x="144" y="1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22" y="98"/>
                  </a:lnTo>
                  <a:lnTo>
                    <a:pt x="8" y="112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40" y="148"/>
                  </a:lnTo>
                  <a:lnTo>
                    <a:pt x="56" y="134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66" y="8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6" y="0"/>
                  </a:lnTo>
                  <a:lnTo>
                    <a:pt x="160" y="2"/>
                  </a:lnTo>
                  <a:lnTo>
                    <a:pt x="144" y="12"/>
                  </a:lnTo>
                  <a:lnTo>
                    <a:pt x="14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7216775" y="493712"/>
              <a:ext cx="57150" cy="60325"/>
            </a:xfrm>
            <a:custGeom>
              <a:avLst/>
              <a:gdLst>
                <a:gd name="T0" fmla="*/ 12 w 36"/>
                <a:gd name="T1" fmla="*/ 2 h 38"/>
                <a:gd name="T2" fmla="*/ 12 w 36"/>
                <a:gd name="T3" fmla="*/ 2 h 38"/>
                <a:gd name="T4" fmla="*/ 8 w 36"/>
                <a:gd name="T5" fmla="*/ 0 h 38"/>
                <a:gd name="T6" fmla="*/ 4 w 36"/>
                <a:gd name="T7" fmla="*/ 2 h 38"/>
                <a:gd name="T8" fmla="*/ 4 w 36"/>
                <a:gd name="T9" fmla="*/ 2 h 38"/>
                <a:gd name="T10" fmla="*/ 4 w 36"/>
                <a:gd name="T11" fmla="*/ 4 h 38"/>
                <a:gd name="T12" fmla="*/ 2 w 36"/>
                <a:gd name="T13" fmla="*/ 6 h 38"/>
                <a:gd name="T14" fmla="*/ 2 w 36"/>
                <a:gd name="T15" fmla="*/ 6 h 38"/>
                <a:gd name="T16" fmla="*/ 2 w 36"/>
                <a:gd name="T17" fmla="*/ 8 h 38"/>
                <a:gd name="T18" fmla="*/ 2 w 36"/>
                <a:gd name="T19" fmla="*/ 8 h 38"/>
                <a:gd name="T20" fmla="*/ 0 w 36"/>
                <a:gd name="T21" fmla="*/ 10 h 38"/>
                <a:gd name="T22" fmla="*/ 0 w 36"/>
                <a:gd name="T23" fmla="*/ 14 h 38"/>
                <a:gd name="T24" fmla="*/ 22 w 36"/>
                <a:gd name="T25" fmla="*/ 38 h 38"/>
                <a:gd name="T26" fmla="*/ 22 w 36"/>
                <a:gd name="T27" fmla="*/ 38 h 38"/>
                <a:gd name="T28" fmla="*/ 24 w 36"/>
                <a:gd name="T29" fmla="*/ 38 h 38"/>
                <a:gd name="T30" fmla="*/ 28 w 36"/>
                <a:gd name="T31" fmla="*/ 38 h 38"/>
                <a:gd name="T32" fmla="*/ 28 w 36"/>
                <a:gd name="T33" fmla="*/ 38 h 38"/>
                <a:gd name="T34" fmla="*/ 30 w 36"/>
                <a:gd name="T35" fmla="*/ 36 h 38"/>
                <a:gd name="T36" fmla="*/ 30 w 36"/>
                <a:gd name="T37" fmla="*/ 36 h 38"/>
                <a:gd name="T38" fmla="*/ 32 w 36"/>
                <a:gd name="T39" fmla="*/ 36 h 38"/>
                <a:gd name="T40" fmla="*/ 34 w 36"/>
                <a:gd name="T41" fmla="*/ 34 h 38"/>
                <a:gd name="T42" fmla="*/ 34 w 36"/>
                <a:gd name="T43" fmla="*/ 34 h 38"/>
                <a:gd name="T44" fmla="*/ 36 w 36"/>
                <a:gd name="T45" fmla="*/ 32 h 38"/>
                <a:gd name="T46" fmla="*/ 36 w 36"/>
                <a:gd name="T47" fmla="*/ 28 h 38"/>
                <a:gd name="T48" fmla="*/ 12 w 36"/>
                <a:gd name="T4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25"/>
          <p:cNvGrpSpPr>
            <a:grpSpLocks noChangeAspect="1"/>
          </p:cNvGrpSpPr>
          <p:nvPr/>
        </p:nvGrpSpPr>
        <p:grpSpPr>
          <a:xfrm>
            <a:off x="3103718" y="2430781"/>
            <a:ext cx="357031" cy="199157"/>
            <a:chOff x="8328025" y="360362"/>
            <a:chExt cx="609600" cy="377825"/>
          </a:xfrm>
          <a:solidFill>
            <a:sysClr val="window" lastClr="FFFFFF"/>
          </a:solidFill>
        </p:grpSpPr>
        <p:sp>
          <p:nvSpPr>
            <p:cNvPr id="36" name="Freeform 60"/>
            <p:cNvSpPr>
              <a:spLocks noEditPoints="1"/>
            </p:cNvSpPr>
            <p:nvPr/>
          </p:nvSpPr>
          <p:spPr bwMode="auto">
            <a:xfrm>
              <a:off x="8375650" y="360362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20 w 324"/>
                <a:gd name="T7" fmla="*/ 204 h 204"/>
                <a:gd name="T8" fmla="*/ 322 w 324"/>
                <a:gd name="T9" fmla="*/ 202 h 204"/>
                <a:gd name="T10" fmla="*/ 324 w 324"/>
                <a:gd name="T11" fmla="*/ 200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6 h 204"/>
                <a:gd name="T20" fmla="*/ 322 w 324"/>
                <a:gd name="T21" fmla="*/ 2 h 204"/>
                <a:gd name="T22" fmla="*/ 320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6 w 324"/>
                <a:gd name="T31" fmla="*/ 0 h 204"/>
                <a:gd name="T32" fmla="*/ 4 w 324"/>
                <a:gd name="T33" fmla="*/ 2 h 204"/>
                <a:gd name="T34" fmla="*/ 2 w 324"/>
                <a:gd name="T35" fmla="*/ 6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2 w 324"/>
                <a:gd name="T43" fmla="*/ 200 h 204"/>
                <a:gd name="T44" fmla="*/ 4 w 324"/>
                <a:gd name="T45" fmla="*/ 202 h 204"/>
                <a:gd name="T46" fmla="*/ 6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6 h 204"/>
                <a:gd name="T54" fmla="*/ 162 w 324"/>
                <a:gd name="T55" fmla="*/ 6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60 w 324"/>
                <a:gd name="T69" fmla="*/ 14 h 204"/>
                <a:gd name="T70" fmla="*/ 158 w 324"/>
                <a:gd name="T71" fmla="*/ 10 h 204"/>
                <a:gd name="T72" fmla="*/ 158 w 324"/>
                <a:gd name="T73" fmla="*/ 10 h 204"/>
                <a:gd name="T74" fmla="*/ 160 w 324"/>
                <a:gd name="T75" fmla="*/ 6 h 204"/>
                <a:gd name="T76" fmla="*/ 162 w 324"/>
                <a:gd name="T77" fmla="*/ 6 h 204"/>
                <a:gd name="T78" fmla="*/ 162 w 324"/>
                <a:gd name="T79" fmla="*/ 6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20" y="204"/>
                  </a:lnTo>
                  <a:lnTo>
                    <a:pt x="322" y="202"/>
                  </a:lnTo>
                  <a:lnTo>
                    <a:pt x="324" y="200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20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6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6"/>
                  </a:moveTo>
                  <a:lnTo>
                    <a:pt x="162" y="6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2" y="6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1"/>
            <p:cNvSpPr/>
            <p:nvPr/>
          </p:nvSpPr>
          <p:spPr bwMode="auto">
            <a:xfrm>
              <a:off x="8328025" y="696912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6 w 384"/>
                <a:gd name="T15" fmla="*/ 4 h 26"/>
                <a:gd name="T16" fmla="*/ 134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6 h 26"/>
                <a:gd name="T30" fmla="*/ 6 w 384"/>
                <a:gd name="T31" fmla="*/ 20 h 26"/>
                <a:gd name="T32" fmla="*/ 12 w 384"/>
                <a:gd name="T33" fmla="*/ 24 h 26"/>
                <a:gd name="T34" fmla="*/ 18 w 384"/>
                <a:gd name="T35" fmla="*/ 26 h 26"/>
                <a:gd name="T36" fmla="*/ 368 w 384"/>
                <a:gd name="T37" fmla="*/ 26 h 26"/>
                <a:gd name="T38" fmla="*/ 368 w 384"/>
                <a:gd name="T39" fmla="*/ 26 h 26"/>
                <a:gd name="T40" fmla="*/ 374 w 384"/>
                <a:gd name="T41" fmla="*/ 24 h 26"/>
                <a:gd name="T42" fmla="*/ 380 w 384"/>
                <a:gd name="T43" fmla="*/ 20 h 26"/>
                <a:gd name="T44" fmla="*/ 384 w 384"/>
                <a:gd name="T45" fmla="*/ 16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8" y="26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74" y="24"/>
                  </a:lnTo>
                  <a:lnTo>
                    <a:pt x="380" y="20"/>
                  </a:lnTo>
                  <a:lnTo>
                    <a:pt x="384" y="16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8426450" y="411162"/>
              <a:ext cx="412750" cy="222250"/>
            </a:xfrm>
            <a:custGeom>
              <a:avLst/>
              <a:gdLst>
                <a:gd name="T0" fmla="*/ 260 w 260"/>
                <a:gd name="T1" fmla="*/ 140 h 140"/>
                <a:gd name="T2" fmla="*/ 80 w 260"/>
                <a:gd name="T3" fmla="*/ 94 h 140"/>
                <a:gd name="T4" fmla="*/ 70 w 260"/>
                <a:gd name="T5" fmla="*/ 72 h 140"/>
                <a:gd name="T6" fmla="*/ 66 w 260"/>
                <a:gd name="T7" fmla="*/ 62 h 140"/>
                <a:gd name="T8" fmla="*/ 58 w 260"/>
                <a:gd name="T9" fmla="*/ 64 h 140"/>
                <a:gd name="T10" fmla="*/ 56 w 260"/>
                <a:gd name="T11" fmla="*/ 94 h 140"/>
                <a:gd name="T12" fmla="*/ 56 w 260"/>
                <a:gd name="T13" fmla="*/ 38 h 140"/>
                <a:gd name="T14" fmla="*/ 56 w 260"/>
                <a:gd name="T15" fmla="*/ 58 h 140"/>
                <a:gd name="T16" fmla="*/ 68 w 260"/>
                <a:gd name="T17" fmla="*/ 52 h 140"/>
                <a:gd name="T18" fmla="*/ 74 w 260"/>
                <a:gd name="T19" fmla="*/ 54 h 140"/>
                <a:gd name="T20" fmla="*/ 80 w 260"/>
                <a:gd name="T21" fmla="*/ 62 h 140"/>
                <a:gd name="T22" fmla="*/ 80 w 260"/>
                <a:gd name="T23" fmla="*/ 94 h 140"/>
                <a:gd name="T24" fmla="*/ 108 w 260"/>
                <a:gd name="T25" fmla="*/ 94 h 140"/>
                <a:gd name="T26" fmla="*/ 98 w 260"/>
                <a:gd name="T27" fmla="*/ 92 h 140"/>
                <a:gd name="T28" fmla="*/ 96 w 260"/>
                <a:gd name="T29" fmla="*/ 82 h 140"/>
                <a:gd name="T30" fmla="*/ 90 w 260"/>
                <a:gd name="T31" fmla="*/ 54 h 140"/>
                <a:gd name="T32" fmla="*/ 106 w 260"/>
                <a:gd name="T33" fmla="*/ 44 h 140"/>
                <a:gd name="T34" fmla="*/ 116 w 260"/>
                <a:gd name="T35" fmla="*/ 62 h 140"/>
                <a:gd name="T36" fmla="*/ 106 w 260"/>
                <a:gd name="T37" fmla="*/ 78 h 140"/>
                <a:gd name="T38" fmla="*/ 110 w 260"/>
                <a:gd name="T39" fmla="*/ 86 h 140"/>
                <a:gd name="T40" fmla="*/ 114 w 260"/>
                <a:gd name="T41" fmla="*/ 86 h 140"/>
                <a:gd name="T42" fmla="*/ 118 w 260"/>
                <a:gd name="T43" fmla="*/ 92 h 140"/>
                <a:gd name="T44" fmla="*/ 184 w 260"/>
                <a:gd name="T45" fmla="*/ 94 h 140"/>
                <a:gd name="T46" fmla="*/ 174 w 260"/>
                <a:gd name="T47" fmla="*/ 72 h 140"/>
                <a:gd name="T48" fmla="*/ 172 w 260"/>
                <a:gd name="T49" fmla="*/ 62 h 140"/>
                <a:gd name="T50" fmla="*/ 164 w 260"/>
                <a:gd name="T51" fmla="*/ 64 h 140"/>
                <a:gd name="T52" fmla="*/ 162 w 260"/>
                <a:gd name="T53" fmla="*/ 94 h 140"/>
                <a:gd name="T54" fmla="*/ 152 w 260"/>
                <a:gd name="T55" fmla="*/ 72 h 140"/>
                <a:gd name="T56" fmla="*/ 148 w 260"/>
                <a:gd name="T57" fmla="*/ 62 h 140"/>
                <a:gd name="T58" fmla="*/ 142 w 260"/>
                <a:gd name="T59" fmla="*/ 64 h 140"/>
                <a:gd name="T60" fmla="*/ 140 w 260"/>
                <a:gd name="T61" fmla="*/ 94 h 140"/>
                <a:gd name="T62" fmla="*/ 136 w 260"/>
                <a:gd name="T63" fmla="*/ 54 h 140"/>
                <a:gd name="T64" fmla="*/ 138 w 260"/>
                <a:gd name="T65" fmla="*/ 60 h 140"/>
                <a:gd name="T66" fmla="*/ 150 w 260"/>
                <a:gd name="T67" fmla="*/ 52 h 140"/>
                <a:gd name="T68" fmla="*/ 156 w 260"/>
                <a:gd name="T69" fmla="*/ 54 h 140"/>
                <a:gd name="T70" fmla="*/ 166 w 260"/>
                <a:gd name="T71" fmla="*/ 54 h 140"/>
                <a:gd name="T72" fmla="*/ 172 w 260"/>
                <a:gd name="T73" fmla="*/ 52 h 140"/>
                <a:gd name="T74" fmla="*/ 182 w 260"/>
                <a:gd name="T75" fmla="*/ 56 h 140"/>
                <a:gd name="T76" fmla="*/ 184 w 260"/>
                <a:gd name="T77" fmla="*/ 62 h 140"/>
                <a:gd name="T78" fmla="*/ 214 w 260"/>
                <a:gd name="T79" fmla="*/ 94 h 140"/>
                <a:gd name="T80" fmla="*/ 208 w 260"/>
                <a:gd name="T81" fmla="*/ 94 h 140"/>
                <a:gd name="T82" fmla="*/ 202 w 260"/>
                <a:gd name="T83" fmla="*/ 92 h 140"/>
                <a:gd name="T84" fmla="*/ 200 w 260"/>
                <a:gd name="T85" fmla="*/ 38 h 140"/>
                <a:gd name="T86" fmla="*/ 210 w 260"/>
                <a:gd name="T87" fmla="*/ 80 h 140"/>
                <a:gd name="T88" fmla="*/ 214 w 260"/>
                <a:gd name="T89" fmla="*/ 86 h 140"/>
                <a:gd name="T90" fmla="*/ 214 w 260"/>
                <a:gd name="T91" fmla="*/ 86 h 140"/>
                <a:gd name="T92" fmla="*/ 218 w 260"/>
                <a:gd name="T93" fmla="*/ 9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140">
                  <a:moveTo>
                    <a:pt x="0" y="0"/>
                  </a:moveTo>
                  <a:lnTo>
                    <a:pt x="0" y="140"/>
                  </a:lnTo>
                  <a:lnTo>
                    <a:pt x="260" y="140"/>
                  </a:lnTo>
                  <a:lnTo>
                    <a:pt x="260" y="0"/>
                  </a:lnTo>
                  <a:lnTo>
                    <a:pt x="0" y="0"/>
                  </a:lnTo>
                  <a:close/>
                  <a:moveTo>
                    <a:pt x="80" y="94"/>
                  </a:moveTo>
                  <a:lnTo>
                    <a:pt x="70" y="94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6" y="68"/>
                  </a:lnTo>
                  <a:lnTo>
                    <a:pt x="56" y="94"/>
                  </a:lnTo>
                  <a:lnTo>
                    <a:pt x="46" y="94"/>
                  </a:lnTo>
                  <a:lnTo>
                    <a:pt x="46" y="38"/>
                  </a:lnTo>
                  <a:lnTo>
                    <a:pt x="56" y="3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8"/>
                  </a:lnTo>
                  <a:lnTo>
                    <a:pt x="80" y="94"/>
                  </a:lnTo>
                  <a:close/>
                  <a:moveTo>
                    <a:pt x="112" y="94"/>
                  </a:moveTo>
                  <a:lnTo>
                    <a:pt x="112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6" y="88"/>
                  </a:lnTo>
                  <a:lnTo>
                    <a:pt x="96" y="82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6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16" y="54"/>
                  </a:lnTo>
                  <a:lnTo>
                    <a:pt x="116" y="62"/>
                  </a:lnTo>
                  <a:lnTo>
                    <a:pt x="106" y="62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2" y="94"/>
                  </a:lnTo>
                  <a:lnTo>
                    <a:pt x="112" y="94"/>
                  </a:lnTo>
                  <a:close/>
                  <a:moveTo>
                    <a:pt x="184" y="94"/>
                  </a:moveTo>
                  <a:lnTo>
                    <a:pt x="174" y="94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2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2" y="68"/>
                  </a:lnTo>
                  <a:lnTo>
                    <a:pt x="162" y="94"/>
                  </a:lnTo>
                  <a:lnTo>
                    <a:pt x="152" y="94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0" y="68"/>
                  </a:lnTo>
                  <a:lnTo>
                    <a:pt x="140" y="94"/>
                  </a:lnTo>
                  <a:lnTo>
                    <a:pt x="128" y="94"/>
                  </a:lnTo>
                  <a:lnTo>
                    <a:pt x="128" y="54"/>
                  </a:lnTo>
                  <a:lnTo>
                    <a:pt x="136" y="54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70"/>
                  </a:lnTo>
                  <a:lnTo>
                    <a:pt x="184" y="94"/>
                  </a:lnTo>
                  <a:close/>
                  <a:moveTo>
                    <a:pt x="214" y="94"/>
                  </a:moveTo>
                  <a:lnTo>
                    <a:pt x="214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0" y="90"/>
                  </a:lnTo>
                  <a:lnTo>
                    <a:pt x="200" y="86"/>
                  </a:lnTo>
                  <a:lnTo>
                    <a:pt x="200" y="38"/>
                  </a:lnTo>
                  <a:lnTo>
                    <a:pt x="210" y="3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8" y="84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4" y="94"/>
                  </a:lnTo>
                  <a:lnTo>
                    <a:pt x="214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29"/>
          <p:cNvGrpSpPr>
            <a:grpSpLocks noChangeAspect="1"/>
          </p:cNvGrpSpPr>
          <p:nvPr/>
        </p:nvGrpSpPr>
        <p:grpSpPr>
          <a:xfrm>
            <a:off x="7432155" y="2783569"/>
            <a:ext cx="604573" cy="337238"/>
            <a:chOff x="1628775" y="4887913"/>
            <a:chExt cx="609600" cy="377825"/>
          </a:xfrm>
          <a:solidFill>
            <a:sysClr val="window" lastClr="FFFFFF"/>
          </a:solidFill>
        </p:grpSpPr>
        <p:sp>
          <p:nvSpPr>
            <p:cNvPr id="40" name="Freeform 169"/>
            <p:cNvSpPr>
              <a:spLocks noEditPoints="1"/>
            </p:cNvSpPr>
            <p:nvPr/>
          </p:nvSpPr>
          <p:spPr bwMode="auto">
            <a:xfrm>
              <a:off x="1676400" y="4887913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18 w 324"/>
                <a:gd name="T7" fmla="*/ 204 h 204"/>
                <a:gd name="T8" fmla="*/ 322 w 324"/>
                <a:gd name="T9" fmla="*/ 202 h 204"/>
                <a:gd name="T10" fmla="*/ 324 w 324"/>
                <a:gd name="T11" fmla="*/ 198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4 h 204"/>
                <a:gd name="T20" fmla="*/ 322 w 324"/>
                <a:gd name="T21" fmla="*/ 2 h 204"/>
                <a:gd name="T22" fmla="*/ 318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4 w 324"/>
                <a:gd name="T31" fmla="*/ 0 h 204"/>
                <a:gd name="T32" fmla="*/ 2 w 324"/>
                <a:gd name="T33" fmla="*/ 2 h 204"/>
                <a:gd name="T34" fmla="*/ 0 w 324"/>
                <a:gd name="T35" fmla="*/ 4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0 w 324"/>
                <a:gd name="T43" fmla="*/ 198 h 204"/>
                <a:gd name="T44" fmla="*/ 2 w 324"/>
                <a:gd name="T45" fmla="*/ 202 h 204"/>
                <a:gd name="T46" fmla="*/ 4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4 h 204"/>
                <a:gd name="T54" fmla="*/ 162 w 324"/>
                <a:gd name="T55" fmla="*/ 4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58 w 324"/>
                <a:gd name="T69" fmla="*/ 14 h 204"/>
                <a:gd name="T70" fmla="*/ 156 w 324"/>
                <a:gd name="T71" fmla="*/ 10 h 204"/>
                <a:gd name="T72" fmla="*/ 156 w 324"/>
                <a:gd name="T73" fmla="*/ 10 h 204"/>
                <a:gd name="T74" fmla="*/ 158 w 324"/>
                <a:gd name="T75" fmla="*/ 6 h 204"/>
                <a:gd name="T76" fmla="*/ 162 w 324"/>
                <a:gd name="T77" fmla="*/ 4 h 204"/>
                <a:gd name="T78" fmla="*/ 162 w 324"/>
                <a:gd name="T79" fmla="*/ 4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2" y="202"/>
                  </a:lnTo>
                  <a:lnTo>
                    <a:pt x="324" y="198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4"/>
                  </a:moveTo>
                  <a:lnTo>
                    <a:pt x="162" y="4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8" y="6"/>
                  </a:lnTo>
                  <a:lnTo>
                    <a:pt x="162" y="4"/>
                  </a:lnTo>
                  <a:lnTo>
                    <a:pt x="162" y="4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70"/>
            <p:cNvSpPr/>
            <p:nvPr/>
          </p:nvSpPr>
          <p:spPr bwMode="auto">
            <a:xfrm>
              <a:off x="1628775" y="5224463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4 w 384"/>
                <a:gd name="T15" fmla="*/ 4 h 26"/>
                <a:gd name="T16" fmla="*/ 132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4 h 26"/>
                <a:gd name="T30" fmla="*/ 6 w 384"/>
                <a:gd name="T31" fmla="*/ 20 h 26"/>
                <a:gd name="T32" fmla="*/ 10 w 384"/>
                <a:gd name="T33" fmla="*/ 24 h 26"/>
                <a:gd name="T34" fmla="*/ 18 w 384"/>
                <a:gd name="T35" fmla="*/ 26 h 26"/>
                <a:gd name="T36" fmla="*/ 366 w 384"/>
                <a:gd name="T37" fmla="*/ 26 h 26"/>
                <a:gd name="T38" fmla="*/ 366 w 384"/>
                <a:gd name="T39" fmla="*/ 26 h 26"/>
                <a:gd name="T40" fmla="*/ 374 w 384"/>
                <a:gd name="T41" fmla="*/ 24 h 26"/>
                <a:gd name="T42" fmla="*/ 378 w 384"/>
                <a:gd name="T43" fmla="*/ 20 h 26"/>
                <a:gd name="T44" fmla="*/ 382 w 384"/>
                <a:gd name="T45" fmla="*/ 14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8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74" y="24"/>
                  </a:lnTo>
                  <a:lnTo>
                    <a:pt x="378" y="20"/>
                  </a:lnTo>
                  <a:lnTo>
                    <a:pt x="382" y="14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1"/>
            <p:cNvSpPr/>
            <p:nvPr/>
          </p:nvSpPr>
          <p:spPr bwMode="auto">
            <a:xfrm>
              <a:off x="19526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4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4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72"/>
            <p:cNvSpPr/>
            <p:nvPr/>
          </p:nvSpPr>
          <p:spPr bwMode="auto">
            <a:xfrm>
              <a:off x="18637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8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8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3"/>
            <p:cNvSpPr/>
            <p:nvPr/>
          </p:nvSpPr>
          <p:spPr bwMode="auto">
            <a:xfrm>
              <a:off x="1905000" y="4967288"/>
              <a:ext cx="60325" cy="38100"/>
            </a:xfrm>
            <a:custGeom>
              <a:avLst/>
              <a:gdLst>
                <a:gd name="T0" fmla="*/ 18 w 38"/>
                <a:gd name="T1" fmla="*/ 0 h 24"/>
                <a:gd name="T2" fmla="*/ 38 w 38"/>
                <a:gd name="T3" fmla="*/ 14 h 24"/>
                <a:gd name="T4" fmla="*/ 18 w 38"/>
                <a:gd name="T5" fmla="*/ 24 h 24"/>
                <a:gd name="T6" fmla="*/ 0 w 38"/>
                <a:gd name="T7" fmla="*/ 14 h 24"/>
                <a:gd name="T8" fmla="*/ 18 w 3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18" y="0"/>
                  </a:moveTo>
                  <a:lnTo>
                    <a:pt x="38" y="14"/>
                  </a:lnTo>
                  <a:lnTo>
                    <a:pt x="18" y="24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74"/>
            <p:cNvSpPr/>
            <p:nvPr/>
          </p:nvSpPr>
          <p:spPr bwMode="auto">
            <a:xfrm>
              <a:off x="1955800" y="4995863"/>
              <a:ext cx="34925" cy="9525"/>
            </a:xfrm>
            <a:custGeom>
              <a:avLst/>
              <a:gdLst>
                <a:gd name="T0" fmla="*/ 0 w 22"/>
                <a:gd name="T1" fmla="*/ 6 h 6"/>
                <a:gd name="T2" fmla="*/ 12 w 22"/>
                <a:gd name="T3" fmla="*/ 0 h 6"/>
                <a:gd name="T4" fmla="*/ 22 w 22"/>
                <a:gd name="T5" fmla="*/ 6 h 6"/>
                <a:gd name="T6" fmla="*/ 0 w 2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12" y="0"/>
                  </a:lnTo>
                  <a:lnTo>
                    <a:pt x="2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5"/>
            <p:cNvSpPr/>
            <p:nvPr/>
          </p:nvSpPr>
          <p:spPr bwMode="auto">
            <a:xfrm>
              <a:off x="1876425" y="4995863"/>
              <a:ext cx="38100" cy="9525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12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76"/>
            <p:cNvSpPr/>
            <p:nvPr/>
          </p:nvSpPr>
          <p:spPr bwMode="auto">
            <a:xfrm>
              <a:off x="1984375" y="4970463"/>
              <a:ext cx="79375" cy="34925"/>
            </a:xfrm>
            <a:custGeom>
              <a:avLst/>
              <a:gdLst>
                <a:gd name="T0" fmla="*/ 20 w 50"/>
                <a:gd name="T1" fmla="*/ 22 h 22"/>
                <a:gd name="T2" fmla="*/ 20 w 50"/>
                <a:gd name="T3" fmla="*/ 22 h 22"/>
                <a:gd name="T4" fmla="*/ 16 w 50"/>
                <a:gd name="T5" fmla="*/ 22 h 22"/>
                <a:gd name="T6" fmla="*/ 0 w 50"/>
                <a:gd name="T7" fmla="*/ 12 h 22"/>
                <a:gd name="T8" fmla="*/ 24 w 50"/>
                <a:gd name="T9" fmla="*/ 0 h 22"/>
                <a:gd name="T10" fmla="*/ 50 w 50"/>
                <a:gd name="T11" fmla="*/ 22 h 22"/>
                <a:gd name="T12" fmla="*/ 20 w 5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2">
                  <a:moveTo>
                    <a:pt x="20" y="22"/>
                  </a:moveTo>
                  <a:lnTo>
                    <a:pt x="20" y="22"/>
                  </a:lnTo>
                  <a:lnTo>
                    <a:pt x="16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50" y="22"/>
                  </a:lnTo>
                  <a:lnTo>
                    <a:pt x="2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77"/>
            <p:cNvSpPr/>
            <p:nvPr/>
          </p:nvSpPr>
          <p:spPr bwMode="auto">
            <a:xfrm>
              <a:off x="1803400" y="4967288"/>
              <a:ext cx="79375" cy="38100"/>
            </a:xfrm>
            <a:custGeom>
              <a:avLst/>
              <a:gdLst>
                <a:gd name="T0" fmla="*/ 50 w 50"/>
                <a:gd name="T1" fmla="*/ 14 h 24"/>
                <a:gd name="T2" fmla="*/ 34 w 50"/>
                <a:gd name="T3" fmla="*/ 24 h 24"/>
                <a:gd name="T4" fmla="*/ 30 w 50"/>
                <a:gd name="T5" fmla="*/ 24 h 24"/>
                <a:gd name="T6" fmla="*/ 30 w 50"/>
                <a:gd name="T7" fmla="*/ 24 h 24"/>
                <a:gd name="T8" fmla="*/ 0 w 50"/>
                <a:gd name="T9" fmla="*/ 24 h 24"/>
                <a:gd name="T10" fmla="*/ 26 w 50"/>
                <a:gd name="T11" fmla="*/ 0 h 24"/>
                <a:gd name="T12" fmla="*/ 50 w 50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4">
                  <a:moveTo>
                    <a:pt x="50" y="14"/>
                  </a:move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78"/>
            <p:cNvSpPr/>
            <p:nvPr/>
          </p:nvSpPr>
          <p:spPr bwMode="auto">
            <a:xfrm>
              <a:off x="1866900" y="5014913"/>
              <a:ext cx="133350" cy="127000"/>
            </a:xfrm>
            <a:custGeom>
              <a:avLst/>
              <a:gdLst>
                <a:gd name="T0" fmla="*/ 84 w 84"/>
                <a:gd name="T1" fmla="*/ 0 h 80"/>
                <a:gd name="T2" fmla="*/ 42 w 84"/>
                <a:gd name="T3" fmla="*/ 80 h 80"/>
                <a:gd name="T4" fmla="*/ 0 w 84"/>
                <a:gd name="T5" fmla="*/ 0 h 80"/>
                <a:gd name="T6" fmla="*/ 84 w 8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0">
                  <a:moveTo>
                    <a:pt x="84" y="0"/>
                  </a:moveTo>
                  <a:lnTo>
                    <a:pt x="42" y="80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79"/>
            <p:cNvSpPr/>
            <p:nvPr/>
          </p:nvSpPr>
          <p:spPr bwMode="auto">
            <a:xfrm>
              <a:off x="1955800" y="5014913"/>
              <a:ext cx="107950" cy="107950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0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0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80"/>
            <p:cNvSpPr/>
            <p:nvPr/>
          </p:nvSpPr>
          <p:spPr bwMode="auto">
            <a:xfrm>
              <a:off x="1803400" y="5014913"/>
              <a:ext cx="107950" cy="107950"/>
            </a:xfrm>
            <a:custGeom>
              <a:avLst/>
              <a:gdLst>
                <a:gd name="T0" fmla="*/ 0 w 68"/>
                <a:gd name="T1" fmla="*/ 0 h 68"/>
                <a:gd name="T2" fmla="*/ 34 w 68"/>
                <a:gd name="T3" fmla="*/ 0 h 68"/>
                <a:gd name="T4" fmla="*/ 68 w 68"/>
                <a:gd name="T5" fmla="*/ 68 h 68"/>
                <a:gd name="T6" fmla="*/ 0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合 42"/>
          <p:cNvGrpSpPr>
            <a:grpSpLocks noChangeAspect="1"/>
          </p:cNvGrpSpPr>
          <p:nvPr/>
        </p:nvGrpSpPr>
        <p:grpSpPr>
          <a:xfrm>
            <a:off x="8144571" y="3478443"/>
            <a:ext cx="393602" cy="521445"/>
            <a:chOff x="422275" y="4783138"/>
            <a:chExt cx="396875" cy="584200"/>
          </a:xfrm>
          <a:solidFill>
            <a:sysClr val="window" lastClr="FFFFFF"/>
          </a:solidFill>
        </p:grpSpPr>
        <p:sp>
          <p:nvSpPr>
            <p:cNvPr id="53" name="Freeform 162"/>
            <p:cNvSpPr/>
            <p:nvPr/>
          </p:nvSpPr>
          <p:spPr bwMode="auto">
            <a:xfrm>
              <a:off x="460375" y="4894263"/>
              <a:ext cx="76200" cy="66675"/>
            </a:xfrm>
            <a:custGeom>
              <a:avLst/>
              <a:gdLst>
                <a:gd name="T0" fmla="*/ 48 w 48"/>
                <a:gd name="T1" fmla="*/ 34 h 42"/>
                <a:gd name="T2" fmla="*/ 48 w 48"/>
                <a:gd name="T3" fmla="*/ 34 h 42"/>
                <a:gd name="T4" fmla="*/ 48 w 48"/>
                <a:gd name="T5" fmla="*/ 36 h 42"/>
                <a:gd name="T6" fmla="*/ 46 w 48"/>
                <a:gd name="T7" fmla="*/ 40 h 42"/>
                <a:gd name="T8" fmla="*/ 44 w 48"/>
                <a:gd name="T9" fmla="*/ 40 h 42"/>
                <a:gd name="T10" fmla="*/ 40 w 48"/>
                <a:gd name="T11" fmla="*/ 42 h 42"/>
                <a:gd name="T12" fmla="*/ 8 w 48"/>
                <a:gd name="T13" fmla="*/ 42 h 42"/>
                <a:gd name="T14" fmla="*/ 8 w 48"/>
                <a:gd name="T15" fmla="*/ 42 h 42"/>
                <a:gd name="T16" fmla="*/ 6 w 48"/>
                <a:gd name="T17" fmla="*/ 40 h 42"/>
                <a:gd name="T18" fmla="*/ 4 w 48"/>
                <a:gd name="T19" fmla="*/ 40 h 42"/>
                <a:gd name="T20" fmla="*/ 2 w 48"/>
                <a:gd name="T21" fmla="*/ 36 h 42"/>
                <a:gd name="T22" fmla="*/ 0 w 48"/>
                <a:gd name="T23" fmla="*/ 34 h 42"/>
                <a:gd name="T24" fmla="*/ 0 w 48"/>
                <a:gd name="T25" fmla="*/ 8 h 42"/>
                <a:gd name="T26" fmla="*/ 0 w 48"/>
                <a:gd name="T27" fmla="*/ 8 h 42"/>
                <a:gd name="T28" fmla="*/ 2 w 48"/>
                <a:gd name="T29" fmla="*/ 6 h 42"/>
                <a:gd name="T30" fmla="*/ 4 w 48"/>
                <a:gd name="T31" fmla="*/ 2 h 42"/>
                <a:gd name="T32" fmla="*/ 6 w 48"/>
                <a:gd name="T33" fmla="*/ 2 h 42"/>
                <a:gd name="T34" fmla="*/ 8 w 48"/>
                <a:gd name="T35" fmla="*/ 0 h 42"/>
                <a:gd name="T36" fmla="*/ 40 w 48"/>
                <a:gd name="T37" fmla="*/ 0 h 42"/>
                <a:gd name="T38" fmla="*/ 40 w 48"/>
                <a:gd name="T39" fmla="*/ 0 h 42"/>
                <a:gd name="T40" fmla="*/ 44 w 48"/>
                <a:gd name="T41" fmla="*/ 2 h 42"/>
                <a:gd name="T42" fmla="*/ 46 w 48"/>
                <a:gd name="T43" fmla="*/ 2 h 42"/>
                <a:gd name="T44" fmla="*/ 48 w 48"/>
                <a:gd name="T45" fmla="*/ 6 h 42"/>
                <a:gd name="T46" fmla="*/ 48 w 48"/>
                <a:gd name="T47" fmla="*/ 8 h 42"/>
                <a:gd name="T48" fmla="*/ 48 w 48"/>
                <a:gd name="T4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2">
                  <a:moveTo>
                    <a:pt x="48" y="34"/>
                  </a:moveTo>
                  <a:lnTo>
                    <a:pt x="48" y="34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63"/>
            <p:cNvSpPr/>
            <p:nvPr/>
          </p:nvSpPr>
          <p:spPr bwMode="auto">
            <a:xfrm>
              <a:off x="460375" y="4979988"/>
              <a:ext cx="76200" cy="63500"/>
            </a:xfrm>
            <a:custGeom>
              <a:avLst/>
              <a:gdLst>
                <a:gd name="T0" fmla="*/ 48 w 48"/>
                <a:gd name="T1" fmla="*/ 32 h 40"/>
                <a:gd name="T2" fmla="*/ 48 w 48"/>
                <a:gd name="T3" fmla="*/ 32 h 40"/>
                <a:gd name="T4" fmla="*/ 48 w 48"/>
                <a:gd name="T5" fmla="*/ 36 h 40"/>
                <a:gd name="T6" fmla="*/ 46 w 48"/>
                <a:gd name="T7" fmla="*/ 38 h 40"/>
                <a:gd name="T8" fmla="*/ 44 w 48"/>
                <a:gd name="T9" fmla="*/ 40 h 40"/>
                <a:gd name="T10" fmla="*/ 40 w 48"/>
                <a:gd name="T11" fmla="*/ 40 h 40"/>
                <a:gd name="T12" fmla="*/ 8 w 48"/>
                <a:gd name="T13" fmla="*/ 40 h 40"/>
                <a:gd name="T14" fmla="*/ 8 w 48"/>
                <a:gd name="T15" fmla="*/ 40 h 40"/>
                <a:gd name="T16" fmla="*/ 6 w 48"/>
                <a:gd name="T17" fmla="*/ 40 h 40"/>
                <a:gd name="T18" fmla="*/ 4 w 48"/>
                <a:gd name="T19" fmla="*/ 38 h 40"/>
                <a:gd name="T20" fmla="*/ 2 w 48"/>
                <a:gd name="T21" fmla="*/ 36 h 40"/>
                <a:gd name="T22" fmla="*/ 0 w 48"/>
                <a:gd name="T23" fmla="*/ 32 h 40"/>
                <a:gd name="T24" fmla="*/ 0 w 48"/>
                <a:gd name="T25" fmla="*/ 8 h 40"/>
                <a:gd name="T26" fmla="*/ 0 w 48"/>
                <a:gd name="T27" fmla="*/ 8 h 40"/>
                <a:gd name="T28" fmla="*/ 2 w 48"/>
                <a:gd name="T29" fmla="*/ 4 h 40"/>
                <a:gd name="T30" fmla="*/ 4 w 48"/>
                <a:gd name="T31" fmla="*/ 2 h 40"/>
                <a:gd name="T32" fmla="*/ 6 w 48"/>
                <a:gd name="T33" fmla="*/ 0 h 40"/>
                <a:gd name="T34" fmla="*/ 8 w 48"/>
                <a:gd name="T35" fmla="*/ 0 h 40"/>
                <a:gd name="T36" fmla="*/ 40 w 48"/>
                <a:gd name="T37" fmla="*/ 0 h 40"/>
                <a:gd name="T38" fmla="*/ 40 w 48"/>
                <a:gd name="T39" fmla="*/ 0 h 40"/>
                <a:gd name="T40" fmla="*/ 44 w 48"/>
                <a:gd name="T41" fmla="*/ 0 h 40"/>
                <a:gd name="T42" fmla="*/ 46 w 48"/>
                <a:gd name="T43" fmla="*/ 2 h 40"/>
                <a:gd name="T44" fmla="*/ 48 w 48"/>
                <a:gd name="T45" fmla="*/ 4 h 40"/>
                <a:gd name="T46" fmla="*/ 48 w 48"/>
                <a:gd name="T47" fmla="*/ 8 h 40"/>
                <a:gd name="T48" fmla="*/ 48 w 48"/>
                <a:gd name="T4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lnTo>
                    <a:pt x="48" y="32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64"/>
            <p:cNvSpPr/>
            <p:nvPr/>
          </p:nvSpPr>
          <p:spPr bwMode="auto">
            <a:xfrm>
              <a:off x="460375" y="5062538"/>
              <a:ext cx="69850" cy="66675"/>
            </a:xfrm>
            <a:custGeom>
              <a:avLst/>
              <a:gdLst>
                <a:gd name="T0" fmla="*/ 38 w 44"/>
                <a:gd name="T1" fmla="*/ 20 h 42"/>
                <a:gd name="T2" fmla="*/ 38 w 44"/>
                <a:gd name="T3" fmla="*/ 20 h 42"/>
                <a:gd name="T4" fmla="*/ 36 w 44"/>
                <a:gd name="T5" fmla="*/ 12 h 42"/>
                <a:gd name="T6" fmla="*/ 38 w 44"/>
                <a:gd name="T7" fmla="*/ 4 h 42"/>
                <a:gd name="T8" fmla="*/ 38 w 44"/>
                <a:gd name="T9" fmla="*/ 4 h 42"/>
                <a:gd name="T10" fmla="*/ 38 w 44"/>
                <a:gd name="T11" fmla="*/ 0 h 42"/>
                <a:gd name="T12" fmla="*/ 8 w 44"/>
                <a:gd name="T13" fmla="*/ 0 h 42"/>
                <a:gd name="T14" fmla="*/ 8 w 44"/>
                <a:gd name="T15" fmla="*/ 0 h 42"/>
                <a:gd name="T16" fmla="*/ 6 w 44"/>
                <a:gd name="T17" fmla="*/ 2 h 42"/>
                <a:gd name="T18" fmla="*/ 4 w 44"/>
                <a:gd name="T19" fmla="*/ 2 h 42"/>
                <a:gd name="T20" fmla="*/ 2 w 44"/>
                <a:gd name="T21" fmla="*/ 6 h 42"/>
                <a:gd name="T22" fmla="*/ 0 w 44"/>
                <a:gd name="T23" fmla="*/ 8 h 42"/>
                <a:gd name="T24" fmla="*/ 0 w 44"/>
                <a:gd name="T25" fmla="*/ 34 h 42"/>
                <a:gd name="T26" fmla="*/ 0 w 44"/>
                <a:gd name="T27" fmla="*/ 34 h 42"/>
                <a:gd name="T28" fmla="*/ 2 w 44"/>
                <a:gd name="T29" fmla="*/ 36 h 42"/>
                <a:gd name="T30" fmla="*/ 4 w 44"/>
                <a:gd name="T31" fmla="*/ 40 h 42"/>
                <a:gd name="T32" fmla="*/ 6 w 44"/>
                <a:gd name="T33" fmla="*/ 40 h 42"/>
                <a:gd name="T34" fmla="*/ 8 w 44"/>
                <a:gd name="T35" fmla="*/ 42 h 42"/>
                <a:gd name="T36" fmla="*/ 40 w 44"/>
                <a:gd name="T37" fmla="*/ 42 h 42"/>
                <a:gd name="T38" fmla="*/ 40 w 44"/>
                <a:gd name="T39" fmla="*/ 42 h 42"/>
                <a:gd name="T40" fmla="*/ 44 w 44"/>
                <a:gd name="T41" fmla="*/ 40 h 42"/>
                <a:gd name="T42" fmla="*/ 44 w 44"/>
                <a:gd name="T43" fmla="*/ 40 h 42"/>
                <a:gd name="T44" fmla="*/ 38 w 44"/>
                <a:gd name="T45" fmla="*/ 20 h 42"/>
                <a:gd name="T46" fmla="*/ 38 w 44"/>
                <a:gd name="T4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2">
                  <a:moveTo>
                    <a:pt x="38" y="20"/>
                  </a:moveTo>
                  <a:lnTo>
                    <a:pt x="38" y="20"/>
                  </a:lnTo>
                  <a:lnTo>
                    <a:pt x="36" y="1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65"/>
            <p:cNvSpPr/>
            <p:nvPr/>
          </p:nvSpPr>
          <p:spPr bwMode="auto">
            <a:xfrm>
              <a:off x="558800" y="4979988"/>
              <a:ext cx="31750" cy="63500"/>
            </a:xfrm>
            <a:custGeom>
              <a:avLst/>
              <a:gdLst>
                <a:gd name="T0" fmla="*/ 6 w 20"/>
                <a:gd name="T1" fmla="*/ 36 h 40"/>
                <a:gd name="T2" fmla="*/ 6 w 20"/>
                <a:gd name="T3" fmla="*/ 36 h 40"/>
                <a:gd name="T4" fmla="*/ 12 w 20"/>
                <a:gd name="T5" fmla="*/ 38 h 40"/>
                <a:gd name="T6" fmla="*/ 20 w 20"/>
                <a:gd name="T7" fmla="*/ 40 h 40"/>
                <a:gd name="T8" fmla="*/ 20 w 20"/>
                <a:gd name="T9" fmla="*/ 0 h 40"/>
                <a:gd name="T10" fmla="*/ 8 w 20"/>
                <a:gd name="T11" fmla="*/ 0 h 40"/>
                <a:gd name="T12" fmla="*/ 8 w 20"/>
                <a:gd name="T13" fmla="*/ 0 h 40"/>
                <a:gd name="T14" fmla="*/ 4 w 20"/>
                <a:gd name="T15" fmla="*/ 0 h 40"/>
                <a:gd name="T16" fmla="*/ 2 w 20"/>
                <a:gd name="T17" fmla="*/ 2 h 40"/>
                <a:gd name="T18" fmla="*/ 0 w 20"/>
                <a:gd name="T19" fmla="*/ 4 h 40"/>
                <a:gd name="T20" fmla="*/ 0 w 20"/>
                <a:gd name="T21" fmla="*/ 8 h 40"/>
                <a:gd name="T22" fmla="*/ 0 w 20"/>
                <a:gd name="T23" fmla="*/ 32 h 40"/>
                <a:gd name="T24" fmla="*/ 0 w 20"/>
                <a:gd name="T25" fmla="*/ 32 h 40"/>
                <a:gd name="T26" fmla="*/ 2 w 20"/>
                <a:gd name="T27" fmla="*/ 36 h 40"/>
                <a:gd name="T28" fmla="*/ 2 w 20"/>
                <a:gd name="T29" fmla="*/ 36 h 40"/>
                <a:gd name="T30" fmla="*/ 6 w 20"/>
                <a:gd name="T31" fmla="*/ 36 h 40"/>
                <a:gd name="T32" fmla="*/ 6 w 20"/>
                <a:gd name="T3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6" y="36"/>
                  </a:moveTo>
                  <a:lnTo>
                    <a:pt x="6" y="36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6"/>
            <p:cNvSpPr/>
            <p:nvPr/>
          </p:nvSpPr>
          <p:spPr bwMode="auto">
            <a:xfrm>
              <a:off x="558800" y="4894263"/>
              <a:ext cx="73025" cy="66675"/>
            </a:xfrm>
            <a:custGeom>
              <a:avLst/>
              <a:gdLst>
                <a:gd name="T0" fmla="*/ 8 w 46"/>
                <a:gd name="T1" fmla="*/ 42 h 42"/>
                <a:gd name="T2" fmla="*/ 20 w 46"/>
                <a:gd name="T3" fmla="*/ 42 h 42"/>
                <a:gd name="T4" fmla="*/ 20 w 46"/>
                <a:gd name="T5" fmla="*/ 40 h 42"/>
                <a:gd name="T6" fmla="*/ 20 w 46"/>
                <a:gd name="T7" fmla="*/ 40 h 42"/>
                <a:gd name="T8" fmla="*/ 22 w 46"/>
                <a:gd name="T9" fmla="*/ 30 h 42"/>
                <a:gd name="T10" fmla="*/ 28 w 46"/>
                <a:gd name="T11" fmla="*/ 20 h 42"/>
                <a:gd name="T12" fmla="*/ 36 w 46"/>
                <a:gd name="T13" fmla="*/ 14 h 42"/>
                <a:gd name="T14" fmla="*/ 46 w 46"/>
                <a:gd name="T15" fmla="*/ 10 h 42"/>
                <a:gd name="T16" fmla="*/ 46 w 46"/>
                <a:gd name="T17" fmla="*/ 8 h 42"/>
                <a:gd name="T18" fmla="*/ 46 w 46"/>
                <a:gd name="T19" fmla="*/ 8 h 42"/>
                <a:gd name="T20" fmla="*/ 46 w 46"/>
                <a:gd name="T21" fmla="*/ 6 h 42"/>
                <a:gd name="T22" fmla="*/ 44 w 46"/>
                <a:gd name="T23" fmla="*/ 2 h 42"/>
                <a:gd name="T24" fmla="*/ 42 w 46"/>
                <a:gd name="T25" fmla="*/ 2 h 42"/>
                <a:gd name="T26" fmla="*/ 38 w 46"/>
                <a:gd name="T27" fmla="*/ 0 h 42"/>
                <a:gd name="T28" fmla="*/ 8 w 46"/>
                <a:gd name="T29" fmla="*/ 0 h 42"/>
                <a:gd name="T30" fmla="*/ 8 w 46"/>
                <a:gd name="T31" fmla="*/ 0 h 42"/>
                <a:gd name="T32" fmla="*/ 4 w 46"/>
                <a:gd name="T33" fmla="*/ 2 h 42"/>
                <a:gd name="T34" fmla="*/ 2 w 46"/>
                <a:gd name="T35" fmla="*/ 2 h 42"/>
                <a:gd name="T36" fmla="*/ 0 w 46"/>
                <a:gd name="T37" fmla="*/ 6 h 42"/>
                <a:gd name="T38" fmla="*/ 0 w 46"/>
                <a:gd name="T39" fmla="*/ 8 h 42"/>
                <a:gd name="T40" fmla="*/ 0 w 46"/>
                <a:gd name="T41" fmla="*/ 34 h 42"/>
                <a:gd name="T42" fmla="*/ 0 w 46"/>
                <a:gd name="T43" fmla="*/ 34 h 42"/>
                <a:gd name="T44" fmla="*/ 0 w 46"/>
                <a:gd name="T45" fmla="*/ 36 h 42"/>
                <a:gd name="T46" fmla="*/ 2 w 46"/>
                <a:gd name="T47" fmla="*/ 40 h 42"/>
                <a:gd name="T48" fmla="*/ 4 w 46"/>
                <a:gd name="T49" fmla="*/ 40 h 42"/>
                <a:gd name="T50" fmla="*/ 8 w 46"/>
                <a:gd name="T51" fmla="*/ 42 h 42"/>
                <a:gd name="T52" fmla="*/ 8 w 46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2">
                  <a:moveTo>
                    <a:pt x="8" y="4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0"/>
                  </a:lnTo>
                  <a:lnTo>
                    <a:pt x="28" y="20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67"/>
            <p:cNvSpPr>
              <a:spLocks noEditPoints="1"/>
            </p:cNvSpPr>
            <p:nvPr/>
          </p:nvSpPr>
          <p:spPr bwMode="auto">
            <a:xfrm>
              <a:off x="422275" y="4783138"/>
              <a:ext cx="282575" cy="555625"/>
            </a:xfrm>
            <a:custGeom>
              <a:avLst/>
              <a:gdLst>
                <a:gd name="T0" fmla="*/ 106 w 178"/>
                <a:gd name="T1" fmla="*/ 310 h 350"/>
                <a:gd name="T2" fmla="*/ 102 w 178"/>
                <a:gd name="T3" fmla="*/ 306 h 350"/>
                <a:gd name="T4" fmla="*/ 104 w 178"/>
                <a:gd name="T5" fmla="*/ 314 h 350"/>
                <a:gd name="T6" fmla="*/ 104 w 178"/>
                <a:gd name="T7" fmla="*/ 320 h 350"/>
                <a:gd name="T8" fmla="*/ 96 w 178"/>
                <a:gd name="T9" fmla="*/ 328 h 350"/>
                <a:gd name="T10" fmla="*/ 88 w 178"/>
                <a:gd name="T11" fmla="*/ 330 h 350"/>
                <a:gd name="T12" fmla="*/ 78 w 178"/>
                <a:gd name="T13" fmla="*/ 324 h 350"/>
                <a:gd name="T14" fmla="*/ 74 w 178"/>
                <a:gd name="T15" fmla="*/ 314 h 350"/>
                <a:gd name="T16" fmla="*/ 74 w 178"/>
                <a:gd name="T17" fmla="*/ 308 h 350"/>
                <a:gd name="T18" fmla="*/ 82 w 178"/>
                <a:gd name="T19" fmla="*/ 300 h 350"/>
                <a:gd name="T20" fmla="*/ 88 w 178"/>
                <a:gd name="T21" fmla="*/ 298 h 350"/>
                <a:gd name="T22" fmla="*/ 102 w 178"/>
                <a:gd name="T23" fmla="*/ 304 h 350"/>
                <a:gd name="T24" fmla="*/ 100 w 178"/>
                <a:gd name="T25" fmla="*/ 302 h 350"/>
                <a:gd name="T26" fmla="*/ 86 w 178"/>
                <a:gd name="T27" fmla="*/ 280 h 350"/>
                <a:gd name="T28" fmla="*/ 12 w 178"/>
                <a:gd name="T29" fmla="*/ 52 h 350"/>
                <a:gd name="T30" fmla="*/ 166 w 178"/>
                <a:gd name="T31" fmla="*/ 104 h 350"/>
                <a:gd name="T32" fmla="*/ 166 w 178"/>
                <a:gd name="T33" fmla="*/ 110 h 350"/>
                <a:gd name="T34" fmla="*/ 166 w 178"/>
                <a:gd name="T35" fmla="*/ 128 h 350"/>
                <a:gd name="T36" fmla="*/ 170 w 178"/>
                <a:gd name="T37" fmla="*/ 128 h 350"/>
                <a:gd name="T38" fmla="*/ 178 w 178"/>
                <a:gd name="T39" fmla="*/ 26 h 350"/>
                <a:gd name="T40" fmla="*/ 176 w 178"/>
                <a:gd name="T41" fmla="*/ 16 h 350"/>
                <a:gd name="T42" fmla="*/ 162 w 178"/>
                <a:gd name="T43" fmla="*/ 2 h 350"/>
                <a:gd name="T44" fmla="*/ 28 w 178"/>
                <a:gd name="T45" fmla="*/ 0 h 350"/>
                <a:gd name="T46" fmla="*/ 16 w 178"/>
                <a:gd name="T47" fmla="*/ 2 h 350"/>
                <a:gd name="T48" fmla="*/ 2 w 178"/>
                <a:gd name="T49" fmla="*/ 16 h 350"/>
                <a:gd name="T50" fmla="*/ 0 w 178"/>
                <a:gd name="T51" fmla="*/ 322 h 350"/>
                <a:gd name="T52" fmla="*/ 2 w 178"/>
                <a:gd name="T53" fmla="*/ 332 h 350"/>
                <a:gd name="T54" fmla="*/ 16 w 178"/>
                <a:gd name="T55" fmla="*/ 348 h 350"/>
                <a:gd name="T56" fmla="*/ 122 w 178"/>
                <a:gd name="T57" fmla="*/ 350 h 350"/>
                <a:gd name="T58" fmla="*/ 66 w 178"/>
                <a:gd name="T59" fmla="*/ 20 h 350"/>
                <a:gd name="T60" fmla="*/ 112 w 178"/>
                <a:gd name="T61" fmla="*/ 20 h 350"/>
                <a:gd name="T62" fmla="*/ 114 w 178"/>
                <a:gd name="T63" fmla="*/ 22 h 350"/>
                <a:gd name="T64" fmla="*/ 114 w 178"/>
                <a:gd name="T65" fmla="*/ 26 h 350"/>
                <a:gd name="T66" fmla="*/ 66 w 178"/>
                <a:gd name="T67" fmla="*/ 26 h 350"/>
                <a:gd name="T68" fmla="*/ 64 w 178"/>
                <a:gd name="T69" fmla="*/ 26 h 350"/>
                <a:gd name="T70" fmla="*/ 64 w 178"/>
                <a:gd name="T71" fmla="*/ 22 h 350"/>
                <a:gd name="T72" fmla="*/ 66 w 178"/>
                <a:gd name="T73" fmla="*/ 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0">
                  <a:moveTo>
                    <a:pt x="122" y="326"/>
                  </a:moveTo>
                  <a:lnTo>
                    <a:pt x="106" y="310"/>
                  </a:lnTo>
                  <a:lnTo>
                    <a:pt x="106" y="310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04" y="320"/>
                  </a:lnTo>
                  <a:lnTo>
                    <a:pt x="100" y="324"/>
                  </a:lnTo>
                  <a:lnTo>
                    <a:pt x="96" y="328"/>
                  </a:lnTo>
                  <a:lnTo>
                    <a:pt x="88" y="330"/>
                  </a:lnTo>
                  <a:lnTo>
                    <a:pt x="88" y="330"/>
                  </a:lnTo>
                  <a:lnTo>
                    <a:pt x="82" y="328"/>
                  </a:lnTo>
                  <a:lnTo>
                    <a:pt x="78" y="324"/>
                  </a:lnTo>
                  <a:lnTo>
                    <a:pt x="74" y="320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4" y="308"/>
                  </a:lnTo>
                  <a:lnTo>
                    <a:pt x="78" y="302"/>
                  </a:lnTo>
                  <a:lnTo>
                    <a:pt x="82" y="300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96" y="300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6" y="280"/>
                  </a:lnTo>
                  <a:lnTo>
                    <a:pt x="12" y="280"/>
                  </a:lnTo>
                  <a:lnTo>
                    <a:pt x="12" y="52"/>
                  </a:lnTo>
                  <a:lnTo>
                    <a:pt x="166" y="52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8" y="130"/>
                  </a:lnTo>
                  <a:lnTo>
                    <a:pt x="178" y="26"/>
                  </a:lnTo>
                  <a:lnTo>
                    <a:pt x="178" y="26"/>
                  </a:lnTo>
                  <a:lnTo>
                    <a:pt x="176" y="16"/>
                  </a:lnTo>
                  <a:lnTo>
                    <a:pt x="170" y="8"/>
                  </a:lnTo>
                  <a:lnTo>
                    <a:pt x="162" y="2"/>
                  </a:lnTo>
                  <a:lnTo>
                    <a:pt x="15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2"/>
                  </a:lnTo>
                  <a:lnTo>
                    <a:pt x="8" y="342"/>
                  </a:lnTo>
                  <a:lnTo>
                    <a:pt x="16" y="348"/>
                  </a:lnTo>
                  <a:lnTo>
                    <a:pt x="28" y="350"/>
                  </a:lnTo>
                  <a:lnTo>
                    <a:pt x="122" y="350"/>
                  </a:lnTo>
                  <a:lnTo>
                    <a:pt x="122" y="326"/>
                  </a:lnTo>
                  <a:close/>
                  <a:moveTo>
                    <a:pt x="66" y="20"/>
                  </a:move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542925" y="4935538"/>
              <a:ext cx="276225" cy="431800"/>
            </a:xfrm>
            <a:custGeom>
              <a:avLst/>
              <a:gdLst>
                <a:gd name="T0" fmla="*/ 174 w 174"/>
                <a:gd name="T1" fmla="*/ 144 h 272"/>
                <a:gd name="T2" fmla="*/ 174 w 174"/>
                <a:gd name="T3" fmla="*/ 96 h 272"/>
                <a:gd name="T4" fmla="*/ 172 w 174"/>
                <a:gd name="T5" fmla="*/ 90 h 272"/>
                <a:gd name="T6" fmla="*/ 164 w 174"/>
                <a:gd name="T7" fmla="*/ 82 h 272"/>
                <a:gd name="T8" fmla="*/ 160 w 174"/>
                <a:gd name="T9" fmla="*/ 80 h 272"/>
                <a:gd name="T10" fmla="*/ 148 w 174"/>
                <a:gd name="T11" fmla="*/ 84 h 272"/>
                <a:gd name="T12" fmla="*/ 144 w 174"/>
                <a:gd name="T13" fmla="*/ 96 h 272"/>
                <a:gd name="T14" fmla="*/ 144 w 174"/>
                <a:gd name="T15" fmla="*/ 98 h 272"/>
                <a:gd name="T16" fmla="*/ 140 w 174"/>
                <a:gd name="T17" fmla="*/ 76 h 272"/>
                <a:gd name="T18" fmla="*/ 140 w 174"/>
                <a:gd name="T19" fmla="*/ 70 h 272"/>
                <a:gd name="T20" fmla="*/ 132 w 174"/>
                <a:gd name="T21" fmla="*/ 62 h 272"/>
                <a:gd name="T22" fmla="*/ 126 w 174"/>
                <a:gd name="T23" fmla="*/ 60 h 272"/>
                <a:gd name="T24" fmla="*/ 116 w 174"/>
                <a:gd name="T25" fmla="*/ 64 h 272"/>
                <a:gd name="T26" fmla="*/ 112 w 174"/>
                <a:gd name="T27" fmla="*/ 76 h 272"/>
                <a:gd name="T28" fmla="*/ 112 w 174"/>
                <a:gd name="T29" fmla="*/ 88 h 272"/>
                <a:gd name="T30" fmla="*/ 108 w 174"/>
                <a:gd name="T31" fmla="*/ 62 h 272"/>
                <a:gd name="T32" fmla="*/ 106 w 174"/>
                <a:gd name="T33" fmla="*/ 56 h 272"/>
                <a:gd name="T34" fmla="*/ 98 w 174"/>
                <a:gd name="T35" fmla="*/ 50 h 272"/>
                <a:gd name="T36" fmla="*/ 94 w 174"/>
                <a:gd name="T37" fmla="*/ 48 h 272"/>
                <a:gd name="T38" fmla="*/ 82 w 174"/>
                <a:gd name="T39" fmla="*/ 52 h 272"/>
                <a:gd name="T40" fmla="*/ 78 w 174"/>
                <a:gd name="T41" fmla="*/ 62 h 272"/>
                <a:gd name="T42" fmla="*/ 78 w 174"/>
                <a:gd name="T43" fmla="*/ 82 h 272"/>
                <a:gd name="T44" fmla="*/ 74 w 174"/>
                <a:gd name="T45" fmla="*/ 14 h 272"/>
                <a:gd name="T46" fmla="*/ 74 w 174"/>
                <a:gd name="T47" fmla="*/ 8 h 272"/>
                <a:gd name="T48" fmla="*/ 66 w 174"/>
                <a:gd name="T49" fmla="*/ 2 h 272"/>
                <a:gd name="T50" fmla="*/ 60 w 174"/>
                <a:gd name="T51" fmla="*/ 0 h 272"/>
                <a:gd name="T52" fmla="*/ 50 w 174"/>
                <a:gd name="T53" fmla="*/ 4 h 272"/>
                <a:gd name="T54" fmla="*/ 46 w 174"/>
                <a:gd name="T55" fmla="*/ 14 h 272"/>
                <a:gd name="T56" fmla="*/ 46 w 174"/>
                <a:gd name="T57" fmla="*/ 134 h 272"/>
                <a:gd name="T58" fmla="*/ 40 w 174"/>
                <a:gd name="T59" fmla="*/ 112 h 272"/>
                <a:gd name="T60" fmla="*/ 36 w 174"/>
                <a:gd name="T61" fmla="*/ 96 h 272"/>
                <a:gd name="T62" fmla="*/ 20 w 174"/>
                <a:gd name="T63" fmla="*/ 82 h 272"/>
                <a:gd name="T64" fmla="*/ 14 w 174"/>
                <a:gd name="T65" fmla="*/ 80 h 272"/>
                <a:gd name="T66" fmla="*/ 0 w 174"/>
                <a:gd name="T67" fmla="*/ 88 h 272"/>
                <a:gd name="T68" fmla="*/ 0 w 174"/>
                <a:gd name="T69" fmla="*/ 94 h 272"/>
                <a:gd name="T70" fmla="*/ 6 w 174"/>
                <a:gd name="T71" fmla="*/ 112 h 272"/>
                <a:gd name="T72" fmla="*/ 14 w 174"/>
                <a:gd name="T73" fmla="*/ 146 h 272"/>
                <a:gd name="T74" fmla="*/ 16 w 174"/>
                <a:gd name="T75" fmla="*/ 160 h 272"/>
                <a:gd name="T76" fmla="*/ 28 w 174"/>
                <a:gd name="T77" fmla="*/ 186 h 272"/>
                <a:gd name="T78" fmla="*/ 36 w 174"/>
                <a:gd name="T79" fmla="*/ 196 h 272"/>
                <a:gd name="T80" fmla="*/ 62 w 174"/>
                <a:gd name="T81" fmla="*/ 222 h 272"/>
                <a:gd name="T82" fmla="*/ 160 w 174"/>
                <a:gd name="T83" fmla="*/ 272 h 272"/>
                <a:gd name="T84" fmla="*/ 160 w 174"/>
                <a:gd name="T85" fmla="*/ 222 h 272"/>
                <a:gd name="T86" fmla="*/ 168 w 174"/>
                <a:gd name="T87" fmla="*/ 202 h 272"/>
                <a:gd name="T88" fmla="*/ 172 w 174"/>
                <a:gd name="T89" fmla="*/ 182 h 272"/>
                <a:gd name="T90" fmla="*/ 174 w 174"/>
                <a:gd name="T91" fmla="*/ 144 h 272"/>
                <a:gd name="T92" fmla="*/ 174 w 174"/>
                <a:gd name="T93" fmla="*/ 144 h 272"/>
                <a:gd name="T94" fmla="*/ 174 w 174"/>
                <a:gd name="T95" fmla="*/ 14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272">
                  <a:moveTo>
                    <a:pt x="174" y="144"/>
                  </a:moveTo>
                  <a:lnTo>
                    <a:pt x="174" y="144"/>
                  </a:lnTo>
                  <a:lnTo>
                    <a:pt x="174" y="13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0"/>
                  </a:lnTo>
                  <a:lnTo>
                    <a:pt x="170" y="84"/>
                  </a:lnTo>
                  <a:lnTo>
                    <a:pt x="164" y="82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4" y="82"/>
                  </a:lnTo>
                  <a:lnTo>
                    <a:pt x="148" y="84"/>
                  </a:lnTo>
                  <a:lnTo>
                    <a:pt x="146" y="90"/>
                  </a:lnTo>
                  <a:lnTo>
                    <a:pt x="144" y="96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40" y="9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0"/>
                  </a:lnTo>
                  <a:lnTo>
                    <a:pt x="136" y="64"/>
                  </a:lnTo>
                  <a:lnTo>
                    <a:pt x="132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0" y="62"/>
                  </a:lnTo>
                  <a:lnTo>
                    <a:pt x="116" y="64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08" y="8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98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8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2" y="12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6" y="96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6" y="112"/>
                  </a:lnTo>
                  <a:lnTo>
                    <a:pt x="10" y="128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60"/>
                  </a:lnTo>
                  <a:lnTo>
                    <a:pt x="20" y="174"/>
                  </a:lnTo>
                  <a:lnTo>
                    <a:pt x="28" y="18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202"/>
                  </a:lnTo>
                  <a:lnTo>
                    <a:pt x="62" y="222"/>
                  </a:lnTo>
                  <a:lnTo>
                    <a:pt x="62" y="272"/>
                  </a:lnTo>
                  <a:lnTo>
                    <a:pt x="160" y="27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4" y="212"/>
                  </a:lnTo>
                  <a:lnTo>
                    <a:pt x="168" y="202"/>
                  </a:lnTo>
                  <a:lnTo>
                    <a:pt x="172" y="192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873140" y="1090235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873140" y="1898601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873140" y="2694356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873140" y="3506967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271403" y="2969300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22742" y="2644452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25821" y="2311908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021810" y="1967069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9328" y="3488261"/>
            <a:ext cx="329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cs typeface="Arial" panose="020B0604020202020204" pitchFamily="34" charset="0"/>
              </a:rPr>
              <a:t>Your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458140" y="3738632"/>
            <a:ext cx="235538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02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用户需求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"/>
            <a:ext cx="2286000" cy="514349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1" y="2"/>
            <a:ext cx="2286000" cy="514349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2"/>
            <a:ext cx="2286000" cy="514349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58000" y="2"/>
            <a:ext cx="2286000" cy="514349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08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94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80940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66940" y="3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2872" y="932657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481114" y="1594605"/>
            <a:ext cx="1646644" cy="1557828"/>
            <a:chOff x="210269" y="447623"/>
            <a:chExt cx="2202897" cy="1730918"/>
          </a:xfrm>
        </p:grpSpPr>
        <p:sp>
          <p:nvSpPr>
            <p:cNvPr id="16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5961" y="94306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21" name="Freeform 128"/>
          <p:cNvSpPr/>
          <p:nvPr/>
        </p:nvSpPr>
        <p:spPr bwMode="auto">
          <a:xfrm>
            <a:off x="4919664" y="217171"/>
            <a:ext cx="352425" cy="565785"/>
          </a:xfrm>
          <a:custGeom>
            <a:avLst/>
            <a:gdLst/>
            <a:ahLst/>
            <a:cxnLst>
              <a:cxn ang="0">
                <a:pos x="222" y="92"/>
              </a:cxn>
              <a:cxn ang="0">
                <a:pos x="222" y="44"/>
              </a:cxn>
              <a:cxn ang="0">
                <a:pos x="214" y="32"/>
              </a:cxn>
              <a:cxn ang="0">
                <a:pos x="190" y="18"/>
              </a:cxn>
              <a:cxn ang="0">
                <a:pos x="154" y="6"/>
              </a:cxn>
              <a:cxn ang="0">
                <a:pos x="112" y="0"/>
              </a:cxn>
              <a:cxn ang="0">
                <a:pos x="88" y="2"/>
              </a:cxn>
              <a:cxn ang="0">
                <a:pos x="48" y="10"/>
              </a:cxn>
              <a:cxn ang="0">
                <a:pos x="18" y="24"/>
              </a:cxn>
              <a:cxn ang="0">
                <a:pos x="2" y="38"/>
              </a:cxn>
              <a:cxn ang="0">
                <a:pos x="0" y="44"/>
              </a:cxn>
              <a:cxn ang="0">
                <a:pos x="0" y="92"/>
              </a:cxn>
              <a:cxn ang="0">
                <a:pos x="4" y="108"/>
              </a:cxn>
              <a:cxn ang="0">
                <a:pos x="24" y="136"/>
              </a:cxn>
              <a:cxn ang="0">
                <a:pos x="52" y="162"/>
              </a:cxn>
              <a:cxn ang="0">
                <a:pos x="74" y="188"/>
              </a:cxn>
              <a:cxn ang="0">
                <a:pos x="76" y="198"/>
              </a:cxn>
              <a:cxn ang="0">
                <a:pos x="76" y="204"/>
              </a:cxn>
              <a:cxn ang="0">
                <a:pos x="64" y="222"/>
              </a:cxn>
              <a:cxn ang="0">
                <a:pos x="38" y="248"/>
              </a:cxn>
              <a:cxn ang="0">
                <a:pos x="12" y="276"/>
              </a:cxn>
              <a:cxn ang="0">
                <a:pos x="0" y="298"/>
              </a:cxn>
              <a:cxn ang="0">
                <a:pos x="0" y="306"/>
              </a:cxn>
              <a:cxn ang="0">
                <a:pos x="0" y="352"/>
              </a:cxn>
              <a:cxn ang="0">
                <a:pos x="8" y="366"/>
              </a:cxn>
              <a:cxn ang="0">
                <a:pos x="32" y="380"/>
              </a:cxn>
              <a:cxn ang="0">
                <a:pos x="68" y="392"/>
              </a:cxn>
              <a:cxn ang="0">
                <a:pos x="112" y="396"/>
              </a:cxn>
              <a:cxn ang="0">
                <a:pos x="134" y="396"/>
              </a:cxn>
              <a:cxn ang="0">
                <a:pos x="174" y="388"/>
              </a:cxn>
              <a:cxn ang="0">
                <a:pos x="204" y="374"/>
              </a:cxn>
              <a:cxn ang="0">
                <a:pos x="220" y="360"/>
              </a:cxn>
              <a:cxn ang="0">
                <a:pos x="222" y="352"/>
              </a:cxn>
              <a:cxn ang="0">
                <a:pos x="222" y="306"/>
              </a:cxn>
              <a:cxn ang="0">
                <a:pos x="218" y="290"/>
              </a:cxn>
              <a:cxn ang="0">
                <a:pos x="198" y="262"/>
              </a:cxn>
              <a:cxn ang="0">
                <a:pos x="170" y="234"/>
              </a:cxn>
              <a:cxn ang="0">
                <a:pos x="148" y="210"/>
              </a:cxn>
              <a:cxn ang="0">
                <a:pos x="146" y="198"/>
              </a:cxn>
              <a:cxn ang="0">
                <a:pos x="146" y="194"/>
              </a:cxn>
              <a:cxn ang="0">
                <a:pos x="158" y="176"/>
              </a:cxn>
              <a:cxn ang="0">
                <a:pos x="184" y="150"/>
              </a:cxn>
              <a:cxn ang="0">
                <a:pos x="210" y="122"/>
              </a:cxn>
              <a:cxn ang="0">
                <a:pos x="222" y="100"/>
              </a:cxn>
            </a:cxnLst>
            <a:rect l="0" t="0" r="r" b="b"/>
            <a:pathLst>
              <a:path w="222" h="396">
                <a:moveTo>
                  <a:pt x="222" y="92"/>
                </a:moveTo>
                <a:lnTo>
                  <a:pt x="222" y="92"/>
                </a:lnTo>
                <a:lnTo>
                  <a:pt x="222" y="44"/>
                </a:lnTo>
                <a:lnTo>
                  <a:pt x="222" y="44"/>
                </a:lnTo>
                <a:lnTo>
                  <a:pt x="220" y="38"/>
                </a:lnTo>
                <a:lnTo>
                  <a:pt x="214" y="32"/>
                </a:lnTo>
                <a:lnTo>
                  <a:pt x="204" y="24"/>
                </a:lnTo>
                <a:lnTo>
                  <a:pt x="190" y="18"/>
                </a:lnTo>
                <a:lnTo>
                  <a:pt x="174" y="10"/>
                </a:lnTo>
                <a:lnTo>
                  <a:pt x="154" y="6"/>
                </a:lnTo>
                <a:lnTo>
                  <a:pt x="134" y="2"/>
                </a:lnTo>
                <a:lnTo>
                  <a:pt x="112" y="0"/>
                </a:lnTo>
                <a:lnTo>
                  <a:pt x="112" y="0"/>
                </a:lnTo>
                <a:lnTo>
                  <a:pt x="88" y="2"/>
                </a:lnTo>
                <a:lnTo>
                  <a:pt x="68" y="6"/>
                </a:lnTo>
                <a:lnTo>
                  <a:pt x="48" y="10"/>
                </a:lnTo>
                <a:lnTo>
                  <a:pt x="32" y="18"/>
                </a:lnTo>
                <a:lnTo>
                  <a:pt x="18" y="24"/>
                </a:lnTo>
                <a:lnTo>
                  <a:pt x="8" y="32"/>
                </a:lnTo>
                <a:lnTo>
                  <a:pt x="2" y="38"/>
                </a:lnTo>
                <a:lnTo>
                  <a:pt x="0" y="44"/>
                </a:lnTo>
                <a:lnTo>
                  <a:pt x="0" y="44"/>
                </a:lnTo>
                <a:lnTo>
                  <a:pt x="0" y="92"/>
                </a:lnTo>
                <a:lnTo>
                  <a:pt x="0" y="92"/>
                </a:lnTo>
                <a:lnTo>
                  <a:pt x="0" y="100"/>
                </a:lnTo>
                <a:lnTo>
                  <a:pt x="4" y="108"/>
                </a:lnTo>
                <a:lnTo>
                  <a:pt x="12" y="122"/>
                </a:lnTo>
                <a:lnTo>
                  <a:pt x="24" y="136"/>
                </a:lnTo>
                <a:lnTo>
                  <a:pt x="38" y="150"/>
                </a:lnTo>
                <a:lnTo>
                  <a:pt x="52" y="162"/>
                </a:lnTo>
                <a:lnTo>
                  <a:pt x="64" y="176"/>
                </a:lnTo>
                <a:lnTo>
                  <a:pt x="74" y="188"/>
                </a:lnTo>
                <a:lnTo>
                  <a:pt x="76" y="194"/>
                </a:lnTo>
                <a:lnTo>
                  <a:pt x="76" y="198"/>
                </a:lnTo>
                <a:lnTo>
                  <a:pt x="76" y="198"/>
                </a:lnTo>
                <a:lnTo>
                  <a:pt x="76" y="204"/>
                </a:lnTo>
                <a:lnTo>
                  <a:pt x="74" y="210"/>
                </a:lnTo>
                <a:lnTo>
                  <a:pt x="64" y="222"/>
                </a:lnTo>
                <a:lnTo>
                  <a:pt x="52" y="234"/>
                </a:lnTo>
                <a:lnTo>
                  <a:pt x="38" y="248"/>
                </a:lnTo>
                <a:lnTo>
                  <a:pt x="24" y="262"/>
                </a:lnTo>
                <a:lnTo>
                  <a:pt x="12" y="276"/>
                </a:lnTo>
                <a:lnTo>
                  <a:pt x="4" y="290"/>
                </a:lnTo>
                <a:lnTo>
                  <a:pt x="0" y="298"/>
                </a:lnTo>
                <a:lnTo>
                  <a:pt x="0" y="306"/>
                </a:lnTo>
                <a:lnTo>
                  <a:pt x="0" y="306"/>
                </a:lnTo>
                <a:lnTo>
                  <a:pt x="0" y="352"/>
                </a:lnTo>
                <a:lnTo>
                  <a:pt x="0" y="352"/>
                </a:lnTo>
                <a:lnTo>
                  <a:pt x="2" y="360"/>
                </a:lnTo>
                <a:lnTo>
                  <a:pt x="8" y="366"/>
                </a:lnTo>
                <a:lnTo>
                  <a:pt x="18" y="374"/>
                </a:lnTo>
                <a:lnTo>
                  <a:pt x="32" y="380"/>
                </a:lnTo>
                <a:lnTo>
                  <a:pt x="48" y="388"/>
                </a:lnTo>
                <a:lnTo>
                  <a:pt x="68" y="392"/>
                </a:lnTo>
                <a:lnTo>
                  <a:pt x="88" y="396"/>
                </a:lnTo>
                <a:lnTo>
                  <a:pt x="112" y="396"/>
                </a:lnTo>
                <a:lnTo>
                  <a:pt x="112" y="396"/>
                </a:lnTo>
                <a:lnTo>
                  <a:pt x="134" y="396"/>
                </a:lnTo>
                <a:lnTo>
                  <a:pt x="154" y="392"/>
                </a:lnTo>
                <a:lnTo>
                  <a:pt x="174" y="388"/>
                </a:lnTo>
                <a:lnTo>
                  <a:pt x="190" y="380"/>
                </a:lnTo>
                <a:lnTo>
                  <a:pt x="204" y="374"/>
                </a:lnTo>
                <a:lnTo>
                  <a:pt x="214" y="366"/>
                </a:lnTo>
                <a:lnTo>
                  <a:pt x="220" y="360"/>
                </a:lnTo>
                <a:lnTo>
                  <a:pt x="222" y="352"/>
                </a:lnTo>
                <a:lnTo>
                  <a:pt x="222" y="352"/>
                </a:lnTo>
                <a:lnTo>
                  <a:pt x="222" y="306"/>
                </a:lnTo>
                <a:lnTo>
                  <a:pt x="222" y="306"/>
                </a:lnTo>
                <a:lnTo>
                  <a:pt x="222" y="298"/>
                </a:lnTo>
                <a:lnTo>
                  <a:pt x="218" y="290"/>
                </a:lnTo>
                <a:lnTo>
                  <a:pt x="210" y="276"/>
                </a:lnTo>
                <a:lnTo>
                  <a:pt x="198" y="262"/>
                </a:lnTo>
                <a:lnTo>
                  <a:pt x="184" y="248"/>
                </a:lnTo>
                <a:lnTo>
                  <a:pt x="170" y="234"/>
                </a:lnTo>
                <a:lnTo>
                  <a:pt x="158" y="222"/>
                </a:lnTo>
                <a:lnTo>
                  <a:pt x="148" y="210"/>
                </a:lnTo>
                <a:lnTo>
                  <a:pt x="146" y="204"/>
                </a:lnTo>
                <a:lnTo>
                  <a:pt x="146" y="198"/>
                </a:lnTo>
                <a:lnTo>
                  <a:pt x="146" y="198"/>
                </a:lnTo>
                <a:lnTo>
                  <a:pt x="146" y="194"/>
                </a:lnTo>
                <a:lnTo>
                  <a:pt x="148" y="188"/>
                </a:lnTo>
                <a:lnTo>
                  <a:pt x="158" y="176"/>
                </a:lnTo>
                <a:lnTo>
                  <a:pt x="170" y="162"/>
                </a:lnTo>
                <a:lnTo>
                  <a:pt x="184" y="150"/>
                </a:lnTo>
                <a:lnTo>
                  <a:pt x="198" y="136"/>
                </a:lnTo>
                <a:lnTo>
                  <a:pt x="210" y="122"/>
                </a:lnTo>
                <a:lnTo>
                  <a:pt x="218" y="108"/>
                </a:lnTo>
                <a:lnTo>
                  <a:pt x="222" y="100"/>
                </a:lnTo>
                <a:lnTo>
                  <a:pt x="222" y="92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608875" y="1349862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2" name="组 31"/>
          <p:cNvGrpSpPr/>
          <p:nvPr/>
        </p:nvGrpSpPr>
        <p:grpSpPr>
          <a:xfrm>
            <a:off x="2767114" y="2011809"/>
            <a:ext cx="1646644" cy="1557828"/>
            <a:chOff x="210269" y="447623"/>
            <a:chExt cx="2202897" cy="1730918"/>
          </a:xfrm>
        </p:grpSpPr>
        <p:sp>
          <p:nvSpPr>
            <p:cNvPr id="34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771961" y="1360265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94874" y="1767066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5053113" y="2429014"/>
            <a:ext cx="1646644" cy="1557828"/>
            <a:chOff x="210269" y="447623"/>
            <a:chExt cx="2202897" cy="1730918"/>
          </a:xfrm>
        </p:grpSpPr>
        <p:sp>
          <p:nvSpPr>
            <p:cNvPr id="40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57960" y="177747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193105" y="2184270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351344" y="2846218"/>
            <a:ext cx="1646644" cy="1557828"/>
            <a:chOff x="210269" y="447623"/>
            <a:chExt cx="2202897" cy="1730918"/>
          </a:xfrm>
        </p:grpSpPr>
        <p:sp>
          <p:nvSpPr>
            <p:cNvPr id="46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56191" y="2194674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49" name="矩形 4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rgbClr val="6BAFDA"/>
                  </a:solidFill>
                </a:rPr>
                <a:t>02</a:t>
              </a:r>
              <a:endParaRPr kumimoji="1" lang="zh-CN" altLang="en-US" sz="2400" b="1" dirty="0">
                <a:solidFill>
                  <a:srgbClr val="6BAFDA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1"/>
                  </a:solidFill>
                </a:rPr>
                <a:t>用户需求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1471" y="4195067"/>
            <a:ext cx="1704248" cy="83016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6278" y="4195067"/>
            <a:ext cx="1906298" cy="83016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82577" y="4195067"/>
            <a:ext cx="1906298" cy="83016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88875" y="4195067"/>
            <a:ext cx="1704248" cy="83016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881471" y="3475593"/>
            <a:ext cx="1906298" cy="719474"/>
          </a:xfrm>
          <a:prstGeom prst="parallelogram">
            <a:avLst/>
          </a:pr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576278" y="3475593"/>
            <a:ext cx="2108348" cy="719474"/>
          </a:xfrm>
          <a:prstGeom prst="parallelogram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86825" y="3475593"/>
            <a:ext cx="1906298" cy="719474"/>
          </a:xfrm>
          <a:prstGeom prst="parallelogram">
            <a:avLst/>
          </a:pr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4081" y="1419954"/>
            <a:ext cx="1704248" cy="2055640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78329" y="1419954"/>
            <a:ext cx="1704248" cy="2055640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 flipH="1">
            <a:off x="5280527" y="3475593"/>
            <a:ext cx="2108348" cy="719474"/>
          </a:xfrm>
          <a:prstGeom prst="parallelogram">
            <a:avLst/>
          </a:pr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80527" y="3475593"/>
            <a:ext cx="202050" cy="719474"/>
          </a:xfrm>
          <a:prstGeom prst="rect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82577" y="1419954"/>
            <a:ext cx="1704248" cy="2055640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86825" y="1419954"/>
            <a:ext cx="1704248" cy="2055640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rot="8100000">
            <a:off x="2323660" y="877662"/>
            <a:ext cx="1205088" cy="1084579"/>
          </a:xfrm>
          <a:prstGeom prst="rtTriangl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8100000">
            <a:off x="4027908" y="877661"/>
            <a:ext cx="1205088" cy="1084579"/>
          </a:xfrm>
          <a:prstGeom prst="rtTriangl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rot="8100000">
            <a:off x="5732149" y="877662"/>
            <a:ext cx="1205088" cy="1084579"/>
          </a:xfrm>
          <a:prstGeom prst="rtTriangl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8100000">
            <a:off x="7436405" y="877661"/>
            <a:ext cx="1205088" cy="1084579"/>
          </a:xfrm>
          <a:prstGeom prst="rtTriangl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2347648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2013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152921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2014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6059219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2015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7864492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2016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2201677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3905928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5610176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8" name="TextBox 41"/>
          <p:cNvSpPr txBox="1"/>
          <p:nvPr/>
        </p:nvSpPr>
        <p:spPr>
          <a:xfrm>
            <a:off x="7314411" y="2076169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9" name="矩形 28"/>
          <p:cNvSpPr/>
          <p:nvPr/>
        </p:nvSpPr>
        <p:spPr>
          <a:xfrm>
            <a:off x="2074076" y="1411457"/>
            <a:ext cx="1704248" cy="36180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75475" y="1414403"/>
            <a:ext cx="1707084" cy="36180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2552" y="1417349"/>
            <a:ext cx="1707084" cy="36180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83991" y="1414695"/>
            <a:ext cx="1707084" cy="36180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502938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16317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969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4307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373498" y="1826316"/>
            <a:ext cx="142859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3498" y="1553456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52" name="矩形 51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用户需求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1950</Words>
  <Application>Microsoft Office PowerPoint</Application>
  <PresentationFormat>全屏显示(16:9)</PresentationFormat>
  <Paragraphs>218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Levenim MT</vt:lpstr>
      <vt:lpstr>华文细黑</vt:lpstr>
      <vt:lpstr>宋体</vt:lpstr>
      <vt:lpstr>微软雅黑</vt:lpstr>
      <vt:lpstr>Arial</vt:lpstr>
      <vt:lpstr>Calibri</vt:lpstr>
      <vt:lpstr>Century Gothic</vt:lpstr>
      <vt:lpstr>Microsoft Tai Le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2010-04-12T23:12:00Z</dcterms:created>
  <dcterms:modified xsi:type="dcterms:W3CDTF">2023-01-10T06:38:31Z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29887BA9EB174575B3CC8929F71A05EA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