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26"/>
  </p:notesMasterIdLst>
  <p:sldIdLst>
    <p:sldId id="259" r:id="rId2"/>
    <p:sldId id="260" r:id="rId3"/>
    <p:sldId id="261" r:id="rId4"/>
    <p:sldId id="262" r:id="rId5"/>
    <p:sldId id="264" r:id="rId6"/>
    <p:sldId id="265" r:id="rId7"/>
    <p:sldId id="266" r:id="rId8"/>
    <p:sldId id="267" r:id="rId9"/>
    <p:sldId id="268" r:id="rId10"/>
    <p:sldId id="269" r:id="rId11"/>
    <p:sldId id="270" r:id="rId12"/>
    <p:sldId id="271" r:id="rId13"/>
    <p:sldId id="284" r:id="rId14"/>
    <p:sldId id="272" r:id="rId15"/>
    <p:sldId id="277" r:id="rId16"/>
    <p:sldId id="278" r:id="rId17"/>
    <p:sldId id="279" r:id="rId18"/>
    <p:sldId id="280" r:id="rId19"/>
    <p:sldId id="281" r:id="rId20"/>
    <p:sldId id="282" r:id="rId21"/>
    <p:sldId id="283" r:id="rId22"/>
    <p:sldId id="285" r:id="rId23"/>
    <p:sldId id="286" r:id="rId24"/>
    <p:sldId id="288" r:id="rId25"/>
  </p:sldIdLst>
  <p:sldSz cx="12192000" cy="6858000"/>
  <p:notesSz cx="6858000" cy="9144000"/>
  <p:custDataLst>
    <p:tags r:id="rId27"/>
  </p:custData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414">
          <p15:clr>
            <a:srgbClr val="A4A3A4"/>
          </p15:clr>
        </p15:guide>
        <p15:guide id="2" orient="horz" pos="3770">
          <p15:clr>
            <a:srgbClr val="A4A3A4"/>
          </p15:clr>
        </p15:guide>
        <p15:guide id="3" pos="551">
          <p15:clr>
            <a:srgbClr val="A4A3A4"/>
          </p15:clr>
        </p15:guide>
        <p15:guide id="4" pos="7129">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AEED8"/>
    <a:srgbClr val="BA1219"/>
    <a:srgbClr val="C20316"/>
    <a:srgbClr val="AA2E28"/>
    <a:srgbClr val="C7020C"/>
    <a:srgbClr val="FFF9D2"/>
    <a:srgbClr val="E90000"/>
    <a:srgbClr val="9E211B"/>
    <a:srgbClr val="FF9409"/>
    <a:srgbClr val="E3D2A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1181" autoAdjust="0"/>
    <p:restoredTop sz="94674"/>
  </p:normalViewPr>
  <p:slideViewPr>
    <p:cSldViewPr snapToGrid="0">
      <p:cViewPr>
        <p:scale>
          <a:sx n="100" d="100"/>
          <a:sy n="100" d="100"/>
        </p:scale>
        <p:origin x="-1212" y="-264"/>
      </p:cViewPr>
      <p:guideLst>
        <p:guide orient="horz" pos="414"/>
        <p:guide orient="horz" pos="3770"/>
        <p:guide pos="551"/>
        <p:guide pos="7129"/>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gs" Target="tags/tag1.xml"/><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785E012-C334-402D-B613-AF231B29B06D}" type="datetimeFigureOut">
              <a:rPr lang="zh-CN" altLang="en-US" smtClean="0"/>
              <a:t>2023-01-10</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DA24FEC-7483-462E-BE7F-85BB0E7286F8}" type="slidenum">
              <a:rPr lang="zh-CN" altLang="en-US" smtClean="0"/>
              <a:t>‹#›</a:t>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5DA24FEC-7483-462E-BE7F-85BB0E7286F8}" type="slidenum">
              <a:rPr lang="zh-CN" altLang="en-US" smtClean="0"/>
              <a:t>1</a:t>
            </a:fld>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5DA24FEC-7483-462E-BE7F-85BB0E7286F8}" type="slidenum">
              <a:rPr lang="zh-CN" altLang="en-US" smtClean="0"/>
              <a:t>10</a:t>
            </a:fld>
            <a:endParaRPr lang="zh-CN"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5DA24FEC-7483-462E-BE7F-85BB0E7286F8}" type="slidenum">
              <a:rPr lang="zh-CN" altLang="en-US" smtClean="0"/>
              <a:t>11</a:t>
            </a:fld>
            <a:endParaRPr lang="zh-CN"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5DA24FEC-7483-462E-BE7F-85BB0E7286F8}" type="slidenum">
              <a:rPr lang="zh-CN" altLang="en-US" smtClean="0"/>
              <a:t>12</a:t>
            </a:fld>
            <a:endParaRPr lang="zh-CN"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5DA24FEC-7483-462E-BE7F-85BB0E7286F8}" type="slidenum">
              <a:rPr lang="zh-CN" altLang="en-US" smtClean="0"/>
              <a:t>13</a:t>
            </a:fld>
            <a:endParaRPr lang="zh-CN"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a:t>13706</a:t>
            </a:r>
            <a:endParaRPr lang="zh-CN" altLang="en-US" dirty="0"/>
          </a:p>
        </p:txBody>
      </p:sp>
      <p:sp>
        <p:nvSpPr>
          <p:cNvPr id="4" name="灯片编号占位符 3"/>
          <p:cNvSpPr>
            <a:spLocks noGrp="1"/>
          </p:cNvSpPr>
          <p:nvPr>
            <p:ph type="sldNum" sz="quarter" idx="5"/>
          </p:nvPr>
        </p:nvSpPr>
        <p:spPr/>
        <p:txBody>
          <a:bodyPr/>
          <a:lstStyle/>
          <a:p>
            <a:fld id="{5DA24FEC-7483-462E-BE7F-85BB0E7286F8}" type="slidenum">
              <a:rPr lang="zh-CN" altLang="en-US" smtClean="0"/>
              <a:t>14</a:t>
            </a:fld>
            <a:endParaRPr lang="zh-CN"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5DA24FEC-7483-462E-BE7F-85BB0E7286F8}" type="slidenum">
              <a:rPr lang="zh-CN" altLang="en-US" smtClean="0"/>
              <a:t>15</a:t>
            </a:fld>
            <a:endParaRPr lang="zh-CN"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a:t>13600</a:t>
            </a:r>
            <a:endParaRPr lang="zh-CN" altLang="en-US" dirty="0"/>
          </a:p>
        </p:txBody>
      </p:sp>
      <p:sp>
        <p:nvSpPr>
          <p:cNvPr id="4" name="灯片编号占位符 3"/>
          <p:cNvSpPr>
            <a:spLocks noGrp="1"/>
          </p:cNvSpPr>
          <p:nvPr>
            <p:ph type="sldNum" sz="quarter" idx="5"/>
          </p:nvPr>
        </p:nvSpPr>
        <p:spPr/>
        <p:txBody>
          <a:bodyPr/>
          <a:lstStyle/>
          <a:p>
            <a:fld id="{5DA24FEC-7483-462E-BE7F-85BB0E7286F8}" type="slidenum">
              <a:rPr lang="zh-CN" altLang="en-US" smtClean="0"/>
              <a:t>16</a:t>
            </a:fld>
            <a:endParaRPr lang="zh-CN"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5DA24FEC-7483-462E-BE7F-85BB0E7286F8}" type="slidenum">
              <a:rPr lang="zh-CN" altLang="en-US" smtClean="0"/>
              <a:t>17</a:t>
            </a:fld>
            <a:endParaRPr lang="zh-CN" alt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5DA24FEC-7483-462E-BE7F-85BB0E7286F8}" type="slidenum">
              <a:rPr lang="zh-CN" altLang="en-US" smtClean="0"/>
              <a:t>18</a:t>
            </a:fld>
            <a:endParaRPr lang="zh-CN" alt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5DA24FEC-7483-462E-BE7F-85BB0E7286F8}" type="slidenum">
              <a:rPr lang="zh-CN" altLang="en-US" smtClean="0"/>
              <a:t>19</a:t>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5DA24FEC-7483-462E-BE7F-85BB0E7286F8}" type="slidenum">
              <a:rPr lang="zh-CN" altLang="en-US" smtClean="0"/>
              <a:t>2</a:t>
            </a:fld>
            <a:endParaRPr lang="zh-CN" alt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5DA24FEC-7483-462E-BE7F-85BB0E7286F8}" type="slidenum">
              <a:rPr lang="zh-CN" altLang="en-US" smtClean="0"/>
              <a:t>20</a:t>
            </a:fld>
            <a:endParaRPr lang="zh-CN" alt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5DA24FEC-7483-462E-BE7F-85BB0E7286F8}" type="slidenum">
              <a:rPr lang="zh-CN" altLang="en-US" smtClean="0"/>
              <a:t>21</a:t>
            </a:fld>
            <a:endParaRPr lang="zh-CN" alt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a:t>13601</a:t>
            </a:r>
            <a:endParaRPr lang="zh-CN" altLang="en-US" dirty="0"/>
          </a:p>
        </p:txBody>
      </p:sp>
      <p:sp>
        <p:nvSpPr>
          <p:cNvPr id="4" name="灯片编号占位符 3"/>
          <p:cNvSpPr>
            <a:spLocks noGrp="1"/>
          </p:cNvSpPr>
          <p:nvPr>
            <p:ph type="sldNum" sz="quarter" idx="5"/>
          </p:nvPr>
        </p:nvSpPr>
        <p:spPr/>
        <p:txBody>
          <a:bodyPr/>
          <a:lstStyle/>
          <a:p>
            <a:fld id="{5DA24FEC-7483-462E-BE7F-85BB0E7286F8}" type="slidenum">
              <a:rPr lang="zh-CN" altLang="en-US" smtClean="0"/>
              <a:t>22</a:t>
            </a:fld>
            <a:endParaRPr lang="zh-CN" alt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5DA24FEC-7483-462E-BE7F-85BB0E7286F8}" type="slidenum">
              <a:rPr lang="zh-CN" altLang="en-US" smtClean="0"/>
              <a:t>23</a:t>
            </a:fld>
            <a:endParaRPr lang="zh-CN" alt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5DA24FEC-7483-462E-BE7F-85BB0E7286F8}" type="slidenum">
              <a:rPr lang="zh-CN" altLang="en-US" smtClean="0"/>
              <a:t>24</a:t>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5DA24FEC-7483-462E-BE7F-85BB0E7286F8}" type="slidenum">
              <a:rPr lang="zh-CN" altLang="en-US" smtClean="0"/>
              <a:t>3</a:t>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5DA24FEC-7483-462E-BE7F-85BB0E7286F8}" type="slidenum">
              <a:rPr lang="zh-CN" altLang="en-US" smtClean="0"/>
              <a:t>4</a:t>
            </a:fld>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5DA24FEC-7483-462E-BE7F-85BB0E7286F8}" type="slidenum">
              <a:rPr lang="zh-CN" altLang="en-US" smtClean="0"/>
              <a:t>5</a:t>
            </a:fld>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5DA24FEC-7483-462E-BE7F-85BB0E7286F8}" type="slidenum">
              <a:rPr lang="zh-CN" altLang="en-US" smtClean="0"/>
              <a:t>6</a:t>
            </a:fld>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a:t>13354</a:t>
            </a:r>
            <a:endParaRPr lang="zh-CN" altLang="en-US" dirty="0"/>
          </a:p>
        </p:txBody>
      </p:sp>
      <p:sp>
        <p:nvSpPr>
          <p:cNvPr id="4" name="灯片编号占位符 3"/>
          <p:cNvSpPr>
            <a:spLocks noGrp="1"/>
          </p:cNvSpPr>
          <p:nvPr>
            <p:ph type="sldNum" sz="quarter" idx="5"/>
          </p:nvPr>
        </p:nvSpPr>
        <p:spPr/>
        <p:txBody>
          <a:bodyPr/>
          <a:lstStyle/>
          <a:p>
            <a:fld id="{5DA24FEC-7483-462E-BE7F-85BB0E7286F8}" type="slidenum">
              <a:rPr lang="zh-CN" altLang="en-US" smtClean="0"/>
              <a:t>7</a:t>
            </a:fld>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5DA24FEC-7483-462E-BE7F-85BB0E7286F8}" type="slidenum">
              <a:rPr lang="zh-CN" altLang="en-US" smtClean="0"/>
              <a:t>8</a:t>
            </a:fld>
            <a:endParaRPr lang="zh-CN"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5DA24FEC-7483-462E-BE7F-85BB0E7286F8}" type="slidenum">
              <a:rPr lang="zh-CN" altLang="en-US" smtClean="0"/>
              <a:t>9</a:t>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hyperlink" Target="http://www.1ppt.com/jieri/" TargetMode="External"/><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1_标题幻灯片">
    <p:bg>
      <p:bgPr>
        <a:blipFill rotWithShape="1">
          <a:blip r:embed="rId2"/>
          <a:stretch>
            <a:fillRect/>
          </a:stretch>
        </a:blipFill>
        <a:effectLst/>
      </p:bgPr>
    </p:bg>
    <p:spTree>
      <p:nvGrpSpPr>
        <p:cNvPr id="1" name=""/>
        <p:cNvGrpSpPr/>
        <p:nvPr/>
      </p:nvGrpSpPr>
      <p:grpSpPr>
        <a:xfrm>
          <a:off x="0" y="0"/>
          <a:ext cx="0" cy="0"/>
          <a:chOff x="0" y="0"/>
          <a:chExt cx="0" cy="0"/>
        </a:xfrm>
      </p:grpSpPr>
    </p:spTree>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1500" advTm="0">
        <p:random/>
      </p:transition>
    </mc:Choice>
    <mc:Fallback xmlns="">
      <p:transition spd="slow" advTm="0">
        <p:random/>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5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a:xfrm>
            <a:off x="838200" y="6356350"/>
            <a:ext cx="2743200" cy="365125"/>
          </a:xfrm>
        </p:spPr>
        <p:txBody>
          <a:bodyPr/>
          <a:lstStyle/>
          <a:p>
            <a:fld id="{263DB197-84B0-484E-9C0F-88358ECCB797}" type="datetimeFigureOut">
              <a:rPr lang="zh-CN" altLang="en-US" smtClean="0"/>
              <a:t>2023-01-10</a:t>
            </a:fld>
            <a:endParaRPr lang="zh-CN" altLang="en-US"/>
          </a:p>
        </p:txBody>
      </p:sp>
      <p:sp>
        <p:nvSpPr>
          <p:cNvPr id="4" name="页脚占位符 3"/>
          <p:cNvSpPr>
            <a:spLocks noGrp="1"/>
          </p:cNvSpPr>
          <p:nvPr>
            <p:ph type="ftr" sz="quarter" idx="11"/>
          </p:nvPr>
        </p:nvSpPr>
        <p:spPr>
          <a:xfrm>
            <a:off x="4038600" y="6356350"/>
            <a:ext cx="4114800" cy="365125"/>
          </a:xfrm>
        </p:spPr>
        <p:txBody>
          <a:bodyPr/>
          <a:lstStyle/>
          <a:p>
            <a:endParaRPr lang="zh-CN" altLang="en-US"/>
          </a:p>
        </p:txBody>
      </p:sp>
      <p:sp>
        <p:nvSpPr>
          <p:cNvPr id="5" name="灯片编号占位符 4"/>
          <p:cNvSpPr>
            <a:spLocks noGrp="1"/>
          </p:cNvSpPr>
          <p:nvPr>
            <p:ph type="sldNum" sz="quarter" idx="12"/>
          </p:nvPr>
        </p:nvSpPr>
        <p:spPr>
          <a:xfrm>
            <a:off x="8610600" y="6356350"/>
            <a:ext cx="2743200" cy="365125"/>
          </a:xfrm>
        </p:spPr>
        <p:txBody>
          <a:bodyPr/>
          <a:lstStyle/>
          <a:p>
            <a:fld id="{E077DA78-E013-4A8C-AD75-63A150561B10}"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500" advTm="0">
        <p:random/>
      </p:transition>
    </mc:Choice>
    <mc:Fallback xmlns="">
      <p:transition spd="slow" advTm="0">
        <p:random/>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6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a:xfrm>
            <a:off x="838200" y="6356350"/>
            <a:ext cx="2743200" cy="365125"/>
          </a:xfrm>
        </p:spPr>
        <p:txBody>
          <a:bodyPr/>
          <a:lstStyle/>
          <a:p>
            <a:fld id="{263DB197-84B0-484E-9C0F-88358ECCB797}" type="datetimeFigureOut">
              <a:rPr lang="zh-CN" altLang="en-US" smtClean="0"/>
              <a:t>2023-01-10</a:t>
            </a:fld>
            <a:endParaRPr lang="zh-CN" altLang="en-US"/>
          </a:p>
        </p:txBody>
      </p:sp>
      <p:sp>
        <p:nvSpPr>
          <p:cNvPr id="4" name="页脚占位符 3"/>
          <p:cNvSpPr>
            <a:spLocks noGrp="1"/>
          </p:cNvSpPr>
          <p:nvPr>
            <p:ph type="ftr" sz="quarter" idx="11"/>
          </p:nvPr>
        </p:nvSpPr>
        <p:spPr>
          <a:xfrm>
            <a:off x="4038600" y="6356350"/>
            <a:ext cx="4114800" cy="365125"/>
          </a:xfrm>
        </p:spPr>
        <p:txBody>
          <a:bodyPr/>
          <a:lstStyle/>
          <a:p>
            <a:endParaRPr lang="zh-CN" altLang="en-US"/>
          </a:p>
        </p:txBody>
      </p:sp>
      <p:sp>
        <p:nvSpPr>
          <p:cNvPr id="5" name="灯片编号占位符 4"/>
          <p:cNvSpPr>
            <a:spLocks noGrp="1"/>
          </p:cNvSpPr>
          <p:nvPr>
            <p:ph type="sldNum" sz="quarter" idx="12"/>
          </p:nvPr>
        </p:nvSpPr>
        <p:spPr>
          <a:xfrm>
            <a:off x="8610600" y="6356350"/>
            <a:ext cx="2743200" cy="365125"/>
          </a:xfrm>
        </p:spPr>
        <p:txBody>
          <a:bodyPr/>
          <a:lstStyle/>
          <a:p>
            <a:fld id="{E077DA78-E013-4A8C-AD75-63A150561B10}"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500" advTm="0">
        <p:random/>
      </p:transition>
    </mc:Choice>
    <mc:Fallback xmlns="">
      <p:transition spd="slow" advTm="0">
        <p:random/>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a:xfrm>
            <a:off x="838200" y="6356350"/>
            <a:ext cx="2743200" cy="365125"/>
          </a:xfrm>
        </p:spPr>
        <p:txBody>
          <a:bodyPr/>
          <a:lstStyle/>
          <a:p>
            <a:fld id="{82F288E0-7875-42C4-84C8-98DBBD3BF4D2}" type="datetimeFigureOut">
              <a:rPr lang="zh-CN" altLang="en-US" smtClean="0"/>
              <a:t>2023-01-10</a:t>
            </a:fld>
            <a:endParaRPr lang="zh-CN" altLang="en-US"/>
          </a:p>
        </p:txBody>
      </p:sp>
      <p:sp>
        <p:nvSpPr>
          <p:cNvPr id="3" name="页脚占位符 2"/>
          <p:cNvSpPr>
            <a:spLocks noGrp="1"/>
          </p:cNvSpPr>
          <p:nvPr>
            <p:ph type="ftr" sz="quarter" idx="11"/>
          </p:nvPr>
        </p:nvSpPr>
        <p:spPr>
          <a:xfrm>
            <a:off x="4038600" y="6356350"/>
            <a:ext cx="4114800" cy="365125"/>
          </a:xfrm>
        </p:spPr>
        <p:txBody>
          <a:bodyPr/>
          <a:lstStyle/>
          <a:p>
            <a:endParaRPr lang="zh-CN" altLang="en-US"/>
          </a:p>
        </p:txBody>
      </p:sp>
      <p:sp>
        <p:nvSpPr>
          <p:cNvPr id="4" name="灯片编号占位符 3"/>
          <p:cNvSpPr>
            <a:spLocks noGrp="1"/>
          </p:cNvSpPr>
          <p:nvPr>
            <p:ph type="sldNum" sz="quarter" idx="12"/>
          </p:nvPr>
        </p:nvSpPr>
        <p:spPr>
          <a:xfrm>
            <a:off x="8610600" y="6356350"/>
            <a:ext cx="2743200" cy="365125"/>
          </a:xfrm>
        </p:spPr>
        <p:txBody>
          <a:bodyPr/>
          <a:lstStyle/>
          <a:p>
            <a:fld id="{7D9BB5D0-35E4-459D-AEF3-FE4D7C45CC19}"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500" advTm="0">
        <p:random/>
      </p:transition>
    </mc:Choice>
    <mc:Fallback xmlns="">
      <p:transition spd="slow" advTm="0">
        <p:random/>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3" name="矩形 2"/>
          <p:cNvSpPr/>
          <p:nvPr userDrawn="1"/>
        </p:nvSpPr>
        <p:spPr>
          <a:xfrm>
            <a:off x="0" y="0"/>
            <a:ext cx="12192000" cy="6858000"/>
          </a:xfrm>
          <a:prstGeom prst="rect">
            <a:avLst/>
          </a:prstGeom>
          <a:solidFill>
            <a:srgbClr val="BA121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pic>
        <p:nvPicPr>
          <p:cNvPr id="4" name="图片 3"/>
          <p:cNvPicPr>
            <a:picLocks noChangeAspect="1"/>
          </p:cNvPicPr>
          <p:nvPr userDrawn="1"/>
        </p:nvPicPr>
        <p:blipFill rotWithShape="1">
          <a:blip r:embed="rId2" cstate="screen">
            <a:alphaModFix amt="50000"/>
          </a:blip>
          <a:srcRect/>
          <a:stretch>
            <a:fillRect/>
          </a:stretch>
        </p:blipFill>
        <p:spPr>
          <a:xfrm>
            <a:off x="0" y="0"/>
            <a:ext cx="12192000" cy="6858000"/>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advTm="0">
        <p:random/>
      </p:transition>
    </mc:Choice>
    <mc:Fallback xmlns="">
      <p:transition spd="slow" advTm="0">
        <p:random/>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title" preserve="1">
  <p:cSld name="4_标题幻灯片">
    <p:bg>
      <p:bgRef idx="1001">
        <a:schemeClr val="bg1"/>
      </p:bgRef>
    </p:bg>
    <p:spTree>
      <p:nvGrpSpPr>
        <p:cNvPr id="1" name=""/>
        <p:cNvGrpSpPr/>
        <p:nvPr/>
      </p:nvGrpSpPr>
      <p:grpSpPr>
        <a:xfrm>
          <a:off x="0" y="0"/>
          <a:ext cx="0" cy="0"/>
          <a:chOff x="0" y="0"/>
          <a:chExt cx="0" cy="0"/>
        </a:xfrm>
      </p:grpSpPr>
    </p:spTree>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1500" advTm="0">
        <p:random/>
      </p:transition>
    </mc:Choice>
    <mc:Fallback xmlns="">
      <p:transition spd="slow" advTm="0">
        <p:random/>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itle" preserve="1">
  <p:cSld name="2_标题幻灯片">
    <p:spTree>
      <p:nvGrpSpPr>
        <p:cNvPr id="1" name=""/>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spd="slow" p14:dur="1500" advTm="0">
        <p:random/>
      </p:transition>
    </mc:Choice>
    <mc:Fallback xmlns="">
      <p:transition spd="slow" advTm="0">
        <p:random/>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smtClean="0"/>
              <a:t>单击此处编辑母版标题样式</a:t>
            </a:r>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500" advTm="0">
        <p:random/>
      </p:transition>
    </mc:Choice>
    <mc:Fallback xmlns="">
      <p:transition spd="slow" advTm="0">
        <p:random/>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smtClean="0"/>
              <a:t>单击此处编辑母版标题样式</a:t>
            </a:r>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500" advTm="0">
        <p:random/>
      </p:transition>
    </mc:Choice>
    <mc:Fallback xmlns="">
      <p:transition spd="slow" advTm="0">
        <p:random/>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2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smtClean="0"/>
              <a:t>单击此处编辑母版标题样式</a:t>
            </a:r>
            <a:endParaRPr lang="zh-CN" altLang="en-US"/>
          </a:p>
        </p:txBody>
      </p:sp>
      <p:sp>
        <p:nvSpPr>
          <p:cNvPr id="5" name="TextBox 4"/>
          <p:cNvSpPr txBox="1"/>
          <p:nvPr userDrawn="1"/>
        </p:nvSpPr>
        <p:spPr>
          <a:xfrm>
            <a:off x="1459131" y="6607983"/>
            <a:ext cx="1440159" cy="118430"/>
          </a:xfrm>
          <a:prstGeom prst="rect">
            <a:avLst/>
          </a:prstGeom>
          <a:noFill/>
        </p:spPr>
        <p:txBody>
          <a:bodyPr wrap="square" rtlCol="0">
            <a:spAutoFit/>
          </a:bodyPr>
          <a:lstStyle/>
          <a:p>
            <a:pPr marL="0" marR="0" lvl="0" indent="0" defTabSz="914400" eaLnBrk="1" fontAlgn="auto" latinLnBrk="0" hangingPunct="1">
              <a:lnSpc>
                <a:spcPct val="200000"/>
              </a:lnSpc>
              <a:spcBef>
                <a:spcPts val="0"/>
              </a:spcBef>
              <a:spcAft>
                <a:spcPts val="0"/>
              </a:spcAft>
              <a:buClrTx/>
              <a:buSzTx/>
              <a:buFontTx/>
              <a:buNone/>
              <a:defRPr/>
            </a:pPr>
            <a:r>
              <a:rPr kumimoji="0" lang="zh-CN" altLang="en-US" sz="100" b="0" i="0" u="none" strike="noStrike" kern="0" cap="none" spc="0" normalizeH="0" baseline="0" noProof="0" dirty="0" smtClean="0">
                <a:ln>
                  <a:noFill/>
                </a:ln>
                <a:solidFill>
                  <a:prstClr val="black"/>
                </a:solidFill>
                <a:effectLst/>
                <a:uLnTx/>
                <a:uFillTx/>
                <a:hlinkClick r:id="rId2"/>
              </a:rPr>
              <a:t>节日</a:t>
            </a:r>
            <a:r>
              <a:rPr kumimoji="0" lang="en-US" altLang="zh-CN" sz="100" b="0" i="0" u="none" strike="noStrike" kern="0" cap="none" spc="0" normalizeH="0" baseline="0" noProof="0" dirty="0" smtClean="0">
                <a:ln>
                  <a:noFill/>
                </a:ln>
                <a:solidFill>
                  <a:prstClr val="black"/>
                </a:solidFill>
                <a:effectLst/>
                <a:uLnTx/>
                <a:uFillTx/>
                <a:hlinkClick r:id="rId2"/>
              </a:rPr>
              <a:t>PPT</a:t>
            </a:r>
            <a:r>
              <a:rPr kumimoji="0" lang="zh-CN" altLang="en-US" sz="100" b="0" i="0" u="none" strike="noStrike" kern="0" cap="none" spc="0" normalizeH="0" baseline="0" noProof="0" dirty="0" smtClean="0">
                <a:ln>
                  <a:noFill/>
                </a:ln>
                <a:solidFill>
                  <a:prstClr val="black"/>
                </a:solidFill>
                <a:effectLst/>
                <a:uLnTx/>
                <a:uFillTx/>
                <a:hlinkClick r:id="rId2"/>
              </a:rPr>
              <a:t>模板</a:t>
            </a:r>
            <a:r>
              <a:rPr kumimoji="0" lang="zh-CN" altLang="en-US" sz="100" b="0" i="0" u="none" strike="noStrike" kern="0" cap="none" spc="0" normalizeH="0" baseline="0" noProof="0" dirty="0" smtClean="0">
                <a:ln>
                  <a:noFill/>
                </a:ln>
                <a:solidFill>
                  <a:prstClr val="black"/>
                </a:solidFill>
                <a:effectLst/>
                <a:uLnTx/>
                <a:uFillTx/>
              </a:rPr>
              <a:t> </a:t>
            </a:r>
            <a:r>
              <a:rPr kumimoji="0" lang="en-US" altLang="zh-CN" sz="100" b="0" i="0" u="none" strike="noStrike" kern="0" cap="none" spc="0" normalizeH="0" baseline="0" noProof="0" dirty="0" smtClean="0">
                <a:ln>
                  <a:noFill/>
                </a:ln>
                <a:solidFill>
                  <a:prstClr val="black"/>
                </a:solidFill>
                <a:effectLst/>
                <a:uLnTx/>
                <a:uFillTx/>
              </a:rPr>
              <a:t>http://www.1ppt.com/jieri/</a:t>
            </a:r>
          </a:p>
        </p:txBody>
      </p:sp>
    </p:spTree>
  </p:cSld>
  <p:clrMapOvr>
    <a:masterClrMapping/>
  </p:clrMapOvr>
  <mc:AlternateContent xmlns:mc="http://schemas.openxmlformats.org/markup-compatibility/2006" xmlns:p14="http://schemas.microsoft.com/office/powerpoint/2010/main">
    <mc:Choice Requires="p14">
      <p:transition spd="slow" p14:dur="1500" advTm="0">
        <p:random/>
      </p:transition>
    </mc:Choice>
    <mc:Fallback xmlns="">
      <p:transition spd="slow" advTm="0">
        <p:random/>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3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smtClean="0"/>
              <a:t>单击此处编辑母版标题样式</a:t>
            </a:r>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500" advTm="0">
        <p:random/>
      </p:transition>
    </mc:Choice>
    <mc:Fallback xmlns="">
      <p:transition spd="slow" advTm="0">
        <p:random/>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4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smtClean="0"/>
              <a:t>单击此处编辑母版标题样式</a:t>
            </a:r>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500" advTm="0">
        <p:random/>
      </p:transition>
    </mc:Choice>
    <mc:Fallback xmlns="">
      <p:transition spd="slow" advTm="0">
        <p:random/>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mc:AlternateContent xmlns:mc="http://schemas.openxmlformats.org/markup-compatibility/2006" xmlns:p14="http://schemas.microsoft.com/office/powerpoint/2010/main">
    <mc:Choice Requires="p14">
      <p:transition spd="slow" p14:dur="1500" advTm="0">
        <p:random/>
      </p:transition>
    </mc:Choice>
    <mc:Fallback xmlns="">
      <p:transition spd="slow" advTm="0">
        <p:random/>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4.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rotWithShape="1">
          <a:blip r:embed="rId3" cstate="screen"/>
          <a:srcRect/>
          <a:stretch>
            <a:fillRect/>
          </a:stretch>
        </p:blipFill>
        <p:spPr>
          <a:xfrm>
            <a:off x="0" y="0"/>
            <a:ext cx="12192000" cy="6858000"/>
          </a:xfrm>
          <a:prstGeom prst="rect">
            <a:avLst/>
          </a:prstGeom>
        </p:spPr>
      </p:pic>
      <p:pic>
        <p:nvPicPr>
          <p:cNvPr id="17" name="图片 16"/>
          <p:cNvPicPr>
            <a:picLocks noChangeAspect="1"/>
          </p:cNvPicPr>
          <p:nvPr/>
        </p:nvPicPr>
        <p:blipFill>
          <a:blip r:embed="rId4" cstate="screen"/>
          <a:stretch>
            <a:fillRect/>
          </a:stretch>
        </p:blipFill>
        <p:spPr>
          <a:xfrm rot="150139">
            <a:off x="-228600" y="2399734"/>
            <a:ext cx="13530943" cy="6118140"/>
          </a:xfrm>
          <a:prstGeom prst="rect">
            <a:avLst/>
          </a:prstGeom>
        </p:spPr>
      </p:pic>
      <p:grpSp>
        <p:nvGrpSpPr>
          <p:cNvPr id="15" name="组合 14"/>
          <p:cNvGrpSpPr/>
          <p:nvPr/>
        </p:nvGrpSpPr>
        <p:grpSpPr>
          <a:xfrm>
            <a:off x="4174406" y="2158034"/>
            <a:ext cx="7215944" cy="2684395"/>
            <a:chOff x="3968508" y="2039913"/>
            <a:chExt cx="7215944" cy="2684395"/>
          </a:xfrm>
        </p:grpSpPr>
        <p:sp>
          <p:nvSpPr>
            <p:cNvPr id="6" name="矩形 5"/>
            <p:cNvSpPr/>
            <p:nvPr/>
          </p:nvSpPr>
          <p:spPr>
            <a:xfrm>
              <a:off x="3968508" y="2945901"/>
              <a:ext cx="1566878" cy="1354217"/>
            </a:xfrm>
            <a:prstGeom prst="rect">
              <a:avLst/>
            </a:prstGeom>
          </p:spPr>
          <p:txBody>
            <a:bodyPr wrap="square" lIns="0" tIns="0" rIns="0" bIns="0">
              <a:spAutoFit/>
            </a:bodyPr>
            <a:lstStyle/>
            <a:p>
              <a:pPr algn="ctr" defTabSz="914400">
                <a:defRPr/>
              </a:pPr>
              <a:r>
                <a:rPr lang="zh-CN" altLang="en-US" sz="8800" dirty="0">
                  <a:gradFill>
                    <a:gsLst>
                      <a:gs pos="0">
                        <a:srgbClr val="FEFAF6"/>
                      </a:gs>
                      <a:gs pos="100000">
                        <a:srgbClr val="FFEDC8"/>
                      </a:gs>
                    </a:gsLst>
                    <a:lin ang="5400000" scaled="1"/>
                  </a:gradFill>
                  <a:effectLst>
                    <a:outerShdw blurRad="228600" dist="76200" dir="2700000" algn="tl" rotWithShape="0">
                      <a:prstClr val="black">
                        <a:alpha val="13000"/>
                      </a:prstClr>
                    </a:outerShdw>
                  </a:effectLst>
                  <a:latin typeface="汉仪行楷简" panose="02010609000101010101" pitchFamily="49" charset="-122"/>
                  <a:ea typeface="汉仪行楷简" panose="02010609000101010101" pitchFamily="49" charset="-122"/>
                  <a:cs typeface="+mn-ea"/>
                  <a:sym typeface="+mn-lt"/>
                </a:rPr>
                <a:t>学</a:t>
              </a:r>
            </a:p>
          </p:txBody>
        </p:sp>
        <p:sp>
          <p:nvSpPr>
            <p:cNvPr id="10" name="矩形 9"/>
            <p:cNvSpPr/>
            <p:nvPr/>
          </p:nvSpPr>
          <p:spPr>
            <a:xfrm>
              <a:off x="4888019" y="3139259"/>
              <a:ext cx="1566878" cy="1354217"/>
            </a:xfrm>
            <a:prstGeom prst="rect">
              <a:avLst/>
            </a:prstGeom>
          </p:spPr>
          <p:txBody>
            <a:bodyPr wrap="square" lIns="0" tIns="0" rIns="0" bIns="0">
              <a:spAutoFit/>
            </a:bodyPr>
            <a:lstStyle/>
            <a:p>
              <a:pPr algn="ctr" defTabSz="914400">
                <a:defRPr/>
              </a:pPr>
              <a:r>
                <a:rPr lang="zh-CN" altLang="en-US" sz="8800" dirty="0">
                  <a:gradFill>
                    <a:gsLst>
                      <a:gs pos="0">
                        <a:srgbClr val="FEFAF6"/>
                      </a:gs>
                      <a:gs pos="100000">
                        <a:srgbClr val="FFEDC8"/>
                      </a:gs>
                    </a:gsLst>
                    <a:lin ang="5400000" scaled="1"/>
                  </a:gradFill>
                  <a:effectLst>
                    <a:outerShdw blurRad="228600" dist="76200" dir="2700000" algn="tl" rotWithShape="0">
                      <a:prstClr val="black">
                        <a:alpha val="13000"/>
                      </a:prstClr>
                    </a:outerShdw>
                  </a:effectLst>
                  <a:latin typeface="汉仪行楷简" panose="02010609000101010101" pitchFamily="49" charset="-122"/>
                  <a:ea typeface="汉仪行楷简" panose="02010609000101010101" pitchFamily="49" charset="-122"/>
                  <a:cs typeface="+mn-ea"/>
                  <a:sym typeface="+mn-lt"/>
                </a:rPr>
                <a:t>好</a:t>
              </a:r>
            </a:p>
          </p:txBody>
        </p:sp>
        <p:sp>
          <p:nvSpPr>
            <p:cNvPr id="11" name="矩形 10"/>
            <p:cNvSpPr/>
            <p:nvPr/>
          </p:nvSpPr>
          <p:spPr>
            <a:xfrm>
              <a:off x="5964222" y="2104755"/>
              <a:ext cx="1566878" cy="2554545"/>
            </a:xfrm>
            <a:prstGeom prst="rect">
              <a:avLst/>
            </a:prstGeom>
          </p:spPr>
          <p:txBody>
            <a:bodyPr wrap="square" lIns="0" tIns="0" rIns="0" bIns="0">
              <a:spAutoFit/>
            </a:bodyPr>
            <a:lstStyle/>
            <a:p>
              <a:pPr algn="ctr" defTabSz="914400">
                <a:defRPr/>
              </a:pPr>
              <a:r>
                <a:rPr lang="zh-CN" altLang="en-US" sz="16600" dirty="0">
                  <a:gradFill>
                    <a:gsLst>
                      <a:gs pos="0">
                        <a:srgbClr val="FEFAF6"/>
                      </a:gs>
                      <a:gs pos="100000">
                        <a:srgbClr val="FFEDC8"/>
                      </a:gs>
                    </a:gsLst>
                    <a:lin ang="5400000" scaled="1"/>
                  </a:gradFill>
                  <a:effectLst>
                    <a:outerShdw blurRad="228600" dist="76200" dir="2700000" algn="tl" rotWithShape="0">
                      <a:prstClr val="black">
                        <a:alpha val="13000"/>
                      </a:prstClr>
                    </a:outerShdw>
                  </a:effectLst>
                  <a:latin typeface="汉仪行楷简" panose="02010609000101010101" pitchFamily="49" charset="-122"/>
                  <a:ea typeface="汉仪行楷简" panose="02010609000101010101" pitchFamily="49" charset="-122"/>
                  <a:cs typeface="+mn-ea"/>
                  <a:sym typeface="+mn-lt"/>
                </a:rPr>
                <a:t>百</a:t>
              </a:r>
            </a:p>
          </p:txBody>
        </p:sp>
        <p:sp>
          <p:nvSpPr>
            <p:cNvPr id="12" name="矩形 11"/>
            <p:cNvSpPr/>
            <p:nvPr/>
          </p:nvSpPr>
          <p:spPr>
            <a:xfrm>
              <a:off x="7218469" y="2039913"/>
              <a:ext cx="1566878" cy="2554545"/>
            </a:xfrm>
            <a:prstGeom prst="rect">
              <a:avLst/>
            </a:prstGeom>
          </p:spPr>
          <p:txBody>
            <a:bodyPr wrap="square" lIns="0" tIns="0" rIns="0" bIns="0">
              <a:spAutoFit/>
            </a:bodyPr>
            <a:lstStyle/>
            <a:p>
              <a:pPr algn="ctr" defTabSz="914400">
                <a:defRPr/>
              </a:pPr>
              <a:r>
                <a:rPr lang="zh-CN" altLang="en-US" sz="16600" dirty="0">
                  <a:gradFill>
                    <a:gsLst>
                      <a:gs pos="0">
                        <a:srgbClr val="FEFAF6"/>
                      </a:gs>
                      <a:gs pos="100000">
                        <a:srgbClr val="FFEDC8"/>
                      </a:gs>
                    </a:gsLst>
                    <a:lin ang="5400000" scaled="1"/>
                  </a:gradFill>
                  <a:effectLst>
                    <a:outerShdw blurRad="228600" dist="76200" dir="2700000" algn="tl" rotWithShape="0">
                      <a:prstClr val="black">
                        <a:alpha val="13000"/>
                      </a:prstClr>
                    </a:outerShdw>
                  </a:effectLst>
                  <a:latin typeface="汉仪行楷简" panose="02010609000101010101" pitchFamily="49" charset="-122"/>
                  <a:ea typeface="汉仪行楷简" panose="02010609000101010101" pitchFamily="49" charset="-122"/>
                  <a:cs typeface="+mn-ea"/>
                  <a:sym typeface="+mn-lt"/>
                </a:rPr>
                <a:t>年</a:t>
              </a:r>
            </a:p>
          </p:txBody>
        </p:sp>
        <p:sp>
          <p:nvSpPr>
            <p:cNvPr id="13" name="矩形 12"/>
            <p:cNvSpPr/>
            <p:nvPr/>
          </p:nvSpPr>
          <p:spPr>
            <a:xfrm>
              <a:off x="8555687" y="2600650"/>
              <a:ext cx="1566878" cy="2123658"/>
            </a:xfrm>
            <a:prstGeom prst="rect">
              <a:avLst/>
            </a:prstGeom>
          </p:spPr>
          <p:txBody>
            <a:bodyPr wrap="square" lIns="0" tIns="0" rIns="0" bIns="0">
              <a:spAutoFit/>
            </a:bodyPr>
            <a:lstStyle/>
            <a:p>
              <a:pPr algn="ctr" defTabSz="914400">
                <a:defRPr/>
              </a:pPr>
              <a:r>
                <a:rPr lang="zh-CN" altLang="en-US" sz="13800" dirty="0">
                  <a:gradFill>
                    <a:gsLst>
                      <a:gs pos="0">
                        <a:srgbClr val="FEFAF6"/>
                      </a:gs>
                      <a:gs pos="100000">
                        <a:srgbClr val="FFEDC8"/>
                      </a:gs>
                    </a:gsLst>
                    <a:lin ang="5400000" scaled="1"/>
                  </a:gradFill>
                  <a:effectLst>
                    <a:outerShdw blurRad="228600" dist="76200" dir="2700000" algn="tl" rotWithShape="0">
                      <a:prstClr val="black">
                        <a:alpha val="13000"/>
                      </a:prstClr>
                    </a:outerShdw>
                  </a:effectLst>
                  <a:latin typeface="汉仪行楷简" panose="02010609000101010101" pitchFamily="49" charset="-122"/>
                  <a:ea typeface="汉仪行楷简" panose="02010609000101010101" pitchFamily="49" charset="-122"/>
                  <a:cs typeface="+mn-ea"/>
                  <a:sym typeface="+mn-lt"/>
                </a:rPr>
                <a:t>党</a:t>
              </a:r>
            </a:p>
          </p:txBody>
        </p:sp>
        <p:sp>
          <p:nvSpPr>
            <p:cNvPr id="14" name="矩形 13"/>
            <p:cNvSpPr/>
            <p:nvPr/>
          </p:nvSpPr>
          <p:spPr>
            <a:xfrm>
              <a:off x="9617574" y="2281455"/>
              <a:ext cx="1566878" cy="2123658"/>
            </a:xfrm>
            <a:prstGeom prst="rect">
              <a:avLst/>
            </a:prstGeom>
          </p:spPr>
          <p:txBody>
            <a:bodyPr wrap="square" lIns="0" tIns="0" rIns="0" bIns="0">
              <a:spAutoFit/>
            </a:bodyPr>
            <a:lstStyle/>
            <a:p>
              <a:pPr algn="ctr" defTabSz="914400">
                <a:defRPr/>
              </a:pPr>
              <a:r>
                <a:rPr lang="zh-CN" altLang="en-US" sz="13800" dirty="0">
                  <a:gradFill>
                    <a:gsLst>
                      <a:gs pos="0">
                        <a:srgbClr val="FEFAF6"/>
                      </a:gs>
                      <a:gs pos="100000">
                        <a:srgbClr val="FFEDC8"/>
                      </a:gs>
                    </a:gsLst>
                    <a:lin ang="5400000" scaled="1"/>
                  </a:gradFill>
                  <a:effectLst>
                    <a:outerShdw blurRad="228600" dist="76200" dir="2700000" algn="tl" rotWithShape="0">
                      <a:prstClr val="black">
                        <a:alpha val="13000"/>
                      </a:prstClr>
                    </a:outerShdw>
                  </a:effectLst>
                  <a:latin typeface="汉仪行楷简" panose="02010609000101010101" pitchFamily="49" charset="-122"/>
                  <a:ea typeface="汉仪行楷简" panose="02010609000101010101" pitchFamily="49" charset="-122"/>
                  <a:cs typeface="+mn-ea"/>
                  <a:sym typeface="+mn-lt"/>
                </a:rPr>
                <a:t>史</a:t>
              </a:r>
            </a:p>
          </p:txBody>
        </p:sp>
      </p:grpSp>
      <p:sp>
        <p:nvSpPr>
          <p:cNvPr id="19" name="矩形 18"/>
          <p:cNvSpPr/>
          <p:nvPr/>
        </p:nvSpPr>
        <p:spPr>
          <a:xfrm>
            <a:off x="4851464" y="5089473"/>
            <a:ext cx="5755447" cy="369332"/>
          </a:xfrm>
          <a:prstGeom prst="rect">
            <a:avLst/>
          </a:prstGeom>
        </p:spPr>
        <p:txBody>
          <a:bodyPr wrap="square" lIns="0" tIns="0" rIns="0" bIns="0">
            <a:spAutoFit/>
          </a:bodyPr>
          <a:lstStyle/>
          <a:p>
            <a:pPr algn="ctr" defTabSz="914400">
              <a:defRPr/>
            </a:pPr>
            <a:r>
              <a:rPr lang="en-US" altLang="zh-CN" sz="2400" dirty="0">
                <a:gradFill>
                  <a:gsLst>
                    <a:gs pos="0">
                      <a:srgbClr val="FEFAF6"/>
                    </a:gs>
                    <a:gs pos="100000">
                      <a:srgbClr val="FFEDC8"/>
                    </a:gs>
                  </a:gsLst>
                  <a:lin ang="5400000" scaled="1"/>
                </a:gradFill>
                <a:effectLst>
                  <a:outerShdw blurRad="228600" dist="76200" dir="2700000" algn="tl" rotWithShape="0">
                    <a:prstClr val="black">
                      <a:alpha val="13000"/>
                    </a:prstClr>
                  </a:outerShdw>
                </a:effectLst>
                <a:cs typeface="+mn-ea"/>
                <a:sym typeface="+mn-lt"/>
              </a:rPr>
              <a:t>【</a:t>
            </a:r>
            <a:r>
              <a:rPr lang="zh-CN" altLang="en-US" sz="2400" dirty="0">
                <a:gradFill>
                  <a:gsLst>
                    <a:gs pos="0">
                      <a:srgbClr val="FEFAF6"/>
                    </a:gs>
                    <a:gs pos="100000">
                      <a:srgbClr val="FFEDC8"/>
                    </a:gs>
                  </a:gsLst>
                  <a:lin ang="5400000" scaled="1"/>
                </a:gradFill>
                <a:effectLst>
                  <a:outerShdw blurRad="228600" dist="76200" dir="2700000" algn="tl" rotWithShape="0">
                    <a:prstClr val="black">
                      <a:alpha val="13000"/>
                    </a:prstClr>
                  </a:outerShdw>
                </a:effectLst>
                <a:cs typeface="+mn-ea"/>
                <a:sym typeface="+mn-lt"/>
              </a:rPr>
              <a:t>庆祝建党</a:t>
            </a:r>
            <a:r>
              <a:rPr lang="en-US" altLang="zh-CN" sz="2400" dirty="0">
                <a:gradFill>
                  <a:gsLst>
                    <a:gs pos="0">
                      <a:srgbClr val="FEFAF6"/>
                    </a:gs>
                    <a:gs pos="100000">
                      <a:srgbClr val="FFEDC8"/>
                    </a:gs>
                  </a:gsLst>
                  <a:lin ang="5400000" scaled="1"/>
                </a:gradFill>
                <a:effectLst>
                  <a:outerShdw blurRad="228600" dist="76200" dir="2700000" algn="tl" rotWithShape="0">
                    <a:prstClr val="black">
                      <a:alpha val="13000"/>
                    </a:prstClr>
                  </a:outerShdw>
                </a:effectLst>
                <a:cs typeface="+mn-ea"/>
                <a:sym typeface="+mn-lt"/>
              </a:rPr>
              <a:t>100</a:t>
            </a:r>
            <a:r>
              <a:rPr lang="zh-CN" altLang="en-US" sz="2400" dirty="0">
                <a:gradFill>
                  <a:gsLst>
                    <a:gs pos="0">
                      <a:srgbClr val="FEFAF6"/>
                    </a:gs>
                    <a:gs pos="100000">
                      <a:srgbClr val="FFEDC8"/>
                    </a:gs>
                  </a:gsLst>
                  <a:lin ang="5400000" scaled="1"/>
                </a:gradFill>
                <a:effectLst>
                  <a:outerShdw blurRad="228600" dist="76200" dir="2700000" algn="tl" rotWithShape="0">
                    <a:prstClr val="black">
                      <a:alpha val="13000"/>
                    </a:prstClr>
                  </a:outerShdw>
                </a:effectLst>
                <a:cs typeface="+mn-ea"/>
                <a:sym typeface="+mn-lt"/>
              </a:rPr>
              <a:t>周年党史党课</a:t>
            </a:r>
            <a:r>
              <a:rPr lang="en-US" altLang="zh-CN" sz="2400" dirty="0">
                <a:gradFill>
                  <a:gsLst>
                    <a:gs pos="0">
                      <a:srgbClr val="FEFAF6"/>
                    </a:gs>
                    <a:gs pos="100000">
                      <a:srgbClr val="FFEDC8"/>
                    </a:gs>
                  </a:gsLst>
                  <a:lin ang="5400000" scaled="1"/>
                </a:gradFill>
                <a:effectLst>
                  <a:outerShdw blurRad="228600" dist="76200" dir="2700000" algn="tl" rotWithShape="0">
                    <a:prstClr val="black">
                      <a:alpha val="13000"/>
                    </a:prstClr>
                  </a:outerShdw>
                </a:effectLst>
                <a:cs typeface="+mn-ea"/>
                <a:sym typeface="+mn-lt"/>
              </a:rPr>
              <a:t>】</a:t>
            </a:r>
            <a:endParaRPr lang="zh-CN" altLang="en-US" sz="2400" dirty="0">
              <a:gradFill>
                <a:gsLst>
                  <a:gs pos="0">
                    <a:srgbClr val="FEFAF6"/>
                  </a:gs>
                  <a:gs pos="100000">
                    <a:srgbClr val="FFEDC8"/>
                  </a:gs>
                </a:gsLst>
                <a:lin ang="5400000" scaled="1"/>
              </a:gradFill>
              <a:effectLst>
                <a:outerShdw blurRad="228600" dist="76200" dir="2700000" algn="tl" rotWithShape="0">
                  <a:prstClr val="black">
                    <a:alpha val="13000"/>
                  </a:prstClr>
                </a:outerShdw>
              </a:effectLst>
              <a:cs typeface="+mn-ea"/>
              <a:sym typeface="+mn-lt"/>
            </a:endParaRPr>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dissolve">
                                      <p:cBhvr>
                                        <p:cTn id="7" dur="500"/>
                                        <p:tgtEl>
                                          <p:spTgt spid="15"/>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19"/>
                                        </p:tgtEl>
                                        <p:attrNameLst>
                                          <p:attrName>style.visibility</p:attrName>
                                        </p:attrNameLst>
                                      </p:cBhvr>
                                      <p:to>
                                        <p:strVal val="visible"/>
                                      </p:to>
                                    </p:set>
                                    <p:animEffect transition="in" filter="dissolve">
                                      <p:cBhvr>
                                        <p:cTn id="12"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组合 2"/>
          <p:cNvGrpSpPr/>
          <p:nvPr/>
        </p:nvGrpSpPr>
        <p:grpSpPr>
          <a:xfrm>
            <a:off x="606838" y="573758"/>
            <a:ext cx="4675182" cy="525665"/>
            <a:chOff x="653333" y="511765"/>
            <a:chExt cx="4675182" cy="525665"/>
          </a:xfrm>
        </p:grpSpPr>
        <p:sp>
          <p:nvSpPr>
            <p:cNvPr id="4" name="平行四边形 16"/>
            <p:cNvSpPr/>
            <p:nvPr/>
          </p:nvSpPr>
          <p:spPr>
            <a:xfrm>
              <a:off x="737965" y="671232"/>
              <a:ext cx="2335854" cy="366198"/>
            </a:xfrm>
            <a:custGeom>
              <a:avLst/>
              <a:gdLst>
                <a:gd name="connsiteX0" fmla="*/ 1093 w 1772107"/>
                <a:gd name="connsiteY0" fmla="*/ 413485 h 458216"/>
                <a:gd name="connsiteX1" fmla="*/ 97647 w 1772107"/>
                <a:gd name="connsiteY1" fmla="*/ 27269 h 458216"/>
                <a:gd name="connsiteX2" fmla="*/ 132572 w 1772107"/>
                <a:gd name="connsiteY2" fmla="*/ 0 h 458216"/>
                <a:gd name="connsiteX3" fmla="*/ 1736090 w 1772107"/>
                <a:gd name="connsiteY3" fmla="*/ 0 h 458216"/>
                <a:gd name="connsiteX4" fmla="*/ 1771015 w 1772107"/>
                <a:gd name="connsiteY4" fmla="*/ 44731 h 458216"/>
                <a:gd name="connsiteX5" fmla="*/ 1674461 w 1772107"/>
                <a:gd name="connsiteY5" fmla="*/ 430947 h 458216"/>
                <a:gd name="connsiteX6" fmla="*/ 1639536 w 1772107"/>
                <a:gd name="connsiteY6" fmla="*/ 458216 h 458216"/>
                <a:gd name="connsiteX7" fmla="*/ 36018 w 1772107"/>
                <a:gd name="connsiteY7" fmla="*/ 458216 h 458216"/>
                <a:gd name="connsiteX8" fmla="*/ 1093 w 1772107"/>
                <a:gd name="connsiteY8" fmla="*/ 413485 h 4582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72107" h="458216">
                  <a:moveTo>
                    <a:pt x="1093" y="413485"/>
                  </a:moveTo>
                  <a:lnTo>
                    <a:pt x="97647" y="27269"/>
                  </a:lnTo>
                  <a:cubicBezTo>
                    <a:pt x="101655" y="11235"/>
                    <a:pt x="116044" y="0"/>
                    <a:pt x="132572" y="0"/>
                  </a:cubicBezTo>
                  <a:lnTo>
                    <a:pt x="1736090" y="0"/>
                  </a:lnTo>
                  <a:cubicBezTo>
                    <a:pt x="1759513" y="0"/>
                    <a:pt x="1776696" y="22008"/>
                    <a:pt x="1771015" y="44731"/>
                  </a:cubicBezTo>
                  <a:lnTo>
                    <a:pt x="1674461" y="430947"/>
                  </a:lnTo>
                  <a:cubicBezTo>
                    <a:pt x="1670453" y="446981"/>
                    <a:pt x="1656064" y="458216"/>
                    <a:pt x="1639536" y="458216"/>
                  </a:cubicBezTo>
                  <a:lnTo>
                    <a:pt x="36018" y="458216"/>
                  </a:lnTo>
                  <a:cubicBezTo>
                    <a:pt x="12595" y="458216"/>
                    <a:pt x="-4588" y="436208"/>
                    <a:pt x="1093" y="413485"/>
                  </a:cubicBezTo>
                </a:path>
              </a:pathLst>
            </a:custGeom>
            <a:solidFill>
              <a:schemeClr val="bg2">
                <a:alpha val="30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sp>
          <p:nvSpPr>
            <p:cNvPr id="5" name="平行四边形 14"/>
            <p:cNvSpPr/>
            <p:nvPr/>
          </p:nvSpPr>
          <p:spPr>
            <a:xfrm>
              <a:off x="653333" y="576167"/>
              <a:ext cx="422991" cy="326056"/>
            </a:xfrm>
            <a:custGeom>
              <a:avLst/>
              <a:gdLst>
                <a:gd name="connsiteX0" fmla="*/ 1093 w 572347"/>
                <a:gd name="connsiteY0" fmla="*/ 429879 h 474610"/>
                <a:gd name="connsiteX1" fmla="*/ 101746 w 572347"/>
                <a:gd name="connsiteY1" fmla="*/ 27269 h 474610"/>
                <a:gd name="connsiteX2" fmla="*/ 136671 w 572347"/>
                <a:gd name="connsiteY2" fmla="*/ 0 h 474610"/>
                <a:gd name="connsiteX3" fmla="*/ 536330 w 572347"/>
                <a:gd name="connsiteY3" fmla="*/ 0 h 474610"/>
                <a:gd name="connsiteX4" fmla="*/ 571255 w 572347"/>
                <a:gd name="connsiteY4" fmla="*/ 44731 h 474610"/>
                <a:gd name="connsiteX5" fmla="*/ 470603 w 572347"/>
                <a:gd name="connsiteY5" fmla="*/ 447341 h 474610"/>
                <a:gd name="connsiteX6" fmla="*/ 435678 w 572347"/>
                <a:gd name="connsiteY6" fmla="*/ 474610 h 474610"/>
                <a:gd name="connsiteX7" fmla="*/ 36018 w 572347"/>
                <a:gd name="connsiteY7" fmla="*/ 474610 h 474610"/>
                <a:gd name="connsiteX8" fmla="*/ 1093 w 572347"/>
                <a:gd name="connsiteY8" fmla="*/ 429879 h 4746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72347" h="474610">
                  <a:moveTo>
                    <a:pt x="1093" y="429879"/>
                  </a:moveTo>
                  <a:lnTo>
                    <a:pt x="101746" y="27269"/>
                  </a:lnTo>
                  <a:cubicBezTo>
                    <a:pt x="105754" y="11235"/>
                    <a:pt x="120144" y="0"/>
                    <a:pt x="136671" y="0"/>
                  </a:cubicBezTo>
                  <a:lnTo>
                    <a:pt x="536330" y="0"/>
                  </a:lnTo>
                  <a:cubicBezTo>
                    <a:pt x="559753" y="0"/>
                    <a:pt x="576936" y="22008"/>
                    <a:pt x="571255" y="44731"/>
                  </a:cubicBezTo>
                  <a:lnTo>
                    <a:pt x="470603" y="447341"/>
                  </a:lnTo>
                  <a:cubicBezTo>
                    <a:pt x="466595" y="463375"/>
                    <a:pt x="452206" y="474610"/>
                    <a:pt x="435678" y="474610"/>
                  </a:cubicBezTo>
                  <a:lnTo>
                    <a:pt x="36018" y="474610"/>
                  </a:lnTo>
                  <a:cubicBezTo>
                    <a:pt x="12595" y="474610"/>
                    <a:pt x="-4588" y="452602"/>
                    <a:pt x="1093" y="429879"/>
                  </a:cubicBezTo>
                </a:path>
              </a:pathLst>
            </a:custGeom>
            <a:gradFill>
              <a:gsLst>
                <a:gs pos="0">
                  <a:srgbClr val="FEFAF6"/>
                </a:gs>
                <a:gs pos="100000">
                  <a:srgbClr val="FFEDC8"/>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cs typeface="+mn-ea"/>
                <a:sym typeface="+mn-lt"/>
              </a:endParaRPr>
            </a:p>
          </p:txBody>
        </p:sp>
        <p:sp>
          <p:nvSpPr>
            <p:cNvPr id="6" name="文本框 5"/>
            <p:cNvSpPr txBox="1"/>
            <p:nvPr/>
          </p:nvSpPr>
          <p:spPr>
            <a:xfrm>
              <a:off x="1076324" y="511765"/>
              <a:ext cx="4252191" cy="461665"/>
            </a:xfrm>
            <a:prstGeom prst="rect">
              <a:avLst/>
            </a:prstGeom>
            <a:noFill/>
          </p:spPr>
          <p:txBody>
            <a:bodyPr wrap="square" rtlCol="0">
              <a:spAutoFit/>
            </a:bodyPr>
            <a:lstStyle/>
            <a:p>
              <a:pPr algn="just" defTabSz="914400">
                <a:defRPr/>
              </a:pPr>
              <a:r>
                <a:rPr lang="zh-CN" altLang="en-US" sz="2400" b="1" dirty="0">
                  <a:gradFill>
                    <a:gsLst>
                      <a:gs pos="0">
                        <a:srgbClr val="FEFAF6"/>
                      </a:gs>
                      <a:gs pos="100000">
                        <a:srgbClr val="FFEDC8"/>
                      </a:gs>
                    </a:gsLst>
                    <a:lin ang="5400000" scaled="1"/>
                  </a:gradFill>
                  <a:cs typeface="+mn-ea"/>
                  <a:sym typeface="+mn-lt"/>
                </a:rPr>
                <a:t>在全党开展中共党史学习教育</a:t>
              </a:r>
            </a:p>
          </p:txBody>
        </p:sp>
      </p:grpSp>
      <p:sp>
        <p:nvSpPr>
          <p:cNvPr id="7" name="矩形 6"/>
          <p:cNvSpPr/>
          <p:nvPr/>
        </p:nvSpPr>
        <p:spPr>
          <a:xfrm>
            <a:off x="877259" y="1350164"/>
            <a:ext cx="6571281" cy="369332"/>
          </a:xfrm>
          <a:prstGeom prst="rect">
            <a:avLst/>
          </a:prstGeom>
        </p:spPr>
        <p:txBody>
          <a:bodyPr wrap="square" lIns="0" tIns="0" rIns="0" bIns="0">
            <a:spAutoFit/>
          </a:bodyPr>
          <a:lstStyle/>
          <a:p>
            <a:pPr algn="just" defTabSz="914400">
              <a:defRPr/>
            </a:pPr>
            <a:r>
              <a:rPr lang="zh-CN" altLang="en-US" sz="2400" b="1" dirty="0">
                <a:gradFill>
                  <a:gsLst>
                    <a:gs pos="0">
                      <a:srgbClr val="FEFAF6"/>
                    </a:gs>
                    <a:gs pos="100000">
                      <a:srgbClr val="FFEDC8"/>
                    </a:gs>
                  </a:gsLst>
                  <a:lin ang="5400000" scaled="1"/>
                </a:gradFill>
                <a:cs typeface="+mn-ea"/>
                <a:sym typeface="+mn-lt"/>
              </a:rPr>
              <a:t>有关领导强调</a:t>
            </a:r>
          </a:p>
        </p:txBody>
      </p:sp>
      <p:sp>
        <p:nvSpPr>
          <p:cNvPr id="8" name="矩形 7"/>
          <p:cNvSpPr/>
          <p:nvPr/>
        </p:nvSpPr>
        <p:spPr>
          <a:xfrm>
            <a:off x="874712" y="1738952"/>
            <a:ext cx="10442575" cy="285078"/>
          </a:xfrm>
          <a:prstGeom prst="rect">
            <a:avLst/>
          </a:prstGeom>
        </p:spPr>
        <p:txBody>
          <a:bodyPr wrap="square" lIns="0" tIns="0" rIns="0" bIns="0">
            <a:spAutoFit/>
          </a:bodyPr>
          <a:lstStyle/>
          <a:p>
            <a:pPr algn="just" defTabSz="914400">
              <a:lnSpc>
                <a:spcPct val="150000"/>
              </a:lnSpc>
              <a:defRPr/>
            </a:pPr>
            <a:r>
              <a:rPr lang="zh-CN" altLang="en-US" sz="1400" b="1" dirty="0">
                <a:solidFill>
                  <a:srgbClr val="FAEED8"/>
                </a:solidFill>
                <a:cs typeface="+mn-ea"/>
                <a:sym typeface="+mn-lt"/>
              </a:rPr>
              <a:t>中共中央决定，今年在全党开展中共党史学习教育，激励全党不忘初心、牢记使命，在新时代不断加强党的建设。</a:t>
            </a:r>
          </a:p>
        </p:txBody>
      </p:sp>
      <p:sp>
        <p:nvSpPr>
          <p:cNvPr id="9" name="矩形 8"/>
          <p:cNvSpPr/>
          <p:nvPr/>
        </p:nvSpPr>
        <p:spPr>
          <a:xfrm>
            <a:off x="2810360" y="2602189"/>
            <a:ext cx="6571281" cy="369332"/>
          </a:xfrm>
          <a:prstGeom prst="rect">
            <a:avLst/>
          </a:prstGeom>
        </p:spPr>
        <p:txBody>
          <a:bodyPr wrap="square" lIns="0" tIns="0" rIns="0" bIns="0">
            <a:spAutoFit/>
          </a:bodyPr>
          <a:lstStyle/>
          <a:p>
            <a:pPr algn="ctr" defTabSz="914400">
              <a:defRPr/>
            </a:pPr>
            <a:r>
              <a:rPr lang="en-US" altLang="zh-CN" sz="2400" b="1" dirty="0">
                <a:gradFill>
                  <a:gsLst>
                    <a:gs pos="0">
                      <a:srgbClr val="FEFAF6"/>
                    </a:gs>
                    <a:gs pos="100000">
                      <a:srgbClr val="FFEDC8"/>
                    </a:gs>
                  </a:gsLst>
                  <a:lin ang="5400000" scaled="1"/>
                </a:gradFill>
                <a:cs typeface="+mn-ea"/>
                <a:sym typeface="+mn-lt"/>
              </a:rPr>
              <a:t>—</a:t>
            </a:r>
            <a:r>
              <a:rPr lang="zh-CN" altLang="en-US" sz="2400" b="1" dirty="0">
                <a:gradFill>
                  <a:gsLst>
                    <a:gs pos="0">
                      <a:srgbClr val="FEFAF6"/>
                    </a:gs>
                    <a:gs pos="100000">
                      <a:srgbClr val="FFEDC8"/>
                    </a:gs>
                  </a:gsLst>
                  <a:lin ang="5400000" scaled="1"/>
                </a:gradFill>
                <a:cs typeface="+mn-ea"/>
                <a:sym typeface="+mn-lt"/>
              </a:rPr>
              <a:t> 各民主党派和无党派人士 </a:t>
            </a:r>
            <a:r>
              <a:rPr lang="en-US" altLang="zh-CN" sz="2400" b="1" dirty="0">
                <a:gradFill>
                  <a:gsLst>
                    <a:gs pos="0">
                      <a:srgbClr val="FEFAF6"/>
                    </a:gs>
                    <a:gs pos="100000">
                      <a:srgbClr val="FFEDC8"/>
                    </a:gs>
                  </a:gsLst>
                  <a:lin ang="5400000" scaled="1"/>
                </a:gradFill>
                <a:cs typeface="+mn-ea"/>
                <a:sym typeface="+mn-lt"/>
              </a:rPr>
              <a:t>—</a:t>
            </a:r>
            <a:endParaRPr lang="zh-CN" altLang="en-US" sz="2400" b="1" dirty="0">
              <a:gradFill>
                <a:gsLst>
                  <a:gs pos="0">
                    <a:srgbClr val="FEFAF6"/>
                  </a:gs>
                  <a:gs pos="100000">
                    <a:srgbClr val="FFEDC8"/>
                  </a:gs>
                </a:gsLst>
                <a:lin ang="5400000" scaled="1"/>
              </a:gradFill>
              <a:cs typeface="+mn-ea"/>
              <a:sym typeface="+mn-lt"/>
            </a:endParaRPr>
          </a:p>
        </p:txBody>
      </p:sp>
      <p:grpSp>
        <p:nvGrpSpPr>
          <p:cNvPr id="10" name="组合 9"/>
          <p:cNvGrpSpPr/>
          <p:nvPr/>
        </p:nvGrpSpPr>
        <p:grpSpPr>
          <a:xfrm>
            <a:off x="1067160" y="3298628"/>
            <a:ext cx="3076577" cy="2697636"/>
            <a:chOff x="1253144" y="2445700"/>
            <a:chExt cx="3076577" cy="2697636"/>
          </a:xfrm>
        </p:grpSpPr>
        <p:sp>
          <p:nvSpPr>
            <p:cNvPr id="11" name="矩形 10"/>
            <p:cNvSpPr/>
            <p:nvPr/>
          </p:nvSpPr>
          <p:spPr>
            <a:xfrm>
              <a:off x="1253144" y="2649981"/>
              <a:ext cx="3076577" cy="2493355"/>
            </a:xfrm>
            <a:prstGeom prst="rect">
              <a:avLst/>
            </a:prstGeom>
            <a:noFill/>
            <a:ln>
              <a:solidFill>
                <a:srgbClr val="FAEED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cs typeface="+mn-ea"/>
                <a:sym typeface="+mn-lt"/>
              </a:endParaRPr>
            </a:p>
          </p:txBody>
        </p:sp>
        <p:sp>
          <p:nvSpPr>
            <p:cNvPr id="12" name="矩形 11"/>
            <p:cNvSpPr/>
            <p:nvPr/>
          </p:nvSpPr>
          <p:spPr>
            <a:xfrm>
              <a:off x="1470351" y="3558049"/>
              <a:ext cx="2642161" cy="1292662"/>
            </a:xfrm>
            <a:prstGeom prst="rect">
              <a:avLst/>
            </a:prstGeom>
          </p:spPr>
          <p:txBody>
            <a:bodyPr wrap="square" lIns="0" tIns="0" rIns="0" bIns="0">
              <a:spAutoFit/>
            </a:bodyPr>
            <a:lstStyle/>
            <a:p>
              <a:pPr algn="ctr" defTabSz="914400">
                <a:lnSpc>
                  <a:spcPct val="150000"/>
                </a:lnSpc>
                <a:defRPr/>
              </a:pPr>
              <a:r>
                <a:rPr lang="zh-CN" altLang="en-US" sz="1400" b="1" dirty="0">
                  <a:solidFill>
                    <a:srgbClr val="FAEED8"/>
                  </a:solidFill>
                  <a:cs typeface="+mn-ea"/>
                  <a:sym typeface="+mn-lt"/>
                </a:rPr>
                <a:t>结合庆祝中国共产党成立</a:t>
              </a:r>
              <a:r>
                <a:rPr lang="en-US" altLang="zh-CN" sz="1400" b="1" dirty="0">
                  <a:solidFill>
                    <a:srgbClr val="FAEED8"/>
                  </a:solidFill>
                  <a:cs typeface="+mn-ea"/>
                  <a:sym typeface="+mn-lt"/>
                </a:rPr>
                <a:t>100</a:t>
              </a:r>
              <a:r>
                <a:rPr lang="zh-CN" altLang="en-US" sz="1400" b="1" dirty="0">
                  <a:solidFill>
                    <a:srgbClr val="FAEED8"/>
                  </a:solidFill>
                  <a:cs typeface="+mn-ea"/>
                  <a:sym typeface="+mn-lt"/>
                </a:rPr>
                <a:t>周年</a:t>
              </a:r>
              <a:r>
                <a:rPr lang="en-US" altLang="zh-CN" sz="1400" b="1" dirty="0">
                  <a:solidFill>
                    <a:srgbClr val="FAEED8"/>
                  </a:solidFill>
                  <a:cs typeface="+mn-ea"/>
                  <a:sym typeface="+mn-lt"/>
                </a:rPr>
                <a:t>.</a:t>
              </a:r>
              <a:r>
                <a:rPr lang="zh-CN" altLang="en-US" sz="1400" b="1" dirty="0">
                  <a:solidFill>
                    <a:srgbClr val="FAEED8"/>
                  </a:solidFill>
                  <a:cs typeface="+mn-ea"/>
                  <a:sym typeface="+mn-lt"/>
                </a:rPr>
                <a:t>全面回顾同中国共产党团结合作的奋斗历程，发扬光荣传统</a:t>
              </a:r>
              <a:r>
                <a:rPr lang="en-US" altLang="zh-CN" sz="1400" b="1" dirty="0">
                  <a:solidFill>
                    <a:srgbClr val="FAEED8"/>
                  </a:solidFill>
                  <a:cs typeface="+mn-ea"/>
                  <a:sym typeface="+mn-lt"/>
                </a:rPr>
                <a:t>,</a:t>
              </a:r>
              <a:r>
                <a:rPr lang="zh-CN" altLang="en-US" sz="1400" b="1" dirty="0">
                  <a:solidFill>
                    <a:srgbClr val="FAEED8"/>
                  </a:solidFill>
                  <a:cs typeface="+mn-ea"/>
                  <a:sym typeface="+mn-lt"/>
                </a:rPr>
                <a:t>坚守合作初心</a:t>
              </a:r>
              <a:r>
                <a:rPr lang="en-US" altLang="zh-CN" sz="1400" b="1" dirty="0">
                  <a:solidFill>
                    <a:srgbClr val="FAEED8"/>
                  </a:solidFill>
                  <a:cs typeface="+mn-ea"/>
                  <a:sym typeface="+mn-lt"/>
                </a:rPr>
                <a:t>,</a:t>
              </a:r>
              <a:r>
                <a:rPr lang="zh-CN" altLang="en-US" sz="1400" b="1" dirty="0">
                  <a:solidFill>
                    <a:srgbClr val="FAEED8"/>
                  </a:solidFill>
                  <a:cs typeface="+mn-ea"/>
                  <a:sym typeface="+mn-lt"/>
                </a:rPr>
                <a:t>加强自身建设。</a:t>
              </a:r>
            </a:p>
          </p:txBody>
        </p:sp>
        <p:grpSp>
          <p:nvGrpSpPr>
            <p:cNvPr id="13" name="组合 12"/>
            <p:cNvGrpSpPr/>
            <p:nvPr/>
          </p:nvGrpSpPr>
          <p:grpSpPr>
            <a:xfrm>
              <a:off x="2423539" y="2445700"/>
              <a:ext cx="686420" cy="908068"/>
              <a:chOff x="4075698" y="4213734"/>
              <a:chExt cx="686420" cy="908068"/>
            </a:xfrm>
          </p:grpSpPr>
          <p:sp>
            <p:nvSpPr>
              <p:cNvPr id="14" name="五边形 13"/>
              <p:cNvSpPr/>
              <p:nvPr/>
            </p:nvSpPr>
            <p:spPr>
              <a:xfrm rot="5400000">
                <a:off x="3964874" y="4324558"/>
                <a:ext cx="908068" cy="686420"/>
              </a:xfrm>
              <a:prstGeom prst="homePlate">
                <a:avLst/>
              </a:prstGeom>
              <a:gradFill>
                <a:gsLst>
                  <a:gs pos="0">
                    <a:srgbClr val="FEFAF6"/>
                  </a:gs>
                  <a:gs pos="100000">
                    <a:srgbClr val="FFEDC8"/>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cs typeface="+mn-ea"/>
                  <a:sym typeface="+mn-lt"/>
                </a:endParaRPr>
              </a:p>
            </p:txBody>
          </p:sp>
          <p:sp>
            <p:nvSpPr>
              <p:cNvPr id="15" name="文本框 14"/>
              <p:cNvSpPr txBox="1"/>
              <p:nvPr/>
            </p:nvSpPr>
            <p:spPr>
              <a:xfrm>
                <a:off x="4148116" y="4300199"/>
                <a:ext cx="509276" cy="533544"/>
              </a:xfrm>
              <a:prstGeom prst="rect">
                <a:avLst/>
              </a:prstGeom>
              <a:noFill/>
              <a:ln>
                <a:noFill/>
              </a:ln>
              <a:effectLst/>
            </p:spPr>
            <p:txBody>
              <a:bodyPr wrap="square" rtlCol="0">
                <a:spAutoFit/>
              </a:bodyPr>
              <a:lstStyle>
                <a:defPPr>
                  <a:defRPr lang="zh-CN"/>
                </a:defPPr>
                <a:lvl1pPr algn="ctr">
                  <a:lnSpc>
                    <a:spcPct val="110000"/>
                  </a:lnSpc>
                  <a:defRPr sz="3200" i="0" spc="0">
                    <a:ln w="19050">
                      <a:noFill/>
                    </a:ln>
                    <a:gradFill>
                      <a:gsLst>
                        <a:gs pos="100000">
                          <a:srgbClr val="E9BE61"/>
                        </a:gs>
                        <a:gs pos="49000">
                          <a:srgbClr val="FEEFAC"/>
                        </a:gs>
                      </a:gsLst>
                      <a:lin ang="5400000" scaled="0"/>
                    </a:gradFill>
                    <a:effectLst/>
                    <a:latin typeface="思源宋体 CN Heavy" panose="02020900000000000000" pitchFamily="18" charset="-122"/>
                    <a:ea typeface="思源宋体 CN Heavy" panose="02020900000000000000" pitchFamily="18" charset="-122"/>
                  </a:defRPr>
                </a:lvl1pPr>
              </a:lstStyle>
              <a:p>
                <a:r>
                  <a:rPr lang="zh-CN" altLang="en-US" sz="2800" dirty="0">
                    <a:solidFill>
                      <a:srgbClr val="BA1219"/>
                    </a:solidFill>
                    <a:latin typeface="+mn-lt"/>
                    <a:ea typeface="+mn-ea"/>
                    <a:cs typeface="+mn-ea"/>
                    <a:sym typeface="+mn-lt"/>
                  </a:rPr>
                  <a:t>要</a:t>
                </a:r>
              </a:p>
            </p:txBody>
          </p:sp>
        </p:grpSp>
      </p:grpSp>
      <p:grpSp>
        <p:nvGrpSpPr>
          <p:cNvPr id="16" name="组合 15"/>
          <p:cNvGrpSpPr/>
          <p:nvPr/>
        </p:nvGrpSpPr>
        <p:grpSpPr>
          <a:xfrm>
            <a:off x="4557710" y="3299626"/>
            <a:ext cx="3076577" cy="2697636"/>
            <a:chOff x="1253144" y="2445700"/>
            <a:chExt cx="3076577" cy="2697636"/>
          </a:xfrm>
        </p:grpSpPr>
        <p:sp>
          <p:nvSpPr>
            <p:cNvPr id="17" name="矩形 16"/>
            <p:cNvSpPr/>
            <p:nvPr/>
          </p:nvSpPr>
          <p:spPr>
            <a:xfrm>
              <a:off x="1253144" y="2649981"/>
              <a:ext cx="3076577" cy="2493355"/>
            </a:xfrm>
            <a:prstGeom prst="rect">
              <a:avLst/>
            </a:prstGeom>
            <a:noFill/>
            <a:ln>
              <a:solidFill>
                <a:srgbClr val="FAEED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cs typeface="+mn-ea"/>
                <a:sym typeface="+mn-lt"/>
              </a:endParaRPr>
            </a:p>
          </p:txBody>
        </p:sp>
        <p:sp>
          <p:nvSpPr>
            <p:cNvPr id="18" name="矩形 17"/>
            <p:cNvSpPr/>
            <p:nvPr/>
          </p:nvSpPr>
          <p:spPr>
            <a:xfrm>
              <a:off x="1470351" y="3558049"/>
              <a:ext cx="2642161" cy="1292662"/>
            </a:xfrm>
            <a:prstGeom prst="rect">
              <a:avLst/>
            </a:prstGeom>
          </p:spPr>
          <p:txBody>
            <a:bodyPr wrap="square" lIns="0" tIns="0" rIns="0" bIns="0">
              <a:spAutoFit/>
            </a:bodyPr>
            <a:lstStyle/>
            <a:p>
              <a:pPr algn="ctr" defTabSz="914400">
                <a:lnSpc>
                  <a:spcPct val="150000"/>
                </a:lnSpc>
                <a:defRPr/>
              </a:pPr>
              <a:r>
                <a:rPr lang="zh-CN" altLang="en-US" sz="1400" b="1" dirty="0">
                  <a:solidFill>
                    <a:srgbClr val="FAEED8"/>
                  </a:solidFill>
                  <a:cs typeface="+mn-ea"/>
                  <a:sym typeface="+mn-lt"/>
                </a:rPr>
                <a:t>继续贯彻中共中央关于中国特色社会主义参政党建设的一系列决策部署把思想政治建设摆在更加突出的位置</a:t>
              </a:r>
              <a:r>
                <a:rPr lang="en-US" altLang="zh-CN" sz="1400" b="1" dirty="0">
                  <a:solidFill>
                    <a:srgbClr val="FAEED8"/>
                  </a:solidFill>
                  <a:cs typeface="+mn-ea"/>
                  <a:sym typeface="+mn-lt"/>
                </a:rPr>
                <a:t>,</a:t>
              </a:r>
              <a:r>
                <a:rPr lang="zh-CN" altLang="en-US" sz="1400" b="1" dirty="0">
                  <a:solidFill>
                    <a:srgbClr val="FAEED8"/>
                  </a:solidFill>
                  <a:cs typeface="+mn-ea"/>
                  <a:sym typeface="+mn-lt"/>
                </a:rPr>
                <a:t>持续强化理论武装。</a:t>
              </a:r>
            </a:p>
          </p:txBody>
        </p:sp>
        <p:grpSp>
          <p:nvGrpSpPr>
            <p:cNvPr id="19" name="组合 18"/>
            <p:cNvGrpSpPr/>
            <p:nvPr/>
          </p:nvGrpSpPr>
          <p:grpSpPr>
            <a:xfrm>
              <a:off x="2423539" y="2445700"/>
              <a:ext cx="686420" cy="908068"/>
              <a:chOff x="4075698" y="4213734"/>
              <a:chExt cx="686420" cy="908068"/>
            </a:xfrm>
          </p:grpSpPr>
          <p:sp>
            <p:nvSpPr>
              <p:cNvPr id="20" name="五边形 19"/>
              <p:cNvSpPr/>
              <p:nvPr/>
            </p:nvSpPr>
            <p:spPr>
              <a:xfrm rot="5400000">
                <a:off x="3964874" y="4324558"/>
                <a:ext cx="908068" cy="686420"/>
              </a:xfrm>
              <a:prstGeom prst="homePlate">
                <a:avLst/>
              </a:prstGeom>
              <a:gradFill>
                <a:gsLst>
                  <a:gs pos="0">
                    <a:srgbClr val="FEFAF6"/>
                  </a:gs>
                  <a:gs pos="100000">
                    <a:srgbClr val="FFEDC8"/>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cs typeface="+mn-ea"/>
                  <a:sym typeface="+mn-lt"/>
                </a:endParaRPr>
              </a:p>
            </p:txBody>
          </p:sp>
          <p:sp>
            <p:nvSpPr>
              <p:cNvPr id="21" name="文本框 20"/>
              <p:cNvSpPr txBox="1"/>
              <p:nvPr/>
            </p:nvSpPr>
            <p:spPr>
              <a:xfrm>
                <a:off x="4148116" y="4300199"/>
                <a:ext cx="509276" cy="533544"/>
              </a:xfrm>
              <a:prstGeom prst="rect">
                <a:avLst/>
              </a:prstGeom>
              <a:noFill/>
              <a:ln>
                <a:noFill/>
              </a:ln>
              <a:effectLst/>
            </p:spPr>
            <p:txBody>
              <a:bodyPr wrap="square" rtlCol="0">
                <a:spAutoFit/>
              </a:bodyPr>
              <a:lstStyle>
                <a:defPPr>
                  <a:defRPr lang="zh-CN"/>
                </a:defPPr>
                <a:lvl1pPr algn="ctr">
                  <a:lnSpc>
                    <a:spcPct val="110000"/>
                  </a:lnSpc>
                  <a:defRPr sz="3200" i="0" spc="0">
                    <a:ln w="19050">
                      <a:noFill/>
                    </a:ln>
                    <a:gradFill>
                      <a:gsLst>
                        <a:gs pos="100000">
                          <a:srgbClr val="E9BE61"/>
                        </a:gs>
                        <a:gs pos="49000">
                          <a:srgbClr val="FEEFAC"/>
                        </a:gs>
                      </a:gsLst>
                      <a:lin ang="5400000" scaled="0"/>
                    </a:gradFill>
                    <a:effectLst/>
                    <a:latin typeface="思源宋体 CN Heavy" panose="02020900000000000000" pitchFamily="18" charset="-122"/>
                    <a:ea typeface="思源宋体 CN Heavy" panose="02020900000000000000" pitchFamily="18" charset="-122"/>
                  </a:defRPr>
                </a:lvl1pPr>
              </a:lstStyle>
              <a:p>
                <a:r>
                  <a:rPr lang="zh-CN" altLang="en-US" sz="2800" dirty="0">
                    <a:solidFill>
                      <a:srgbClr val="BA1219"/>
                    </a:solidFill>
                    <a:latin typeface="+mn-lt"/>
                    <a:ea typeface="+mn-ea"/>
                    <a:cs typeface="+mn-ea"/>
                    <a:sym typeface="+mn-lt"/>
                  </a:rPr>
                  <a:t>要</a:t>
                </a:r>
              </a:p>
            </p:txBody>
          </p:sp>
        </p:grpSp>
      </p:grpSp>
      <p:grpSp>
        <p:nvGrpSpPr>
          <p:cNvPr id="22" name="组合 21"/>
          <p:cNvGrpSpPr/>
          <p:nvPr/>
        </p:nvGrpSpPr>
        <p:grpSpPr>
          <a:xfrm>
            <a:off x="8048263" y="3298628"/>
            <a:ext cx="3076577" cy="2697636"/>
            <a:chOff x="1253144" y="2445700"/>
            <a:chExt cx="3076577" cy="2697636"/>
          </a:xfrm>
        </p:grpSpPr>
        <p:sp>
          <p:nvSpPr>
            <p:cNvPr id="23" name="矩形 22"/>
            <p:cNvSpPr/>
            <p:nvPr/>
          </p:nvSpPr>
          <p:spPr>
            <a:xfrm>
              <a:off x="1253144" y="2649981"/>
              <a:ext cx="3076577" cy="2493355"/>
            </a:xfrm>
            <a:prstGeom prst="rect">
              <a:avLst/>
            </a:prstGeom>
            <a:noFill/>
            <a:ln>
              <a:solidFill>
                <a:srgbClr val="FAEED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cs typeface="+mn-ea"/>
                <a:sym typeface="+mn-lt"/>
              </a:endParaRPr>
            </a:p>
          </p:txBody>
        </p:sp>
        <p:sp>
          <p:nvSpPr>
            <p:cNvPr id="24" name="矩形 23"/>
            <p:cNvSpPr/>
            <p:nvPr/>
          </p:nvSpPr>
          <p:spPr>
            <a:xfrm>
              <a:off x="1470351" y="3558049"/>
              <a:ext cx="2642161" cy="931409"/>
            </a:xfrm>
            <a:prstGeom prst="rect">
              <a:avLst/>
            </a:prstGeom>
          </p:spPr>
          <p:txBody>
            <a:bodyPr wrap="square" lIns="0" tIns="0" rIns="0" bIns="0">
              <a:spAutoFit/>
            </a:bodyPr>
            <a:lstStyle/>
            <a:p>
              <a:pPr algn="ctr" defTabSz="914400">
                <a:lnSpc>
                  <a:spcPct val="150000"/>
                </a:lnSpc>
                <a:defRPr/>
              </a:pPr>
              <a:r>
                <a:rPr lang="zh-CN" altLang="en-US" sz="1400" b="1" dirty="0">
                  <a:solidFill>
                    <a:srgbClr val="FAEED8"/>
                  </a:solidFill>
                  <a:cs typeface="+mn-ea"/>
                  <a:sym typeface="+mn-lt"/>
                </a:rPr>
                <a:t>加强工商联自身建设和无党派代表人士队伍建设</a:t>
              </a:r>
              <a:r>
                <a:rPr lang="en-US" altLang="zh-CN" sz="1400" b="1" dirty="0">
                  <a:solidFill>
                    <a:srgbClr val="FAEED8"/>
                  </a:solidFill>
                  <a:cs typeface="+mn-ea"/>
                  <a:sym typeface="+mn-lt"/>
                </a:rPr>
                <a:t>,</a:t>
              </a:r>
              <a:r>
                <a:rPr lang="zh-CN" altLang="en-US" sz="1400" b="1" dirty="0">
                  <a:solidFill>
                    <a:srgbClr val="FAEED8"/>
                  </a:solidFill>
                  <a:cs typeface="+mn-ea"/>
                  <a:sym typeface="+mn-lt"/>
                </a:rPr>
                <a:t>在服务大局中更好履职尽责。</a:t>
              </a:r>
            </a:p>
          </p:txBody>
        </p:sp>
        <p:grpSp>
          <p:nvGrpSpPr>
            <p:cNvPr id="25" name="组合 24"/>
            <p:cNvGrpSpPr/>
            <p:nvPr/>
          </p:nvGrpSpPr>
          <p:grpSpPr>
            <a:xfrm>
              <a:off x="2423539" y="2445700"/>
              <a:ext cx="686420" cy="908068"/>
              <a:chOff x="4075698" y="4213734"/>
              <a:chExt cx="686420" cy="908068"/>
            </a:xfrm>
          </p:grpSpPr>
          <p:sp>
            <p:nvSpPr>
              <p:cNvPr id="26" name="五边形 25"/>
              <p:cNvSpPr/>
              <p:nvPr/>
            </p:nvSpPr>
            <p:spPr>
              <a:xfrm rot="5400000">
                <a:off x="3964874" y="4324558"/>
                <a:ext cx="908068" cy="686420"/>
              </a:xfrm>
              <a:prstGeom prst="homePlate">
                <a:avLst/>
              </a:prstGeom>
              <a:gradFill>
                <a:gsLst>
                  <a:gs pos="0">
                    <a:srgbClr val="FEFAF6"/>
                  </a:gs>
                  <a:gs pos="100000">
                    <a:srgbClr val="FFEDC8"/>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cs typeface="+mn-ea"/>
                  <a:sym typeface="+mn-lt"/>
                </a:endParaRPr>
              </a:p>
            </p:txBody>
          </p:sp>
          <p:sp>
            <p:nvSpPr>
              <p:cNvPr id="27" name="文本框 26"/>
              <p:cNvSpPr txBox="1"/>
              <p:nvPr/>
            </p:nvSpPr>
            <p:spPr>
              <a:xfrm>
                <a:off x="4148116" y="4300199"/>
                <a:ext cx="509276" cy="533544"/>
              </a:xfrm>
              <a:prstGeom prst="rect">
                <a:avLst/>
              </a:prstGeom>
              <a:noFill/>
              <a:ln>
                <a:noFill/>
              </a:ln>
              <a:effectLst/>
            </p:spPr>
            <p:txBody>
              <a:bodyPr wrap="square" rtlCol="0">
                <a:spAutoFit/>
              </a:bodyPr>
              <a:lstStyle>
                <a:defPPr>
                  <a:defRPr lang="zh-CN"/>
                </a:defPPr>
                <a:lvl1pPr algn="ctr">
                  <a:lnSpc>
                    <a:spcPct val="110000"/>
                  </a:lnSpc>
                  <a:defRPr sz="3200" i="0" spc="0">
                    <a:ln w="19050">
                      <a:noFill/>
                    </a:ln>
                    <a:gradFill>
                      <a:gsLst>
                        <a:gs pos="100000">
                          <a:srgbClr val="E9BE61"/>
                        </a:gs>
                        <a:gs pos="49000">
                          <a:srgbClr val="FEEFAC"/>
                        </a:gs>
                      </a:gsLst>
                      <a:lin ang="5400000" scaled="0"/>
                    </a:gradFill>
                    <a:effectLst/>
                    <a:latin typeface="思源宋体 CN Heavy" panose="02020900000000000000" pitchFamily="18" charset="-122"/>
                    <a:ea typeface="思源宋体 CN Heavy" panose="02020900000000000000" pitchFamily="18" charset="-122"/>
                  </a:defRPr>
                </a:lvl1pPr>
              </a:lstStyle>
              <a:p>
                <a:r>
                  <a:rPr lang="zh-CN" altLang="en-US" sz="2800" dirty="0">
                    <a:solidFill>
                      <a:srgbClr val="BA1219"/>
                    </a:solidFill>
                    <a:latin typeface="+mn-lt"/>
                    <a:ea typeface="+mn-ea"/>
                    <a:cs typeface="+mn-ea"/>
                    <a:sym typeface="+mn-lt"/>
                  </a:rPr>
                  <a:t>要</a:t>
                </a:r>
              </a:p>
            </p:txBody>
          </p:sp>
        </p:grpSp>
      </p:grpSp>
    </p:spTree>
  </p:cSld>
  <p:clrMapOvr>
    <a:masterClrMapping/>
  </p:clrMapOvr>
  <mc:AlternateContent xmlns:mc="http://schemas.openxmlformats.org/markup-compatibility/2006" xmlns:p14="http://schemas.microsoft.com/office/powerpoint/2010/main">
    <mc:Choice Requires="p14">
      <p:transition spd="slow" p14:dur="1500" advTm="0">
        <p:random/>
      </p:transition>
    </mc:Choice>
    <mc:Fallback xmlns="">
      <p:transition spd="slow" advTm="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dissolv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dissolve">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dissolve">
                                      <p:cBhvr>
                                        <p:cTn id="17" dur="500"/>
                                        <p:tgtEl>
                                          <p:spTgt spid="9"/>
                                        </p:tgtEl>
                                      </p:cBhvr>
                                    </p:animEffect>
                                  </p:childTnLst>
                                </p:cTn>
                              </p:par>
                            </p:childTnLst>
                          </p:cTn>
                        </p:par>
                      </p:childTnLst>
                    </p:cTn>
                  </p:par>
                  <p:par>
                    <p:cTn id="18" fill="hold">
                      <p:stCondLst>
                        <p:cond delay="indefinite"/>
                      </p:stCondLst>
                      <p:childTnLst>
                        <p:par>
                          <p:cTn id="19" fill="hold">
                            <p:stCondLst>
                              <p:cond delay="0"/>
                            </p:stCondLst>
                            <p:childTnLst>
                              <p:par>
                                <p:cTn id="20" presetID="2" presetClass="entr" presetSubtype="4" fill="hold" nodeType="clickEffect">
                                  <p:stCondLst>
                                    <p:cond delay="0"/>
                                  </p:stCondLst>
                                  <p:childTnLst>
                                    <p:set>
                                      <p:cBhvr>
                                        <p:cTn id="21" dur="1" fill="hold">
                                          <p:stCondLst>
                                            <p:cond delay="0"/>
                                          </p:stCondLst>
                                        </p:cTn>
                                        <p:tgtEl>
                                          <p:spTgt spid="10"/>
                                        </p:tgtEl>
                                        <p:attrNameLst>
                                          <p:attrName>style.visibility</p:attrName>
                                        </p:attrNameLst>
                                      </p:cBhvr>
                                      <p:to>
                                        <p:strVal val="visible"/>
                                      </p:to>
                                    </p:set>
                                    <p:anim calcmode="lin" valueType="num">
                                      <p:cBhvr additive="base">
                                        <p:cTn id="22" dur="500" fill="hold"/>
                                        <p:tgtEl>
                                          <p:spTgt spid="10"/>
                                        </p:tgtEl>
                                        <p:attrNameLst>
                                          <p:attrName>ppt_x</p:attrName>
                                        </p:attrNameLst>
                                      </p:cBhvr>
                                      <p:tavLst>
                                        <p:tav tm="0">
                                          <p:val>
                                            <p:strVal val="#ppt_x"/>
                                          </p:val>
                                        </p:tav>
                                        <p:tav tm="100000">
                                          <p:val>
                                            <p:strVal val="#ppt_x"/>
                                          </p:val>
                                        </p:tav>
                                      </p:tavLst>
                                    </p:anim>
                                    <p:anim calcmode="lin" valueType="num">
                                      <p:cBhvr additive="base">
                                        <p:cTn id="23"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2" presetClass="entr" presetSubtype="4" fill="hold" nodeType="clickEffect">
                                  <p:stCondLst>
                                    <p:cond delay="0"/>
                                  </p:stCondLst>
                                  <p:childTnLst>
                                    <p:set>
                                      <p:cBhvr>
                                        <p:cTn id="27" dur="1" fill="hold">
                                          <p:stCondLst>
                                            <p:cond delay="0"/>
                                          </p:stCondLst>
                                        </p:cTn>
                                        <p:tgtEl>
                                          <p:spTgt spid="16"/>
                                        </p:tgtEl>
                                        <p:attrNameLst>
                                          <p:attrName>style.visibility</p:attrName>
                                        </p:attrNameLst>
                                      </p:cBhvr>
                                      <p:to>
                                        <p:strVal val="visible"/>
                                      </p:to>
                                    </p:set>
                                    <p:anim calcmode="lin" valueType="num">
                                      <p:cBhvr additive="base">
                                        <p:cTn id="28" dur="500" fill="hold"/>
                                        <p:tgtEl>
                                          <p:spTgt spid="16"/>
                                        </p:tgtEl>
                                        <p:attrNameLst>
                                          <p:attrName>ppt_x</p:attrName>
                                        </p:attrNameLst>
                                      </p:cBhvr>
                                      <p:tavLst>
                                        <p:tav tm="0">
                                          <p:val>
                                            <p:strVal val="#ppt_x"/>
                                          </p:val>
                                        </p:tav>
                                        <p:tav tm="100000">
                                          <p:val>
                                            <p:strVal val="#ppt_x"/>
                                          </p:val>
                                        </p:tav>
                                      </p:tavLst>
                                    </p:anim>
                                    <p:anim calcmode="lin" valueType="num">
                                      <p:cBhvr additive="base">
                                        <p:cTn id="29"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2" presetClass="entr" presetSubtype="4" fill="hold" nodeType="clickEffect">
                                  <p:stCondLst>
                                    <p:cond delay="0"/>
                                  </p:stCondLst>
                                  <p:childTnLst>
                                    <p:set>
                                      <p:cBhvr>
                                        <p:cTn id="33" dur="1" fill="hold">
                                          <p:stCondLst>
                                            <p:cond delay="0"/>
                                          </p:stCondLst>
                                        </p:cTn>
                                        <p:tgtEl>
                                          <p:spTgt spid="22"/>
                                        </p:tgtEl>
                                        <p:attrNameLst>
                                          <p:attrName>style.visibility</p:attrName>
                                        </p:attrNameLst>
                                      </p:cBhvr>
                                      <p:to>
                                        <p:strVal val="visible"/>
                                      </p:to>
                                    </p:set>
                                    <p:anim calcmode="lin" valueType="num">
                                      <p:cBhvr additive="base">
                                        <p:cTn id="34" dur="500" fill="hold"/>
                                        <p:tgtEl>
                                          <p:spTgt spid="22"/>
                                        </p:tgtEl>
                                        <p:attrNameLst>
                                          <p:attrName>ppt_x</p:attrName>
                                        </p:attrNameLst>
                                      </p:cBhvr>
                                      <p:tavLst>
                                        <p:tav tm="0">
                                          <p:val>
                                            <p:strVal val="#ppt_x"/>
                                          </p:val>
                                        </p:tav>
                                        <p:tav tm="100000">
                                          <p:val>
                                            <p:strVal val="#ppt_x"/>
                                          </p:val>
                                        </p:tav>
                                      </p:tavLst>
                                    </p:anim>
                                    <p:anim calcmode="lin" valueType="num">
                                      <p:cBhvr additive="base">
                                        <p:cTn id="35"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9"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p:cNvPicPr>
            <a:picLocks noChangeAspect="1"/>
          </p:cNvPicPr>
          <p:nvPr/>
        </p:nvPicPr>
        <p:blipFill>
          <a:blip r:embed="rId3" cstate="screen"/>
          <a:stretch>
            <a:fillRect/>
          </a:stretch>
        </p:blipFill>
        <p:spPr>
          <a:xfrm rot="150139">
            <a:off x="-228600" y="2399734"/>
            <a:ext cx="13530943" cy="6118140"/>
          </a:xfrm>
          <a:prstGeom prst="rect">
            <a:avLst/>
          </a:prstGeom>
        </p:spPr>
      </p:pic>
      <p:sp>
        <p:nvSpPr>
          <p:cNvPr id="5" name="矩形 4"/>
          <p:cNvSpPr/>
          <p:nvPr/>
        </p:nvSpPr>
        <p:spPr>
          <a:xfrm>
            <a:off x="3251230" y="1328897"/>
            <a:ext cx="6571281" cy="1107996"/>
          </a:xfrm>
          <a:prstGeom prst="rect">
            <a:avLst/>
          </a:prstGeom>
        </p:spPr>
        <p:txBody>
          <a:bodyPr wrap="square" lIns="0" tIns="0" rIns="0" bIns="0">
            <a:spAutoFit/>
          </a:bodyPr>
          <a:lstStyle/>
          <a:p>
            <a:pPr algn="just" defTabSz="914400">
              <a:defRPr/>
            </a:pPr>
            <a:r>
              <a:rPr lang="zh-CN" altLang="en-US" sz="7200" dirty="0">
                <a:gradFill>
                  <a:gsLst>
                    <a:gs pos="0">
                      <a:srgbClr val="FEFAF6"/>
                    </a:gs>
                    <a:gs pos="100000">
                      <a:srgbClr val="FFEDC8"/>
                    </a:gs>
                  </a:gsLst>
                  <a:lin ang="5400000" scaled="1"/>
                </a:gradFill>
                <a:latin typeface="汉仪行楷简" panose="02010609000101010101" pitchFamily="49" charset="-122"/>
                <a:ea typeface="汉仪行楷简" panose="02010609000101010101" pitchFamily="49" charset="-122"/>
                <a:cs typeface="+mn-ea"/>
                <a:sym typeface="+mn-lt"/>
              </a:rPr>
              <a:t>第二章</a:t>
            </a:r>
          </a:p>
        </p:txBody>
      </p:sp>
      <p:sp>
        <p:nvSpPr>
          <p:cNvPr id="6" name="矩形 5"/>
          <p:cNvSpPr/>
          <p:nvPr/>
        </p:nvSpPr>
        <p:spPr>
          <a:xfrm>
            <a:off x="3251230" y="2505670"/>
            <a:ext cx="6571281" cy="1107996"/>
          </a:xfrm>
          <a:prstGeom prst="rect">
            <a:avLst/>
          </a:prstGeom>
        </p:spPr>
        <p:txBody>
          <a:bodyPr wrap="square" lIns="0" tIns="0" rIns="0" bIns="0">
            <a:spAutoFit/>
          </a:bodyPr>
          <a:lstStyle/>
          <a:p>
            <a:pPr algn="just" defTabSz="914400">
              <a:defRPr/>
            </a:pPr>
            <a:r>
              <a:rPr lang="zh-CN" altLang="en-US" sz="7200" dirty="0">
                <a:gradFill>
                  <a:gsLst>
                    <a:gs pos="0">
                      <a:srgbClr val="FEFAF6"/>
                    </a:gs>
                    <a:gs pos="100000">
                      <a:srgbClr val="FFEDC8"/>
                    </a:gs>
                  </a:gsLst>
                  <a:lin ang="5400000" scaled="1"/>
                </a:gradFill>
                <a:latin typeface="汉仪行楷简" panose="02010609000101010101" pitchFamily="49" charset="-122"/>
                <a:ea typeface="汉仪行楷简" panose="02010609000101010101" pitchFamily="49" charset="-122"/>
                <a:cs typeface="+mn-ea"/>
                <a:sym typeface="+mn-lt"/>
              </a:rPr>
              <a:t>为什么要学党史</a:t>
            </a:r>
          </a:p>
        </p:txBody>
      </p:sp>
    </p:spTree>
  </p:cSld>
  <p:clrMapOvr>
    <a:masterClrMapping/>
  </p:clrMapOvr>
  <mc:AlternateContent xmlns:mc="http://schemas.openxmlformats.org/markup-compatibility/2006" xmlns:p14="http://schemas.microsoft.com/office/powerpoint/2010/main">
    <mc:Choice Requires="p14">
      <p:transition spd="slow" p14:dur="1500" advTm="0">
        <p:random/>
      </p:transition>
    </mc:Choice>
    <mc:Fallback xmlns="">
      <p:transition spd="slow" advTm="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dissolv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dissolve">
                                      <p:cBhvr>
                                        <p:cTn id="1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组合 2"/>
          <p:cNvGrpSpPr/>
          <p:nvPr/>
        </p:nvGrpSpPr>
        <p:grpSpPr>
          <a:xfrm>
            <a:off x="606838" y="573758"/>
            <a:ext cx="4675182" cy="525665"/>
            <a:chOff x="653333" y="511765"/>
            <a:chExt cx="4675182" cy="525665"/>
          </a:xfrm>
        </p:grpSpPr>
        <p:sp>
          <p:nvSpPr>
            <p:cNvPr id="4" name="平行四边形 16"/>
            <p:cNvSpPr/>
            <p:nvPr/>
          </p:nvSpPr>
          <p:spPr>
            <a:xfrm>
              <a:off x="737965" y="671232"/>
              <a:ext cx="2335854" cy="366198"/>
            </a:xfrm>
            <a:custGeom>
              <a:avLst/>
              <a:gdLst>
                <a:gd name="connsiteX0" fmla="*/ 1093 w 1772107"/>
                <a:gd name="connsiteY0" fmla="*/ 413485 h 458216"/>
                <a:gd name="connsiteX1" fmla="*/ 97647 w 1772107"/>
                <a:gd name="connsiteY1" fmla="*/ 27269 h 458216"/>
                <a:gd name="connsiteX2" fmla="*/ 132572 w 1772107"/>
                <a:gd name="connsiteY2" fmla="*/ 0 h 458216"/>
                <a:gd name="connsiteX3" fmla="*/ 1736090 w 1772107"/>
                <a:gd name="connsiteY3" fmla="*/ 0 h 458216"/>
                <a:gd name="connsiteX4" fmla="*/ 1771015 w 1772107"/>
                <a:gd name="connsiteY4" fmla="*/ 44731 h 458216"/>
                <a:gd name="connsiteX5" fmla="*/ 1674461 w 1772107"/>
                <a:gd name="connsiteY5" fmla="*/ 430947 h 458216"/>
                <a:gd name="connsiteX6" fmla="*/ 1639536 w 1772107"/>
                <a:gd name="connsiteY6" fmla="*/ 458216 h 458216"/>
                <a:gd name="connsiteX7" fmla="*/ 36018 w 1772107"/>
                <a:gd name="connsiteY7" fmla="*/ 458216 h 458216"/>
                <a:gd name="connsiteX8" fmla="*/ 1093 w 1772107"/>
                <a:gd name="connsiteY8" fmla="*/ 413485 h 4582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72107" h="458216">
                  <a:moveTo>
                    <a:pt x="1093" y="413485"/>
                  </a:moveTo>
                  <a:lnTo>
                    <a:pt x="97647" y="27269"/>
                  </a:lnTo>
                  <a:cubicBezTo>
                    <a:pt x="101655" y="11235"/>
                    <a:pt x="116044" y="0"/>
                    <a:pt x="132572" y="0"/>
                  </a:cubicBezTo>
                  <a:lnTo>
                    <a:pt x="1736090" y="0"/>
                  </a:lnTo>
                  <a:cubicBezTo>
                    <a:pt x="1759513" y="0"/>
                    <a:pt x="1776696" y="22008"/>
                    <a:pt x="1771015" y="44731"/>
                  </a:cubicBezTo>
                  <a:lnTo>
                    <a:pt x="1674461" y="430947"/>
                  </a:lnTo>
                  <a:cubicBezTo>
                    <a:pt x="1670453" y="446981"/>
                    <a:pt x="1656064" y="458216"/>
                    <a:pt x="1639536" y="458216"/>
                  </a:cubicBezTo>
                  <a:lnTo>
                    <a:pt x="36018" y="458216"/>
                  </a:lnTo>
                  <a:cubicBezTo>
                    <a:pt x="12595" y="458216"/>
                    <a:pt x="-4588" y="436208"/>
                    <a:pt x="1093" y="413485"/>
                  </a:cubicBezTo>
                </a:path>
              </a:pathLst>
            </a:custGeom>
            <a:solidFill>
              <a:schemeClr val="bg2">
                <a:alpha val="30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sp>
          <p:nvSpPr>
            <p:cNvPr id="5" name="平行四边形 14"/>
            <p:cNvSpPr/>
            <p:nvPr/>
          </p:nvSpPr>
          <p:spPr>
            <a:xfrm>
              <a:off x="653333" y="576167"/>
              <a:ext cx="422991" cy="326056"/>
            </a:xfrm>
            <a:custGeom>
              <a:avLst/>
              <a:gdLst>
                <a:gd name="connsiteX0" fmla="*/ 1093 w 572347"/>
                <a:gd name="connsiteY0" fmla="*/ 429879 h 474610"/>
                <a:gd name="connsiteX1" fmla="*/ 101746 w 572347"/>
                <a:gd name="connsiteY1" fmla="*/ 27269 h 474610"/>
                <a:gd name="connsiteX2" fmla="*/ 136671 w 572347"/>
                <a:gd name="connsiteY2" fmla="*/ 0 h 474610"/>
                <a:gd name="connsiteX3" fmla="*/ 536330 w 572347"/>
                <a:gd name="connsiteY3" fmla="*/ 0 h 474610"/>
                <a:gd name="connsiteX4" fmla="*/ 571255 w 572347"/>
                <a:gd name="connsiteY4" fmla="*/ 44731 h 474610"/>
                <a:gd name="connsiteX5" fmla="*/ 470603 w 572347"/>
                <a:gd name="connsiteY5" fmla="*/ 447341 h 474610"/>
                <a:gd name="connsiteX6" fmla="*/ 435678 w 572347"/>
                <a:gd name="connsiteY6" fmla="*/ 474610 h 474610"/>
                <a:gd name="connsiteX7" fmla="*/ 36018 w 572347"/>
                <a:gd name="connsiteY7" fmla="*/ 474610 h 474610"/>
                <a:gd name="connsiteX8" fmla="*/ 1093 w 572347"/>
                <a:gd name="connsiteY8" fmla="*/ 429879 h 4746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72347" h="474610">
                  <a:moveTo>
                    <a:pt x="1093" y="429879"/>
                  </a:moveTo>
                  <a:lnTo>
                    <a:pt x="101746" y="27269"/>
                  </a:lnTo>
                  <a:cubicBezTo>
                    <a:pt x="105754" y="11235"/>
                    <a:pt x="120144" y="0"/>
                    <a:pt x="136671" y="0"/>
                  </a:cubicBezTo>
                  <a:lnTo>
                    <a:pt x="536330" y="0"/>
                  </a:lnTo>
                  <a:cubicBezTo>
                    <a:pt x="559753" y="0"/>
                    <a:pt x="576936" y="22008"/>
                    <a:pt x="571255" y="44731"/>
                  </a:cubicBezTo>
                  <a:lnTo>
                    <a:pt x="470603" y="447341"/>
                  </a:lnTo>
                  <a:cubicBezTo>
                    <a:pt x="466595" y="463375"/>
                    <a:pt x="452206" y="474610"/>
                    <a:pt x="435678" y="474610"/>
                  </a:cubicBezTo>
                  <a:lnTo>
                    <a:pt x="36018" y="474610"/>
                  </a:lnTo>
                  <a:cubicBezTo>
                    <a:pt x="12595" y="474610"/>
                    <a:pt x="-4588" y="452602"/>
                    <a:pt x="1093" y="429879"/>
                  </a:cubicBezTo>
                </a:path>
              </a:pathLst>
            </a:custGeom>
            <a:gradFill>
              <a:gsLst>
                <a:gs pos="0">
                  <a:srgbClr val="FEFAF6"/>
                </a:gs>
                <a:gs pos="100000">
                  <a:srgbClr val="FFEDC8"/>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cs typeface="+mn-ea"/>
                <a:sym typeface="+mn-lt"/>
              </a:endParaRPr>
            </a:p>
          </p:txBody>
        </p:sp>
        <p:sp>
          <p:nvSpPr>
            <p:cNvPr id="6" name="文本框 5"/>
            <p:cNvSpPr txBox="1"/>
            <p:nvPr/>
          </p:nvSpPr>
          <p:spPr>
            <a:xfrm>
              <a:off x="1076324" y="511765"/>
              <a:ext cx="4252191" cy="461665"/>
            </a:xfrm>
            <a:prstGeom prst="rect">
              <a:avLst/>
            </a:prstGeom>
            <a:noFill/>
          </p:spPr>
          <p:txBody>
            <a:bodyPr wrap="square" rtlCol="0">
              <a:spAutoFit/>
            </a:bodyPr>
            <a:lstStyle/>
            <a:p>
              <a:pPr algn="just" defTabSz="914400">
                <a:defRPr/>
              </a:pPr>
              <a:r>
                <a:rPr lang="zh-CN" altLang="en-US" sz="2400" b="1" dirty="0">
                  <a:gradFill>
                    <a:gsLst>
                      <a:gs pos="0">
                        <a:srgbClr val="FEFAF6"/>
                      </a:gs>
                      <a:gs pos="100000">
                        <a:srgbClr val="FFEDC8"/>
                      </a:gs>
                    </a:gsLst>
                    <a:lin ang="5400000" scaled="1"/>
                  </a:gradFill>
                  <a:cs typeface="+mn-ea"/>
                  <a:sym typeface="+mn-lt"/>
                </a:rPr>
                <a:t>为什么要学党史</a:t>
              </a:r>
            </a:p>
          </p:txBody>
        </p:sp>
      </p:grpSp>
      <p:grpSp>
        <p:nvGrpSpPr>
          <p:cNvPr id="2" name="组合 1"/>
          <p:cNvGrpSpPr/>
          <p:nvPr/>
        </p:nvGrpSpPr>
        <p:grpSpPr>
          <a:xfrm>
            <a:off x="758862" y="1454637"/>
            <a:ext cx="10790021" cy="2338350"/>
            <a:chOff x="758862" y="1454637"/>
            <a:chExt cx="10790021" cy="2338350"/>
          </a:xfrm>
        </p:grpSpPr>
        <p:sp>
          <p:nvSpPr>
            <p:cNvPr id="7" name="矩形 6"/>
            <p:cNvSpPr/>
            <p:nvPr/>
          </p:nvSpPr>
          <p:spPr>
            <a:xfrm>
              <a:off x="758863" y="2137772"/>
              <a:ext cx="10440028" cy="307777"/>
            </a:xfrm>
            <a:prstGeom prst="rect">
              <a:avLst/>
            </a:prstGeom>
          </p:spPr>
          <p:txBody>
            <a:bodyPr wrap="square" lIns="0" tIns="0" rIns="0" bIns="0">
              <a:spAutoFit/>
            </a:bodyPr>
            <a:lstStyle/>
            <a:p>
              <a:pPr algn="just" defTabSz="914400">
                <a:defRPr/>
              </a:pPr>
              <a:r>
                <a:rPr lang="zh-CN" altLang="en-US" sz="2000" b="1" dirty="0">
                  <a:gradFill>
                    <a:gsLst>
                      <a:gs pos="0">
                        <a:srgbClr val="FEFAF6"/>
                      </a:gs>
                      <a:gs pos="100000">
                        <a:srgbClr val="FFEDC8"/>
                      </a:gs>
                    </a:gsLst>
                    <a:lin ang="5400000" scaled="1"/>
                  </a:gradFill>
                  <a:cs typeface="+mn-ea"/>
                  <a:sym typeface="+mn-lt"/>
                </a:rPr>
                <a:t>在新进中央委员会的委员、候补委员学习贯彻党的十八大精神研讨班上的讲话</a:t>
              </a:r>
            </a:p>
          </p:txBody>
        </p:sp>
        <p:sp>
          <p:nvSpPr>
            <p:cNvPr id="8" name="矩形 7"/>
            <p:cNvSpPr/>
            <p:nvPr/>
          </p:nvSpPr>
          <p:spPr>
            <a:xfrm>
              <a:off x="758862" y="2500325"/>
              <a:ext cx="10790021" cy="1292662"/>
            </a:xfrm>
            <a:prstGeom prst="rect">
              <a:avLst/>
            </a:prstGeom>
          </p:spPr>
          <p:txBody>
            <a:bodyPr wrap="square" lIns="0" tIns="0" rIns="0" bIns="0">
              <a:spAutoFit/>
            </a:bodyPr>
            <a:lstStyle/>
            <a:p>
              <a:pPr algn="just" defTabSz="914400">
                <a:lnSpc>
                  <a:spcPct val="150000"/>
                </a:lnSpc>
                <a:defRPr/>
              </a:pPr>
              <a:r>
                <a:rPr lang="zh-CN" altLang="en-US" sz="1400" b="1" dirty="0">
                  <a:solidFill>
                    <a:srgbClr val="FAEED8"/>
                  </a:solidFill>
                  <a:cs typeface="+mn-ea"/>
                  <a:sym typeface="+mn-lt"/>
                </a:rPr>
                <a:t>古人说</a:t>
              </a:r>
              <a:r>
                <a:rPr lang="en-US" altLang="zh-CN" sz="1400" b="1" dirty="0">
                  <a:solidFill>
                    <a:srgbClr val="FAEED8"/>
                  </a:solidFill>
                  <a:cs typeface="+mn-ea"/>
                  <a:sym typeface="+mn-lt"/>
                </a:rPr>
                <a:t>: “</a:t>
              </a:r>
              <a:r>
                <a:rPr lang="zh-CN" altLang="en-US" sz="1400" b="1" dirty="0">
                  <a:solidFill>
                    <a:srgbClr val="FAEED8"/>
                  </a:solidFill>
                  <a:cs typeface="+mn-ea"/>
                  <a:sym typeface="+mn-lt"/>
                </a:rPr>
                <a:t>灭人之国，必先去其史。”国内外敌对势力往往就是拿中国革命史、新中国历史来做文章，竭尽攻击、丑化、污蔑之能事，根本目的就是要搞乱人心，煽动推翻中国共产党的领导和我国社会主义制度。苏联为什么解体</a:t>
              </a:r>
              <a:r>
                <a:rPr lang="en-US" altLang="zh-CN" sz="1400" b="1" dirty="0">
                  <a:solidFill>
                    <a:srgbClr val="FAEED8"/>
                  </a:solidFill>
                  <a:cs typeface="+mn-ea"/>
                  <a:sym typeface="+mn-lt"/>
                </a:rPr>
                <a:t>?</a:t>
              </a:r>
              <a:r>
                <a:rPr lang="zh-CN" altLang="en-US" sz="1400" b="1" dirty="0">
                  <a:solidFill>
                    <a:srgbClr val="FAEED8"/>
                  </a:solidFill>
                  <a:cs typeface="+mn-ea"/>
                  <a:sym typeface="+mn-lt"/>
                </a:rPr>
                <a:t>苔共为什么垮台</a:t>
              </a:r>
              <a:r>
                <a:rPr lang="en-US" altLang="zh-CN" sz="1400" b="1" dirty="0">
                  <a:solidFill>
                    <a:srgbClr val="FAEED8"/>
                  </a:solidFill>
                  <a:cs typeface="+mn-ea"/>
                  <a:sym typeface="+mn-lt"/>
                </a:rPr>
                <a:t>?</a:t>
              </a:r>
              <a:r>
                <a:rPr lang="zh-CN" altLang="en-US" sz="1400" b="1" dirty="0">
                  <a:solidFill>
                    <a:srgbClr val="FAEED8"/>
                  </a:solidFill>
                  <a:cs typeface="+mn-ea"/>
                  <a:sym typeface="+mn-lt"/>
                </a:rPr>
                <a:t>一个重要原因就是意识形态领域的斗争十分激烈，全面否定苏联历史、苏共历史，否定列宁，否斯大林，搞历史虚无主义，思想搞乱了，各级党组织几乎没任何作用了，军队都不在党的领导之下了。最后，苏缺共产党偌大一个党就作鸟兽散了，苏联偌大一个社会主义国家就分崩离析了。这是前车之鉴啊</a:t>
              </a:r>
              <a:r>
                <a:rPr lang="en-US" altLang="zh-CN" sz="1400" b="1" dirty="0">
                  <a:solidFill>
                    <a:srgbClr val="FAEED8"/>
                  </a:solidFill>
                  <a:cs typeface="+mn-ea"/>
                  <a:sym typeface="+mn-lt"/>
                </a:rPr>
                <a:t>!</a:t>
              </a:r>
              <a:endParaRPr lang="zh-CN" altLang="en-US" sz="1400" b="1" dirty="0">
                <a:solidFill>
                  <a:srgbClr val="FAEED8"/>
                </a:solidFill>
                <a:cs typeface="+mn-ea"/>
                <a:sym typeface="+mn-lt"/>
              </a:endParaRPr>
            </a:p>
          </p:txBody>
        </p:sp>
        <p:sp>
          <p:nvSpPr>
            <p:cNvPr id="9" name="矩形 8"/>
            <p:cNvSpPr/>
            <p:nvPr/>
          </p:nvSpPr>
          <p:spPr>
            <a:xfrm>
              <a:off x="758863" y="1454637"/>
              <a:ext cx="2042107" cy="504328"/>
            </a:xfrm>
            <a:prstGeom prst="rect">
              <a:avLst/>
            </a:prstGeom>
            <a:gradFill>
              <a:gsLst>
                <a:gs pos="0">
                  <a:srgbClr val="FEFAF6"/>
                </a:gs>
                <a:gs pos="100000">
                  <a:srgbClr val="FFEDC8"/>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b="1" dirty="0">
                  <a:solidFill>
                    <a:srgbClr val="BA1219"/>
                  </a:solidFill>
                  <a:cs typeface="+mn-ea"/>
                  <a:sym typeface="+mn-lt"/>
                </a:rPr>
                <a:t>2013</a:t>
              </a:r>
              <a:r>
                <a:rPr kumimoji="1" lang="zh-CN" altLang="en-US" sz="1600" b="1" dirty="0">
                  <a:solidFill>
                    <a:srgbClr val="BA1219"/>
                  </a:solidFill>
                  <a:cs typeface="+mn-ea"/>
                  <a:sym typeface="+mn-lt"/>
                </a:rPr>
                <a:t>年</a:t>
              </a:r>
              <a:r>
                <a:rPr kumimoji="1" lang="en-US" altLang="zh-CN" sz="1600" b="1" dirty="0">
                  <a:solidFill>
                    <a:srgbClr val="BA1219"/>
                  </a:solidFill>
                  <a:cs typeface="+mn-ea"/>
                  <a:sym typeface="+mn-lt"/>
                </a:rPr>
                <a:t>1</a:t>
              </a:r>
              <a:r>
                <a:rPr kumimoji="1" lang="zh-CN" altLang="en-US" sz="1600" b="1" dirty="0">
                  <a:solidFill>
                    <a:srgbClr val="BA1219"/>
                  </a:solidFill>
                  <a:cs typeface="+mn-ea"/>
                  <a:sym typeface="+mn-lt"/>
                </a:rPr>
                <a:t>月</a:t>
              </a:r>
              <a:r>
                <a:rPr kumimoji="1" lang="en-US" altLang="zh-CN" sz="1600" b="1" dirty="0">
                  <a:solidFill>
                    <a:srgbClr val="BA1219"/>
                  </a:solidFill>
                  <a:cs typeface="+mn-ea"/>
                  <a:sym typeface="+mn-lt"/>
                </a:rPr>
                <a:t>5</a:t>
              </a:r>
              <a:r>
                <a:rPr kumimoji="1" lang="zh-CN" altLang="en-US" sz="1600" b="1" dirty="0">
                  <a:solidFill>
                    <a:srgbClr val="BA1219"/>
                  </a:solidFill>
                  <a:cs typeface="+mn-ea"/>
                  <a:sym typeface="+mn-lt"/>
                </a:rPr>
                <a:t>日</a:t>
              </a:r>
            </a:p>
          </p:txBody>
        </p:sp>
      </p:grpSp>
      <p:grpSp>
        <p:nvGrpSpPr>
          <p:cNvPr id="13" name="组合 12"/>
          <p:cNvGrpSpPr/>
          <p:nvPr/>
        </p:nvGrpSpPr>
        <p:grpSpPr>
          <a:xfrm>
            <a:off x="758862" y="4277624"/>
            <a:ext cx="10674275" cy="1606471"/>
            <a:chOff x="758862" y="4277624"/>
            <a:chExt cx="10674275" cy="1606471"/>
          </a:xfrm>
        </p:grpSpPr>
        <p:sp>
          <p:nvSpPr>
            <p:cNvPr id="10" name="矩形 9"/>
            <p:cNvSpPr/>
            <p:nvPr/>
          </p:nvSpPr>
          <p:spPr>
            <a:xfrm>
              <a:off x="758862" y="4960759"/>
              <a:ext cx="10440027" cy="307777"/>
            </a:xfrm>
            <a:prstGeom prst="rect">
              <a:avLst/>
            </a:prstGeom>
          </p:spPr>
          <p:txBody>
            <a:bodyPr wrap="square" lIns="0" tIns="0" rIns="0" bIns="0">
              <a:spAutoFit/>
            </a:bodyPr>
            <a:lstStyle/>
            <a:p>
              <a:pPr algn="just" defTabSz="914400">
                <a:defRPr/>
              </a:pPr>
              <a:r>
                <a:rPr lang="zh-CN" altLang="en-US" sz="2000" b="1" dirty="0">
                  <a:gradFill>
                    <a:gsLst>
                      <a:gs pos="0">
                        <a:srgbClr val="FEFAF6"/>
                      </a:gs>
                      <a:gs pos="100000">
                        <a:srgbClr val="FFEDC8"/>
                      </a:gs>
                    </a:gsLst>
                    <a:lin ang="5400000" scaled="1"/>
                  </a:gradFill>
                  <a:cs typeface="+mn-ea"/>
                  <a:sym typeface="+mn-lt"/>
                </a:rPr>
                <a:t>在中央党校建校</a:t>
              </a:r>
              <a:r>
                <a:rPr lang="en-US" altLang="zh-CN" sz="2000" b="1" dirty="0">
                  <a:gradFill>
                    <a:gsLst>
                      <a:gs pos="0">
                        <a:srgbClr val="FEFAF6"/>
                      </a:gs>
                      <a:gs pos="100000">
                        <a:srgbClr val="FFEDC8"/>
                      </a:gs>
                    </a:gsLst>
                    <a:lin ang="5400000" scaled="1"/>
                  </a:gradFill>
                  <a:cs typeface="+mn-ea"/>
                  <a:sym typeface="+mn-lt"/>
                </a:rPr>
                <a:t>80</a:t>
              </a:r>
              <a:r>
                <a:rPr lang="zh-CN" altLang="en-US" sz="2000" b="1" dirty="0">
                  <a:gradFill>
                    <a:gsLst>
                      <a:gs pos="0">
                        <a:srgbClr val="FEFAF6"/>
                      </a:gs>
                      <a:gs pos="100000">
                        <a:srgbClr val="FFEDC8"/>
                      </a:gs>
                    </a:gsLst>
                    <a:lin ang="5400000" scaled="1"/>
                  </a:gradFill>
                  <a:cs typeface="+mn-ea"/>
                  <a:sym typeface="+mn-lt"/>
                </a:rPr>
                <a:t>周年庆祝大会暨</a:t>
              </a:r>
              <a:r>
                <a:rPr lang="en-US" altLang="zh-CN" sz="2000" b="1" dirty="0">
                  <a:gradFill>
                    <a:gsLst>
                      <a:gs pos="0">
                        <a:srgbClr val="FEFAF6"/>
                      </a:gs>
                      <a:gs pos="100000">
                        <a:srgbClr val="FFEDC8"/>
                      </a:gs>
                    </a:gsLst>
                    <a:lin ang="5400000" scaled="1"/>
                  </a:gradFill>
                  <a:cs typeface="+mn-ea"/>
                  <a:sym typeface="+mn-lt"/>
                </a:rPr>
                <a:t>2013</a:t>
              </a:r>
              <a:r>
                <a:rPr lang="zh-CN" altLang="en-US" sz="2000" b="1" dirty="0">
                  <a:gradFill>
                    <a:gsLst>
                      <a:gs pos="0">
                        <a:srgbClr val="FEFAF6"/>
                      </a:gs>
                      <a:gs pos="100000">
                        <a:srgbClr val="FFEDC8"/>
                      </a:gs>
                    </a:gsLst>
                    <a:lin ang="5400000" scaled="1"/>
                  </a:gradFill>
                  <a:cs typeface="+mn-ea"/>
                  <a:sym typeface="+mn-lt"/>
                </a:rPr>
                <a:t>年春季学期开学典礼上的讲话</a:t>
              </a:r>
            </a:p>
          </p:txBody>
        </p:sp>
        <p:sp>
          <p:nvSpPr>
            <p:cNvPr id="11" name="矩形 10"/>
            <p:cNvSpPr/>
            <p:nvPr/>
          </p:nvSpPr>
          <p:spPr>
            <a:xfrm>
              <a:off x="758863" y="5275852"/>
              <a:ext cx="10674274" cy="608243"/>
            </a:xfrm>
            <a:prstGeom prst="rect">
              <a:avLst/>
            </a:prstGeom>
          </p:spPr>
          <p:txBody>
            <a:bodyPr wrap="square" lIns="0" tIns="0" rIns="0" bIns="0">
              <a:spAutoFit/>
            </a:bodyPr>
            <a:lstStyle/>
            <a:p>
              <a:pPr algn="just" defTabSz="914400">
                <a:lnSpc>
                  <a:spcPct val="150000"/>
                </a:lnSpc>
                <a:defRPr/>
              </a:pPr>
              <a:r>
                <a:rPr lang="zh-CN" altLang="en-US" sz="1400" b="1" dirty="0">
                  <a:solidFill>
                    <a:srgbClr val="FAEED8"/>
                  </a:solidFill>
                  <a:cs typeface="+mn-ea"/>
                  <a:sym typeface="+mn-lt"/>
                </a:rPr>
                <a:t>各级领导干部还要认真学习党史、国史，知史爱党，知史爱国。要了解我们党和国家事业的来龙去脉，汲取我们党和国家的历史经验，正确了解党和国家历史</a:t>
              </a:r>
              <a:r>
                <a:rPr lang="en-US" altLang="zh-CN" sz="1400" b="1" dirty="0">
                  <a:solidFill>
                    <a:srgbClr val="FAEED8"/>
                  </a:solidFill>
                  <a:cs typeface="+mn-ea"/>
                  <a:sym typeface="+mn-lt"/>
                </a:rPr>
                <a:t>.</a:t>
              </a:r>
              <a:r>
                <a:rPr lang="zh-CN" altLang="en-US" sz="1400" b="1" dirty="0">
                  <a:solidFill>
                    <a:srgbClr val="FAEED8"/>
                  </a:solidFill>
                  <a:cs typeface="+mn-ea"/>
                  <a:sym typeface="+mn-lt"/>
                </a:rPr>
                <a:t>上的重大事件和重要人物。这对正确认识党情、国情十分必要，对开创未来也十分必要，因为历史是最好的教科书。</a:t>
              </a:r>
            </a:p>
          </p:txBody>
        </p:sp>
        <p:sp>
          <p:nvSpPr>
            <p:cNvPr id="12" name="矩形 11"/>
            <p:cNvSpPr/>
            <p:nvPr/>
          </p:nvSpPr>
          <p:spPr>
            <a:xfrm>
              <a:off x="758863" y="4277624"/>
              <a:ext cx="2042107" cy="504328"/>
            </a:xfrm>
            <a:prstGeom prst="rect">
              <a:avLst/>
            </a:prstGeom>
            <a:gradFill>
              <a:gsLst>
                <a:gs pos="0">
                  <a:srgbClr val="FEFAF6"/>
                </a:gs>
                <a:gs pos="100000">
                  <a:srgbClr val="FFEDC8"/>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b="1" dirty="0">
                  <a:solidFill>
                    <a:srgbClr val="BA1219"/>
                  </a:solidFill>
                  <a:cs typeface="+mn-ea"/>
                  <a:sym typeface="+mn-lt"/>
                </a:rPr>
                <a:t>2013</a:t>
              </a:r>
              <a:r>
                <a:rPr kumimoji="1" lang="zh-CN" altLang="en-US" sz="1600" b="1" dirty="0">
                  <a:solidFill>
                    <a:srgbClr val="BA1219"/>
                  </a:solidFill>
                  <a:cs typeface="+mn-ea"/>
                  <a:sym typeface="+mn-lt"/>
                </a:rPr>
                <a:t>年</a:t>
              </a:r>
              <a:r>
                <a:rPr kumimoji="1" lang="en-US" altLang="zh-CN" sz="1600" b="1" dirty="0">
                  <a:solidFill>
                    <a:srgbClr val="BA1219"/>
                  </a:solidFill>
                  <a:cs typeface="+mn-ea"/>
                  <a:sym typeface="+mn-lt"/>
                </a:rPr>
                <a:t>3</a:t>
              </a:r>
              <a:r>
                <a:rPr kumimoji="1" lang="zh-CN" altLang="en-US" sz="1600" b="1" dirty="0">
                  <a:solidFill>
                    <a:srgbClr val="BA1219"/>
                  </a:solidFill>
                  <a:cs typeface="+mn-ea"/>
                  <a:sym typeface="+mn-lt"/>
                </a:rPr>
                <a:t>月</a:t>
              </a:r>
              <a:r>
                <a:rPr kumimoji="1" lang="en-US" altLang="zh-CN" sz="1600" b="1" dirty="0">
                  <a:solidFill>
                    <a:srgbClr val="BA1219"/>
                  </a:solidFill>
                  <a:cs typeface="+mn-ea"/>
                  <a:sym typeface="+mn-lt"/>
                </a:rPr>
                <a:t>1</a:t>
              </a:r>
              <a:r>
                <a:rPr kumimoji="1" lang="zh-CN" altLang="en-US" sz="1600" b="1" dirty="0">
                  <a:solidFill>
                    <a:srgbClr val="BA1219"/>
                  </a:solidFill>
                  <a:cs typeface="+mn-ea"/>
                  <a:sym typeface="+mn-lt"/>
                </a:rPr>
                <a:t>日</a:t>
              </a:r>
            </a:p>
          </p:txBody>
        </p:sp>
      </p:grpSp>
    </p:spTree>
  </p:cSld>
  <p:clrMapOvr>
    <a:masterClrMapping/>
  </p:clrMapOvr>
  <mc:AlternateContent xmlns:mc="http://schemas.openxmlformats.org/markup-compatibility/2006" xmlns:p14="http://schemas.microsoft.com/office/powerpoint/2010/main">
    <mc:Choice Requires="p14">
      <p:transition spd="slow" p14:dur="1500" advTm="0">
        <p:random/>
      </p:transition>
    </mc:Choice>
    <mc:Fallback xmlns="">
      <p:transition spd="slow" advTm="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3"/>
                                        </p:tgtEl>
                                        <p:attrNameLst>
                                          <p:attrName>style.visibility</p:attrName>
                                        </p:attrNameLst>
                                      </p:cBhvr>
                                      <p:to>
                                        <p:strVal val="visible"/>
                                      </p:to>
                                    </p:set>
                                    <p:anim calcmode="lin" valueType="num">
                                      <p:cBhvr additive="base">
                                        <p:cTn id="13" dur="500" fill="hold"/>
                                        <p:tgtEl>
                                          <p:spTgt spid="13"/>
                                        </p:tgtEl>
                                        <p:attrNameLst>
                                          <p:attrName>ppt_x</p:attrName>
                                        </p:attrNameLst>
                                      </p:cBhvr>
                                      <p:tavLst>
                                        <p:tav tm="0">
                                          <p:val>
                                            <p:strVal val="#ppt_x"/>
                                          </p:val>
                                        </p:tav>
                                        <p:tav tm="100000">
                                          <p:val>
                                            <p:strVal val="#ppt_x"/>
                                          </p:val>
                                        </p:tav>
                                      </p:tavLst>
                                    </p:anim>
                                    <p:anim calcmode="lin" valueType="num">
                                      <p:cBhvr additive="base">
                                        <p:cTn id="14"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组合 2"/>
          <p:cNvGrpSpPr/>
          <p:nvPr/>
        </p:nvGrpSpPr>
        <p:grpSpPr>
          <a:xfrm>
            <a:off x="606838" y="573758"/>
            <a:ext cx="4675182" cy="525665"/>
            <a:chOff x="653333" y="511765"/>
            <a:chExt cx="4675182" cy="525665"/>
          </a:xfrm>
        </p:grpSpPr>
        <p:sp>
          <p:nvSpPr>
            <p:cNvPr id="4" name="平行四边形 16"/>
            <p:cNvSpPr/>
            <p:nvPr/>
          </p:nvSpPr>
          <p:spPr>
            <a:xfrm>
              <a:off x="737965" y="671232"/>
              <a:ext cx="2335854" cy="366198"/>
            </a:xfrm>
            <a:custGeom>
              <a:avLst/>
              <a:gdLst>
                <a:gd name="connsiteX0" fmla="*/ 1093 w 1772107"/>
                <a:gd name="connsiteY0" fmla="*/ 413485 h 458216"/>
                <a:gd name="connsiteX1" fmla="*/ 97647 w 1772107"/>
                <a:gd name="connsiteY1" fmla="*/ 27269 h 458216"/>
                <a:gd name="connsiteX2" fmla="*/ 132572 w 1772107"/>
                <a:gd name="connsiteY2" fmla="*/ 0 h 458216"/>
                <a:gd name="connsiteX3" fmla="*/ 1736090 w 1772107"/>
                <a:gd name="connsiteY3" fmla="*/ 0 h 458216"/>
                <a:gd name="connsiteX4" fmla="*/ 1771015 w 1772107"/>
                <a:gd name="connsiteY4" fmla="*/ 44731 h 458216"/>
                <a:gd name="connsiteX5" fmla="*/ 1674461 w 1772107"/>
                <a:gd name="connsiteY5" fmla="*/ 430947 h 458216"/>
                <a:gd name="connsiteX6" fmla="*/ 1639536 w 1772107"/>
                <a:gd name="connsiteY6" fmla="*/ 458216 h 458216"/>
                <a:gd name="connsiteX7" fmla="*/ 36018 w 1772107"/>
                <a:gd name="connsiteY7" fmla="*/ 458216 h 458216"/>
                <a:gd name="connsiteX8" fmla="*/ 1093 w 1772107"/>
                <a:gd name="connsiteY8" fmla="*/ 413485 h 4582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72107" h="458216">
                  <a:moveTo>
                    <a:pt x="1093" y="413485"/>
                  </a:moveTo>
                  <a:lnTo>
                    <a:pt x="97647" y="27269"/>
                  </a:lnTo>
                  <a:cubicBezTo>
                    <a:pt x="101655" y="11235"/>
                    <a:pt x="116044" y="0"/>
                    <a:pt x="132572" y="0"/>
                  </a:cubicBezTo>
                  <a:lnTo>
                    <a:pt x="1736090" y="0"/>
                  </a:lnTo>
                  <a:cubicBezTo>
                    <a:pt x="1759513" y="0"/>
                    <a:pt x="1776696" y="22008"/>
                    <a:pt x="1771015" y="44731"/>
                  </a:cubicBezTo>
                  <a:lnTo>
                    <a:pt x="1674461" y="430947"/>
                  </a:lnTo>
                  <a:cubicBezTo>
                    <a:pt x="1670453" y="446981"/>
                    <a:pt x="1656064" y="458216"/>
                    <a:pt x="1639536" y="458216"/>
                  </a:cubicBezTo>
                  <a:lnTo>
                    <a:pt x="36018" y="458216"/>
                  </a:lnTo>
                  <a:cubicBezTo>
                    <a:pt x="12595" y="458216"/>
                    <a:pt x="-4588" y="436208"/>
                    <a:pt x="1093" y="413485"/>
                  </a:cubicBezTo>
                </a:path>
              </a:pathLst>
            </a:custGeom>
            <a:solidFill>
              <a:schemeClr val="bg2">
                <a:alpha val="30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sp>
          <p:nvSpPr>
            <p:cNvPr id="5" name="平行四边形 14"/>
            <p:cNvSpPr/>
            <p:nvPr/>
          </p:nvSpPr>
          <p:spPr>
            <a:xfrm>
              <a:off x="653333" y="576167"/>
              <a:ext cx="422991" cy="326056"/>
            </a:xfrm>
            <a:custGeom>
              <a:avLst/>
              <a:gdLst>
                <a:gd name="connsiteX0" fmla="*/ 1093 w 572347"/>
                <a:gd name="connsiteY0" fmla="*/ 429879 h 474610"/>
                <a:gd name="connsiteX1" fmla="*/ 101746 w 572347"/>
                <a:gd name="connsiteY1" fmla="*/ 27269 h 474610"/>
                <a:gd name="connsiteX2" fmla="*/ 136671 w 572347"/>
                <a:gd name="connsiteY2" fmla="*/ 0 h 474610"/>
                <a:gd name="connsiteX3" fmla="*/ 536330 w 572347"/>
                <a:gd name="connsiteY3" fmla="*/ 0 h 474610"/>
                <a:gd name="connsiteX4" fmla="*/ 571255 w 572347"/>
                <a:gd name="connsiteY4" fmla="*/ 44731 h 474610"/>
                <a:gd name="connsiteX5" fmla="*/ 470603 w 572347"/>
                <a:gd name="connsiteY5" fmla="*/ 447341 h 474610"/>
                <a:gd name="connsiteX6" fmla="*/ 435678 w 572347"/>
                <a:gd name="connsiteY6" fmla="*/ 474610 h 474610"/>
                <a:gd name="connsiteX7" fmla="*/ 36018 w 572347"/>
                <a:gd name="connsiteY7" fmla="*/ 474610 h 474610"/>
                <a:gd name="connsiteX8" fmla="*/ 1093 w 572347"/>
                <a:gd name="connsiteY8" fmla="*/ 429879 h 4746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72347" h="474610">
                  <a:moveTo>
                    <a:pt x="1093" y="429879"/>
                  </a:moveTo>
                  <a:lnTo>
                    <a:pt x="101746" y="27269"/>
                  </a:lnTo>
                  <a:cubicBezTo>
                    <a:pt x="105754" y="11235"/>
                    <a:pt x="120144" y="0"/>
                    <a:pt x="136671" y="0"/>
                  </a:cubicBezTo>
                  <a:lnTo>
                    <a:pt x="536330" y="0"/>
                  </a:lnTo>
                  <a:cubicBezTo>
                    <a:pt x="559753" y="0"/>
                    <a:pt x="576936" y="22008"/>
                    <a:pt x="571255" y="44731"/>
                  </a:cubicBezTo>
                  <a:lnTo>
                    <a:pt x="470603" y="447341"/>
                  </a:lnTo>
                  <a:cubicBezTo>
                    <a:pt x="466595" y="463375"/>
                    <a:pt x="452206" y="474610"/>
                    <a:pt x="435678" y="474610"/>
                  </a:cubicBezTo>
                  <a:lnTo>
                    <a:pt x="36018" y="474610"/>
                  </a:lnTo>
                  <a:cubicBezTo>
                    <a:pt x="12595" y="474610"/>
                    <a:pt x="-4588" y="452602"/>
                    <a:pt x="1093" y="429879"/>
                  </a:cubicBezTo>
                </a:path>
              </a:pathLst>
            </a:custGeom>
            <a:gradFill>
              <a:gsLst>
                <a:gs pos="0">
                  <a:srgbClr val="FEFAF6"/>
                </a:gs>
                <a:gs pos="100000">
                  <a:srgbClr val="FFEDC8"/>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cs typeface="+mn-ea"/>
                <a:sym typeface="+mn-lt"/>
              </a:endParaRPr>
            </a:p>
          </p:txBody>
        </p:sp>
        <p:sp>
          <p:nvSpPr>
            <p:cNvPr id="6" name="文本框 5"/>
            <p:cNvSpPr txBox="1"/>
            <p:nvPr/>
          </p:nvSpPr>
          <p:spPr>
            <a:xfrm>
              <a:off x="1076324" y="511765"/>
              <a:ext cx="4252191" cy="461665"/>
            </a:xfrm>
            <a:prstGeom prst="rect">
              <a:avLst/>
            </a:prstGeom>
            <a:noFill/>
          </p:spPr>
          <p:txBody>
            <a:bodyPr wrap="square" rtlCol="0">
              <a:spAutoFit/>
            </a:bodyPr>
            <a:lstStyle/>
            <a:p>
              <a:pPr algn="just" defTabSz="914400">
                <a:defRPr/>
              </a:pPr>
              <a:r>
                <a:rPr lang="zh-CN" altLang="en-US" sz="2400" b="1" dirty="0">
                  <a:gradFill>
                    <a:gsLst>
                      <a:gs pos="0">
                        <a:srgbClr val="FEFAF6"/>
                      </a:gs>
                      <a:gs pos="100000">
                        <a:srgbClr val="FFEDC8"/>
                      </a:gs>
                    </a:gsLst>
                    <a:lin ang="5400000" scaled="1"/>
                  </a:gradFill>
                  <a:cs typeface="+mn-ea"/>
                  <a:sym typeface="+mn-lt"/>
                </a:rPr>
                <a:t>为什么要学党史</a:t>
              </a:r>
            </a:p>
          </p:txBody>
        </p:sp>
      </p:grpSp>
      <p:grpSp>
        <p:nvGrpSpPr>
          <p:cNvPr id="2" name="组合 1"/>
          <p:cNvGrpSpPr/>
          <p:nvPr/>
        </p:nvGrpSpPr>
        <p:grpSpPr>
          <a:xfrm>
            <a:off x="877262" y="1607402"/>
            <a:ext cx="3139154" cy="4004835"/>
            <a:chOff x="877262" y="1607402"/>
            <a:chExt cx="3139154" cy="4004835"/>
          </a:xfrm>
        </p:grpSpPr>
        <p:sp>
          <p:nvSpPr>
            <p:cNvPr id="7" name="矩形 6"/>
            <p:cNvSpPr/>
            <p:nvPr/>
          </p:nvSpPr>
          <p:spPr>
            <a:xfrm>
              <a:off x="877262" y="2290537"/>
              <a:ext cx="3139154" cy="615553"/>
            </a:xfrm>
            <a:prstGeom prst="rect">
              <a:avLst/>
            </a:prstGeom>
          </p:spPr>
          <p:txBody>
            <a:bodyPr wrap="square" lIns="0" tIns="0" rIns="0" bIns="0">
              <a:spAutoFit/>
            </a:bodyPr>
            <a:lstStyle/>
            <a:p>
              <a:pPr algn="just" defTabSz="914400">
                <a:defRPr/>
              </a:pPr>
              <a:r>
                <a:rPr lang="zh-CN" altLang="en-US" sz="2000" b="1" dirty="0">
                  <a:gradFill>
                    <a:gsLst>
                      <a:gs pos="0">
                        <a:srgbClr val="FEFAF6"/>
                      </a:gs>
                      <a:gs pos="100000">
                        <a:srgbClr val="FFEDC8"/>
                      </a:gs>
                    </a:gsLst>
                    <a:lin ang="5400000" scaled="1"/>
                  </a:gradFill>
                  <a:cs typeface="+mn-ea"/>
                  <a:sym typeface="+mn-lt"/>
                </a:rPr>
                <a:t>在十六届中央政治局第七次集体学习时的讲话</a:t>
              </a:r>
            </a:p>
          </p:txBody>
        </p:sp>
        <p:sp>
          <p:nvSpPr>
            <p:cNvPr id="8" name="矩形 7"/>
            <p:cNvSpPr/>
            <p:nvPr/>
          </p:nvSpPr>
          <p:spPr>
            <a:xfrm>
              <a:off x="877262" y="3026914"/>
              <a:ext cx="3074373" cy="2585323"/>
            </a:xfrm>
            <a:prstGeom prst="rect">
              <a:avLst/>
            </a:prstGeom>
          </p:spPr>
          <p:txBody>
            <a:bodyPr wrap="square" lIns="0" tIns="0" rIns="0" bIns="0">
              <a:spAutoFit/>
            </a:bodyPr>
            <a:lstStyle/>
            <a:p>
              <a:pPr algn="just" defTabSz="914400">
                <a:lnSpc>
                  <a:spcPct val="150000"/>
                </a:lnSpc>
                <a:defRPr/>
              </a:pPr>
              <a:r>
                <a:rPr lang="zh-CN" altLang="en-US" sz="1400" b="1" dirty="0">
                  <a:solidFill>
                    <a:srgbClr val="FAEED8"/>
                  </a:solidFill>
                  <a:cs typeface="+mn-ea"/>
                  <a:sym typeface="+mn-lt"/>
                </a:rPr>
                <a:t>历史是最好的教科书。学习党史、国史，是坚持和发展中国特色社会主义、把党和国家各项事业继续推向前进的必修课。这门功课不仅必修，而且必须修好。要继续加强对党史、国史的学习，在对历史的深入思考中做好现实工作、更好走向未来，不断交出坚持和发展中国特色社会主义的合格答卷。</a:t>
              </a:r>
            </a:p>
          </p:txBody>
        </p:sp>
        <p:sp>
          <p:nvSpPr>
            <p:cNvPr id="9" name="矩形 8"/>
            <p:cNvSpPr/>
            <p:nvPr/>
          </p:nvSpPr>
          <p:spPr>
            <a:xfrm>
              <a:off x="877262" y="1607402"/>
              <a:ext cx="2042107" cy="504328"/>
            </a:xfrm>
            <a:prstGeom prst="rect">
              <a:avLst/>
            </a:prstGeom>
            <a:gradFill>
              <a:gsLst>
                <a:gs pos="0">
                  <a:srgbClr val="FEFAF6"/>
                </a:gs>
                <a:gs pos="100000">
                  <a:srgbClr val="FFEDC8"/>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b="1" dirty="0">
                  <a:solidFill>
                    <a:srgbClr val="BA1219"/>
                  </a:solidFill>
                  <a:cs typeface="+mn-ea"/>
                  <a:sym typeface="+mn-lt"/>
                </a:rPr>
                <a:t>2013</a:t>
              </a:r>
              <a:r>
                <a:rPr kumimoji="1" lang="zh-CN" altLang="en-US" sz="1600" b="1" dirty="0">
                  <a:solidFill>
                    <a:srgbClr val="BA1219"/>
                  </a:solidFill>
                  <a:cs typeface="+mn-ea"/>
                  <a:sym typeface="+mn-lt"/>
                </a:rPr>
                <a:t>年</a:t>
              </a:r>
              <a:r>
                <a:rPr kumimoji="1" lang="en-US" altLang="zh-CN" sz="1600" b="1" dirty="0">
                  <a:solidFill>
                    <a:srgbClr val="BA1219"/>
                  </a:solidFill>
                  <a:cs typeface="+mn-ea"/>
                  <a:sym typeface="+mn-lt"/>
                </a:rPr>
                <a:t>6</a:t>
              </a:r>
              <a:r>
                <a:rPr kumimoji="1" lang="zh-CN" altLang="en-US" sz="1600" b="1" dirty="0">
                  <a:solidFill>
                    <a:srgbClr val="BA1219"/>
                  </a:solidFill>
                  <a:cs typeface="+mn-ea"/>
                  <a:sym typeface="+mn-lt"/>
                </a:rPr>
                <a:t>月</a:t>
              </a:r>
              <a:r>
                <a:rPr kumimoji="1" lang="en-US" altLang="zh-CN" sz="1600" b="1" dirty="0">
                  <a:solidFill>
                    <a:srgbClr val="BA1219"/>
                  </a:solidFill>
                  <a:cs typeface="+mn-ea"/>
                  <a:sym typeface="+mn-lt"/>
                </a:rPr>
                <a:t>25</a:t>
              </a:r>
              <a:r>
                <a:rPr kumimoji="1" lang="zh-CN" altLang="en-US" sz="1600" b="1" dirty="0">
                  <a:solidFill>
                    <a:srgbClr val="BA1219"/>
                  </a:solidFill>
                  <a:cs typeface="+mn-ea"/>
                  <a:sym typeface="+mn-lt"/>
                </a:rPr>
                <a:t>日</a:t>
              </a:r>
            </a:p>
          </p:txBody>
        </p:sp>
      </p:grpSp>
      <p:grpSp>
        <p:nvGrpSpPr>
          <p:cNvPr id="16" name="组合 15"/>
          <p:cNvGrpSpPr/>
          <p:nvPr/>
        </p:nvGrpSpPr>
        <p:grpSpPr>
          <a:xfrm>
            <a:off x="4640344" y="1355238"/>
            <a:ext cx="6676943" cy="2234986"/>
            <a:chOff x="4640344" y="1355238"/>
            <a:chExt cx="6676943" cy="2234986"/>
          </a:xfrm>
        </p:grpSpPr>
        <p:sp>
          <p:nvSpPr>
            <p:cNvPr id="10" name="矩形 9"/>
            <p:cNvSpPr/>
            <p:nvPr/>
          </p:nvSpPr>
          <p:spPr>
            <a:xfrm>
              <a:off x="4640344" y="2038373"/>
              <a:ext cx="6676943" cy="615553"/>
            </a:xfrm>
            <a:prstGeom prst="rect">
              <a:avLst/>
            </a:prstGeom>
          </p:spPr>
          <p:txBody>
            <a:bodyPr wrap="square" lIns="0" tIns="0" rIns="0" bIns="0">
              <a:spAutoFit/>
            </a:bodyPr>
            <a:lstStyle/>
            <a:p>
              <a:pPr algn="just" defTabSz="914400">
                <a:defRPr/>
              </a:pPr>
              <a:r>
                <a:rPr lang="zh-CN" altLang="en-US" sz="2000" b="1" dirty="0">
                  <a:gradFill>
                    <a:gsLst>
                      <a:gs pos="0">
                        <a:srgbClr val="FEFAF6"/>
                      </a:gs>
                      <a:gs pos="100000">
                        <a:srgbClr val="FFEDC8"/>
                      </a:gs>
                    </a:gsLst>
                    <a:lin ang="5400000" scaled="1"/>
                  </a:gradFill>
                  <a:cs typeface="+mn-ea"/>
                  <a:sym typeface="+mn-lt"/>
                </a:rPr>
                <a:t>在河北省平山县西柏坡九月会议旧址同县乡村干部、老党员和群众代表座谈时的讲话</a:t>
              </a:r>
            </a:p>
          </p:txBody>
        </p:sp>
        <p:sp>
          <p:nvSpPr>
            <p:cNvPr id="11" name="矩形 10"/>
            <p:cNvSpPr/>
            <p:nvPr/>
          </p:nvSpPr>
          <p:spPr>
            <a:xfrm>
              <a:off x="4640346" y="2658815"/>
              <a:ext cx="6674090" cy="931409"/>
            </a:xfrm>
            <a:prstGeom prst="rect">
              <a:avLst/>
            </a:prstGeom>
          </p:spPr>
          <p:txBody>
            <a:bodyPr wrap="square" lIns="0" tIns="0" rIns="0" bIns="0">
              <a:spAutoFit/>
            </a:bodyPr>
            <a:lstStyle/>
            <a:p>
              <a:pPr algn="just" defTabSz="914400">
                <a:lnSpc>
                  <a:spcPct val="150000"/>
                </a:lnSpc>
                <a:defRPr/>
              </a:pPr>
              <a:r>
                <a:rPr lang="zh-CN" altLang="en-US" sz="1400" b="1" dirty="0">
                  <a:solidFill>
                    <a:srgbClr val="FAEED8"/>
                  </a:solidFill>
                  <a:cs typeface="+mn-ea"/>
                  <a:sym typeface="+mn-lt"/>
                </a:rPr>
                <a:t>西柏坡我来过多次，每次都怀着崇敬之心来，带着许多思考走。对我们共产党人来说，中国革命历史是最好的营养剂。多重温我们党领导人民进行革命的伟大历史，心中就会增添很多正能量。</a:t>
              </a:r>
            </a:p>
          </p:txBody>
        </p:sp>
        <p:sp>
          <p:nvSpPr>
            <p:cNvPr id="12" name="矩形 11"/>
            <p:cNvSpPr/>
            <p:nvPr/>
          </p:nvSpPr>
          <p:spPr>
            <a:xfrm>
              <a:off x="4640346" y="1355238"/>
              <a:ext cx="2042107" cy="504328"/>
            </a:xfrm>
            <a:prstGeom prst="rect">
              <a:avLst/>
            </a:prstGeom>
            <a:gradFill>
              <a:gsLst>
                <a:gs pos="0">
                  <a:srgbClr val="FEFAF6"/>
                </a:gs>
                <a:gs pos="100000">
                  <a:srgbClr val="FFEDC8"/>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b="1" dirty="0">
                  <a:solidFill>
                    <a:srgbClr val="BA1219"/>
                  </a:solidFill>
                  <a:cs typeface="+mn-ea"/>
                  <a:sym typeface="+mn-lt"/>
                </a:rPr>
                <a:t>2013</a:t>
              </a:r>
              <a:r>
                <a:rPr kumimoji="1" lang="zh-CN" altLang="en-US" sz="1600" b="1" dirty="0">
                  <a:solidFill>
                    <a:srgbClr val="BA1219"/>
                  </a:solidFill>
                  <a:cs typeface="+mn-ea"/>
                  <a:sym typeface="+mn-lt"/>
                </a:rPr>
                <a:t>年</a:t>
              </a:r>
              <a:r>
                <a:rPr kumimoji="1" lang="en-US" altLang="zh-CN" sz="1600" b="1" dirty="0">
                  <a:solidFill>
                    <a:srgbClr val="BA1219"/>
                  </a:solidFill>
                  <a:cs typeface="+mn-ea"/>
                  <a:sym typeface="+mn-lt"/>
                </a:rPr>
                <a:t>7</a:t>
              </a:r>
              <a:r>
                <a:rPr kumimoji="1" lang="zh-CN" altLang="en-US" sz="1600" b="1" dirty="0">
                  <a:solidFill>
                    <a:srgbClr val="BA1219"/>
                  </a:solidFill>
                  <a:cs typeface="+mn-ea"/>
                  <a:sym typeface="+mn-lt"/>
                </a:rPr>
                <a:t>月</a:t>
              </a:r>
              <a:r>
                <a:rPr kumimoji="1" lang="en-US" altLang="zh-CN" sz="1600" b="1" dirty="0">
                  <a:solidFill>
                    <a:srgbClr val="BA1219"/>
                  </a:solidFill>
                  <a:cs typeface="+mn-ea"/>
                  <a:sym typeface="+mn-lt"/>
                </a:rPr>
                <a:t>11</a:t>
              </a:r>
              <a:r>
                <a:rPr kumimoji="1" lang="zh-CN" altLang="en-US" sz="1600" b="1" dirty="0">
                  <a:solidFill>
                    <a:srgbClr val="BA1219"/>
                  </a:solidFill>
                  <a:cs typeface="+mn-ea"/>
                  <a:sym typeface="+mn-lt"/>
                </a:rPr>
                <a:t>日</a:t>
              </a:r>
            </a:p>
          </p:txBody>
        </p:sp>
      </p:grpSp>
      <p:grpSp>
        <p:nvGrpSpPr>
          <p:cNvPr id="17" name="组合 16"/>
          <p:cNvGrpSpPr/>
          <p:nvPr/>
        </p:nvGrpSpPr>
        <p:grpSpPr>
          <a:xfrm>
            <a:off x="4575963" y="3951911"/>
            <a:ext cx="6676943" cy="1979185"/>
            <a:chOff x="4575963" y="3951911"/>
            <a:chExt cx="6676943" cy="1979185"/>
          </a:xfrm>
        </p:grpSpPr>
        <p:sp>
          <p:nvSpPr>
            <p:cNvPr id="13" name="矩形 12"/>
            <p:cNvSpPr/>
            <p:nvPr/>
          </p:nvSpPr>
          <p:spPr>
            <a:xfrm>
              <a:off x="4575963" y="4635046"/>
              <a:ext cx="6676943" cy="307777"/>
            </a:xfrm>
            <a:prstGeom prst="rect">
              <a:avLst/>
            </a:prstGeom>
          </p:spPr>
          <p:txBody>
            <a:bodyPr wrap="square" lIns="0" tIns="0" rIns="0" bIns="0">
              <a:spAutoFit/>
            </a:bodyPr>
            <a:lstStyle/>
            <a:p>
              <a:pPr algn="just" defTabSz="914400">
                <a:defRPr/>
              </a:pPr>
              <a:r>
                <a:rPr lang="zh-CN" altLang="en-US" sz="2000" b="1" dirty="0">
                  <a:gradFill>
                    <a:gsLst>
                      <a:gs pos="0">
                        <a:srgbClr val="FEFAF6"/>
                      </a:gs>
                      <a:gs pos="100000">
                        <a:srgbClr val="FFEDC8"/>
                      </a:gs>
                    </a:gsLst>
                    <a:lin ang="5400000" scaled="1"/>
                  </a:gradFill>
                  <a:cs typeface="+mn-ea"/>
                  <a:sym typeface="+mn-lt"/>
                </a:rPr>
                <a:t>在纪念毛泽东同志诞辰</a:t>
              </a:r>
              <a:r>
                <a:rPr lang="en-US" altLang="zh-CN" sz="2000" b="1" dirty="0">
                  <a:gradFill>
                    <a:gsLst>
                      <a:gs pos="0">
                        <a:srgbClr val="FEFAF6"/>
                      </a:gs>
                      <a:gs pos="100000">
                        <a:srgbClr val="FFEDC8"/>
                      </a:gs>
                    </a:gsLst>
                    <a:lin ang="5400000" scaled="1"/>
                  </a:gradFill>
                  <a:cs typeface="+mn-ea"/>
                  <a:sym typeface="+mn-lt"/>
                </a:rPr>
                <a:t>120</a:t>
              </a:r>
              <a:r>
                <a:rPr lang="zh-CN" altLang="en-US" sz="2000" b="1" dirty="0">
                  <a:gradFill>
                    <a:gsLst>
                      <a:gs pos="0">
                        <a:srgbClr val="FEFAF6"/>
                      </a:gs>
                      <a:gs pos="100000">
                        <a:srgbClr val="FFEDC8"/>
                      </a:gs>
                    </a:gsLst>
                    <a:lin ang="5400000" scaled="1"/>
                  </a:gradFill>
                  <a:cs typeface="+mn-ea"/>
                  <a:sym typeface="+mn-lt"/>
                </a:rPr>
                <a:t>周年座谈会上的讲话</a:t>
              </a:r>
            </a:p>
          </p:txBody>
        </p:sp>
        <p:sp>
          <p:nvSpPr>
            <p:cNvPr id="14" name="矩形 13"/>
            <p:cNvSpPr/>
            <p:nvPr/>
          </p:nvSpPr>
          <p:spPr>
            <a:xfrm>
              <a:off x="4575965" y="4999687"/>
              <a:ext cx="6674090" cy="931409"/>
            </a:xfrm>
            <a:prstGeom prst="rect">
              <a:avLst/>
            </a:prstGeom>
          </p:spPr>
          <p:txBody>
            <a:bodyPr wrap="square" lIns="0" tIns="0" rIns="0" bIns="0">
              <a:spAutoFit/>
            </a:bodyPr>
            <a:lstStyle/>
            <a:p>
              <a:pPr algn="just" defTabSz="914400">
                <a:lnSpc>
                  <a:spcPct val="150000"/>
                </a:lnSpc>
                <a:defRPr/>
              </a:pPr>
              <a:r>
                <a:rPr lang="zh-CN" altLang="en-US" sz="1400" b="1" dirty="0">
                  <a:solidFill>
                    <a:srgbClr val="FAEED8"/>
                  </a:solidFill>
                  <a:cs typeface="+mn-ea"/>
                  <a:sym typeface="+mn-lt"/>
                </a:rPr>
                <a:t>我们要把党和人民</a:t>
              </a:r>
              <a:r>
                <a:rPr lang="en-US" altLang="zh-CN" sz="1400" b="1" dirty="0">
                  <a:solidFill>
                    <a:srgbClr val="FAEED8"/>
                  </a:solidFill>
                  <a:cs typeface="+mn-ea"/>
                  <a:sym typeface="+mn-lt"/>
                </a:rPr>
                <a:t>90</a:t>
              </a:r>
              <a:r>
                <a:rPr lang="zh-CN" altLang="en-US" sz="1400" b="1" dirty="0">
                  <a:solidFill>
                    <a:srgbClr val="FAEED8"/>
                  </a:solidFill>
                  <a:cs typeface="+mn-ea"/>
                  <a:sym typeface="+mn-lt"/>
                </a:rPr>
                <a:t>多年的实践及其经验，当做时刻不能忘、须臾不能丢的立身之本，既不妄自菲薄、也不妄自尊大，毫不动摇走党和人民在长期实践探索中开辟出来的正确道路。</a:t>
              </a:r>
            </a:p>
          </p:txBody>
        </p:sp>
        <p:sp>
          <p:nvSpPr>
            <p:cNvPr id="15" name="矩形 14"/>
            <p:cNvSpPr/>
            <p:nvPr/>
          </p:nvSpPr>
          <p:spPr>
            <a:xfrm>
              <a:off x="4575965" y="3951911"/>
              <a:ext cx="2042107" cy="504328"/>
            </a:xfrm>
            <a:prstGeom prst="rect">
              <a:avLst/>
            </a:prstGeom>
            <a:gradFill>
              <a:gsLst>
                <a:gs pos="0">
                  <a:srgbClr val="FEFAF6"/>
                </a:gs>
                <a:gs pos="100000">
                  <a:srgbClr val="FFEDC8"/>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b="1" dirty="0">
                  <a:solidFill>
                    <a:srgbClr val="BA1219"/>
                  </a:solidFill>
                  <a:cs typeface="+mn-ea"/>
                  <a:sym typeface="+mn-lt"/>
                </a:rPr>
                <a:t>2013</a:t>
              </a:r>
              <a:r>
                <a:rPr kumimoji="1" lang="zh-CN" altLang="en-US" sz="1600" b="1" dirty="0">
                  <a:solidFill>
                    <a:srgbClr val="BA1219"/>
                  </a:solidFill>
                  <a:cs typeface="+mn-ea"/>
                  <a:sym typeface="+mn-lt"/>
                </a:rPr>
                <a:t>年</a:t>
              </a:r>
              <a:r>
                <a:rPr kumimoji="1" lang="en-US" altLang="zh-CN" sz="1600" b="1" dirty="0">
                  <a:solidFill>
                    <a:srgbClr val="BA1219"/>
                  </a:solidFill>
                  <a:cs typeface="+mn-ea"/>
                  <a:sym typeface="+mn-lt"/>
                </a:rPr>
                <a:t>12</a:t>
              </a:r>
              <a:r>
                <a:rPr kumimoji="1" lang="zh-CN" altLang="en-US" sz="1600" b="1" dirty="0">
                  <a:solidFill>
                    <a:srgbClr val="BA1219"/>
                  </a:solidFill>
                  <a:cs typeface="+mn-ea"/>
                  <a:sym typeface="+mn-lt"/>
                </a:rPr>
                <a:t>月</a:t>
              </a:r>
              <a:r>
                <a:rPr kumimoji="1" lang="en-US" altLang="zh-CN" sz="1600" b="1" dirty="0">
                  <a:solidFill>
                    <a:srgbClr val="BA1219"/>
                  </a:solidFill>
                  <a:cs typeface="+mn-ea"/>
                  <a:sym typeface="+mn-lt"/>
                </a:rPr>
                <a:t>26</a:t>
              </a:r>
              <a:r>
                <a:rPr kumimoji="1" lang="zh-CN" altLang="en-US" sz="1600" b="1" dirty="0">
                  <a:solidFill>
                    <a:srgbClr val="BA1219"/>
                  </a:solidFill>
                  <a:cs typeface="+mn-ea"/>
                  <a:sym typeface="+mn-lt"/>
                </a:rPr>
                <a:t>日</a:t>
              </a:r>
            </a:p>
          </p:txBody>
        </p:sp>
      </p:grpSp>
    </p:spTree>
  </p:cSld>
  <p:clrMapOvr>
    <a:masterClrMapping/>
  </p:clrMapOvr>
  <mc:AlternateContent xmlns:mc="http://schemas.openxmlformats.org/markup-compatibility/2006" xmlns:p14="http://schemas.microsoft.com/office/powerpoint/2010/main">
    <mc:Choice Requires="p14">
      <p:transition spd="slow" p14:dur="1500" advTm="0">
        <p:random/>
      </p:transition>
    </mc:Choice>
    <mc:Fallback xmlns="">
      <p:transition spd="slow" advTm="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6"/>
                                        </p:tgtEl>
                                        <p:attrNameLst>
                                          <p:attrName>style.visibility</p:attrName>
                                        </p:attrNameLst>
                                      </p:cBhvr>
                                      <p:to>
                                        <p:strVal val="visible"/>
                                      </p:to>
                                    </p:set>
                                    <p:anim calcmode="lin" valueType="num">
                                      <p:cBhvr additive="base">
                                        <p:cTn id="13" dur="500" fill="hold"/>
                                        <p:tgtEl>
                                          <p:spTgt spid="16"/>
                                        </p:tgtEl>
                                        <p:attrNameLst>
                                          <p:attrName>ppt_x</p:attrName>
                                        </p:attrNameLst>
                                      </p:cBhvr>
                                      <p:tavLst>
                                        <p:tav tm="0">
                                          <p:val>
                                            <p:strVal val="#ppt_x"/>
                                          </p:val>
                                        </p:tav>
                                        <p:tav tm="100000">
                                          <p:val>
                                            <p:strVal val="#ppt_x"/>
                                          </p:val>
                                        </p:tav>
                                      </p:tavLst>
                                    </p:anim>
                                    <p:anim calcmode="lin" valueType="num">
                                      <p:cBhvr additive="base">
                                        <p:cTn id="14"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17"/>
                                        </p:tgtEl>
                                        <p:attrNameLst>
                                          <p:attrName>style.visibility</p:attrName>
                                        </p:attrNameLst>
                                      </p:cBhvr>
                                      <p:to>
                                        <p:strVal val="visible"/>
                                      </p:to>
                                    </p:set>
                                    <p:anim calcmode="lin" valueType="num">
                                      <p:cBhvr additive="base">
                                        <p:cTn id="19" dur="500" fill="hold"/>
                                        <p:tgtEl>
                                          <p:spTgt spid="17"/>
                                        </p:tgtEl>
                                        <p:attrNameLst>
                                          <p:attrName>ppt_x</p:attrName>
                                        </p:attrNameLst>
                                      </p:cBhvr>
                                      <p:tavLst>
                                        <p:tav tm="0">
                                          <p:val>
                                            <p:strVal val="#ppt_x"/>
                                          </p:val>
                                        </p:tav>
                                        <p:tav tm="100000">
                                          <p:val>
                                            <p:strVal val="#ppt_x"/>
                                          </p:val>
                                        </p:tav>
                                      </p:tavLst>
                                    </p:anim>
                                    <p:anim calcmode="lin" valueType="num">
                                      <p:cBhvr additive="base">
                                        <p:cTn id="20"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组合 2"/>
          <p:cNvGrpSpPr/>
          <p:nvPr/>
        </p:nvGrpSpPr>
        <p:grpSpPr>
          <a:xfrm>
            <a:off x="606838" y="573758"/>
            <a:ext cx="4675182" cy="525665"/>
            <a:chOff x="653333" y="511765"/>
            <a:chExt cx="4675182" cy="525665"/>
          </a:xfrm>
        </p:grpSpPr>
        <p:sp>
          <p:nvSpPr>
            <p:cNvPr id="4" name="平行四边形 16"/>
            <p:cNvSpPr/>
            <p:nvPr/>
          </p:nvSpPr>
          <p:spPr>
            <a:xfrm>
              <a:off x="737965" y="671232"/>
              <a:ext cx="2335854" cy="366198"/>
            </a:xfrm>
            <a:custGeom>
              <a:avLst/>
              <a:gdLst>
                <a:gd name="connsiteX0" fmla="*/ 1093 w 1772107"/>
                <a:gd name="connsiteY0" fmla="*/ 413485 h 458216"/>
                <a:gd name="connsiteX1" fmla="*/ 97647 w 1772107"/>
                <a:gd name="connsiteY1" fmla="*/ 27269 h 458216"/>
                <a:gd name="connsiteX2" fmla="*/ 132572 w 1772107"/>
                <a:gd name="connsiteY2" fmla="*/ 0 h 458216"/>
                <a:gd name="connsiteX3" fmla="*/ 1736090 w 1772107"/>
                <a:gd name="connsiteY3" fmla="*/ 0 h 458216"/>
                <a:gd name="connsiteX4" fmla="*/ 1771015 w 1772107"/>
                <a:gd name="connsiteY4" fmla="*/ 44731 h 458216"/>
                <a:gd name="connsiteX5" fmla="*/ 1674461 w 1772107"/>
                <a:gd name="connsiteY5" fmla="*/ 430947 h 458216"/>
                <a:gd name="connsiteX6" fmla="*/ 1639536 w 1772107"/>
                <a:gd name="connsiteY6" fmla="*/ 458216 h 458216"/>
                <a:gd name="connsiteX7" fmla="*/ 36018 w 1772107"/>
                <a:gd name="connsiteY7" fmla="*/ 458216 h 458216"/>
                <a:gd name="connsiteX8" fmla="*/ 1093 w 1772107"/>
                <a:gd name="connsiteY8" fmla="*/ 413485 h 4582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72107" h="458216">
                  <a:moveTo>
                    <a:pt x="1093" y="413485"/>
                  </a:moveTo>
                  <a:lnTo>
                    <a:pt x="97647" y="27269"/>
                  </a:lnTo>
                  <a:cubicBezTo>
                    <a:pt x="101655" y="11235"/>
                    <a:pt x="116044" y="0"/>
                    <a:pt x="132572" y="0"/>
                  </a:cubicBezTo>
                  <a:lnTo>
                    <a:pt x="1736090" y="0"/>
                  </a:lnTo>
                  <a:cubicBezTo>
                    <a:pt x="1759513" y="0"/>
                    <a:pt x="1776696" y="22008"/>
                    <a:pt x="1771015" y="44731"/>
                  </a:cubicBezTo>
                  <a:lnTo>
                    <a:pt x="1674461" y="430947"/>
                  </a:lnTo>
                  <a:cubicBezTo>
                    <a:pt x="1670453" y="446981"/>
                    <a:pt x="1656064" y="458216"/>
                    <a:pt x="1639536" y="458216"/>
                  </a:cubicBezTo>
                  <a:lnTo>
                    <a:pt x="36018" y="458216"/>
                  </a:lnTo>
                  <a:cubicBezTo>
                    <a:pt x="12595" y="458216"/>
                    <a:pt x="-4588" y="436208"/>
                    <a:pt x="1093" y="413485"/>
                  </a:cubicBezTo>
                </a:path>
              </a:pathLst>
            </a:custGeom>
            <a:solidFill>
              <a:schemeClr val="bg2">
                <a:alpha val="30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sp>
          <p:nvSpPr>
            <p:cNvPr id="5" name="平行四边形 14"/>
            <p:cNvSpPr/>
            <p:nvPr/>
          </p:nvSpPr>
          <p:spPr>
            <a:xfrm>
              <a:off x="653333" y="576167"/>
              <a:ext cx="422991" cy="326056"/>
            </a:xfrm>
            <a:custGeom>
              <a:avLst/>
              <a:gdLst>
                <a:gd name="connsiteX0" fmla="*/ 1093 w 572347"/>
                <a:gd name="connsiteY0" fmla="*/ 429879 h 474610"/>
                <a:gd name="connsiteX1" fmla="*/ 101746 w 572347"/>
                <a:gd name="connsiteY1" fmla="*/ 27269 h 474610"/>
                <a:gd name="connsiteX2" fmla="*/ 136671 w 572347"/>
                <a:gd name="connsiteY2" fmla="*/ 0 h 474610"/>
                <a:gd name="connsiteX3" fmla="*/ 536330 w 572347"/>
                <a:gd name="connsiteY3" fmla="*/ 0 h 474610"/>
                <a:gd name="connsiteX4" fmla="*/ 571255 w 572347"/>
                <a:gd name="connsiteY4" fmla="*/ 44731 h 474610"/>
                <a:gd name="connsiteX5" fmla="*/ 470603 w 572347"/>
                <a:gd name="connsiteY5" fmla="*/ 447341 h 474610"/>
                <a:gd name="connsiteX6" fmla="*/ 435678 w 572347"/>
                <a:gd name="connsiteY6" fmla="*/ 474610 h 474610"/>
                <a:gd name="connsiteX7" fmla="*/ 36018 w 572347"/>
                <a:gd name="connsiteY7" fmla="*/ 474610 h 474610"/>
                <a:gd name="connsiteX8" fmla="*/ 1093 w 572347"/>
                <a:gd name="connsiteY8" fmla="*/ 429879 h 4746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72347" h="474610">
                  <a:moveTo>
                    <a:pt x="1093" y="429879"/>
                  </a:moveTo>
                  <a:lnTo>
                    <a:pt x="101746" y="27269"/>
                  </a:lnTo>
                  <a:cubicBezTo>
                    <a:pt x="105754" y="11235"/>
                    <a:pt x="120144" y="0"/>
                    <a:pt x="136671" y="0"/>
                  </a:cubicBezTo>
                  <a:lnTo>
                    <a:pt x="536330" y="0"/>
                  </a:lnTo>
                  <a:cubicBezTo>
                    <a:pt x="559753" y="0"/>
                    <a:pt x="576936" y="22008"/>
                    <a:pt x="571255" y="44731"/>
                  </a:cubicBezTo>
                  <a:lnTo>
                    <a:pt x="470603" y="447341"/>
                  </a:lnTo>
                  <a:cubicBezTo>
                    <a:pt x="466595" y="463375"/>
                    <a:pt x="452206" y="474610"/>
                    <a:pt x="435678" y="474610"/>
                  </a:cubicBezTo>
                  <a:lnTo>
                    <a:pt x="36018" y="474610"/>
                  </a:lnTo>
                  <a:cubicBezTo>
                    <a:pt x="12595" y="474610"/>
                    <a:pt x="-4588" y="452602"/>
                    <a:pt x="1093" y="429879"/>
                  </a:cubicBezTo>
                </a:path>
              </a:pathLst>
            </a:custGeom>
            <a:gradFill>
              <a:gsLst>
                <a:gs pos="0">
                  <a:srgbClr val="FEFAF6"/>
                </a:gs>
                <a:gs pos="100000">
                  <a:srgbClr val="FFEDC8"/>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cs typeface="+mn-ea"/>
                <a:sym typeface="+mn-lt"/>
              </a:endParaRPr>
            </a:p>
          </p:txBody>
        </p:sp>
        <p:sp>
          <p:nvSpPr>
            <p:cNvPr id="6" name="文本框 5"/>
            <p:cNvSpPr txBox="1"/>
            <p:nvPr/>
          </p:nvSpPr>
          <p:spPr>
            <a:xfrm>
              <a:off x="1076324" y="511765"/>
              <a:ext cx="4252191" cy="461665"/>
            </a:xfrm>
            <a:prstGeom prst="rect">
              <a:avLst/>
            </a:prstGeom>
            <a:noFill/>
          </p:spPr>
          <p:txBody>
            <a:bodyPr wrap="square" rtlCol="0">
              <a:spAutoFit/>
            </a:bodyPr>
            <a:lstStyle/>
            <a:p>
              <a:pPr algn="just" defTabSz="914400">
                <a:defRPr/>
              </a:pPr>
              <a:r>
                <a:rPr lang="zh-CN" altLang="en-US" sz="2400" b="1" dirty="0">
                  <a:gradFill>
                    <a:gsLst>
                      <a:gs pos="0">
                        <a:srgbClr val="FEFAF6"/>
                      </a:gs>
                      <a:gs pos="100000">
                        <a:srgbClr val="FFEDC8"/>
                      </a:gs>
                    </a:gsLst>
                    <a:lin ang="5400000" scaled="1"/>
                  </a:gradFill>
                  <a:cs typeface="+mn-ea"/>
                  <a:sym typeface="+mn-lt"/>
                </a:rPr>
                <a:t>为什么要学党史</a:t>
              </a:r>
            </a:p>
          </p:txBody>
        </p:sp>
      </p:grpSp>
      <p:grpSp>
        <p:nvGrpSpPr>
          <p:cNvPr id="13" name="组合 12"/>
          <p:cNvGrpSpPr/>
          <p:nvPr/>
        </p:nvGrpSpPr>
        <p:grpSpPr>
          <a:xfrm>
            <a:off x="877262" y="1422697"/>
            <a:ext cx="5777538" cy="1317376"/>
            <a:chOff x="877262" y="1422697"/>
            <a:chExt cx="5777538" cy="1317376"/>
          </a:xfrm>
        </p:grpSpPr>
        <p:sp>
          <p:nvSpPr>
            <p:cNvPr id="7" name="矩形 6"/>
            <p:cNvSpPr/>
            <p:nvPr/>
          </p:nvSpPr>
          <p:spPr>
            <a:xfrm>
              <a:off x="877262" y="2105832"/>
              <a:ext cx="5777538" cy="307777"/>
            </a:xfrm>
            <a:prstGeom prst="rect">
              <a:avLst/>
            </a:prstGeom>
          </p:spPr>
          <p:txBody>
            <a:bodyPr wrap="square" lIns="0" tIns="0" rIns="0" bIns="0">
              <a:spAutoFit/>
            </a:bodyPr>
            <a:lstStyle/>
            <a:p>
              <a:pPr algn="just" defTabSz="914400">
                <a:defRPr/>
              </a:pPr>
              <a:r>
                <a:rPr lang="zh-CN" altLang="en-US" sz="2000" b="1" dirty="0">
                  <a:gradFill>
                    <a:gsLst>
                      <a:gs pos="0">
                        <a:srgbClr val="FEFAF6"/>
                      </a:gs>
                      <a:gs pos="100000">
                        <a:srgbClr val="FFEDC8"/>
                      </a:gs>
                    </a:gsLst>
                    <a:lin ang="5400000" scaled="1"/>
                  </a:gradFill>
                  <a:cs typeface="+mn-ea"/>
                  <a:sym typeface="+mn-lt"/>
                </a:rPr>
                <a:t>在纪念全民族抗战爆发七十七周年仪式上的讲话</a:t>
              </a:r>
            </a:p>
          </p:txBody>
        </p:sp>
        <p:sp>
          <p:nvSpPr>
            <p:cNvPr id="8" name="矩形 7"/>
            <p:cNvSpPr/>
            <p:nvPr/>
          </p:nvSpPr>
          <p:spPr>
            <a:xfrm>
              <a:off x="877262" y="2454995"/>
              <a:ext cx="3491538" cy="285078"/>
            </a:xfrm>
            <a:prstGeom prst="rect">
              <a:avLst/>
            </a:prstGeom>
          </p:spPr>
          <p:txBody>
            <a:bodyPr wrap="square" lIns="0" tIns="0" rIns="0" bIns="0">
              <a:spAutoFit/>
            </a:bodyPr>
            <a:lstStyle/>
            <a:p>
              <a:pPr algn="just" defTabSz="914400">
                <a:lnSpc>
                  <a:spcPct val="150000"/>
                </a:lnSpc>
                <a:defRPr/>
              </a:pPr>
              <a:r>
                <a:rPr lang="zh-CN" altLang="en-US" sz="1400" b="1" dirty="0">
                  <a:solidFill>
                    <a:srgbClr val="FAEED8"/>
                  </a:solidFill>
                  <a:cs typeface="+mn-ea"/>
                  <a:sym typeface="+mn-lt"/>
                </a:rPr>
                <a:t>历史是最好的教科书，也是最好的清醒剂。</a:t>
              </a:r>
            </a:p>
          </p:txBody>
        </p:sp>
        <p:sp>
          <p:nvSpPr>
            <p:cNvPr id="9" name="矩形 8"/>
            <p:cNvSpPr/>
            <p:nvPr/>
          </p:nvSpPr>
          <p:spPr>
            <a:xfrm>
              <a:off x="877262" y="1422697"/>
              <a:ext cx="2042107" cy="504328"/>
            </a:xfrm>
            <a:prstGeom prst="rect">
              <a:avLst/>
            </a:prstGeom>
            <a:gradFill>
              <a:gsLst>
                <a:gs pos="0">
                  <a:srgbClr val="FEFAF6"/>
                </a:gs>
                <a:gs pos="100000">
                  <a:srgbClr val="FFEDC8"/>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b="1" dirty="0">
                  <a:solidFill>
                    <a:srgbClr val="BA1219"/>
                  </a:solidFill>
                  <a:cs typeface="+mn-ea"/>
                  <a:sym typeface="+mn-lt"/>
                </a:rPr>
                <a:t>2014</a:t>
              </a:r>
              <a:r>
                <a:rPr kumimoji="1" lang="zh-CN" altLang="en-US" sz="1600" b="1" dirty="0">
                  <a:solidFill>
                    <a:srgbClr val="BA1219"/>
                  </a:solidFill>
                  <a:cs typeface="+mn-ea"/>
                  <a:sym typeface="+mn-lt"/>
                </a:rPr>
                <a:t>年</a:t>
              </a:r>
              <a:r>
                <a:rPr kumimoji="1" lang="en-US" altLang="zh-CN" sz="1600" b="1" dirty="0">
                  <a:solidFill>
                    <a:srgbClr val="BA1219"/>
                  </a:solidFill>
                  <a:cs typeface="+mn-ea"/>
                  <a:sym typeface="+mn-lt"/>
                </a:rPr>
                <a:t>7</a:t>
              </a:r>
              <a:r>
                <a:rPr kumimoji="1" lang="zh-CN" altLang="en-US" sz="1600" b="1" dirty="0">
                  <a:solidFill>
                    <a:srgbClr val="BA1219"/>
                  </a:solidFill>
                  <a:cs typeface="+mn-ea"/>
                  <a:sym typeface="+mn-lt"/>
                </a:rPr>
                <a:t>月</a:t>
              </a:r>
              <a:r>
                <a:rPr kumimoji="1" lang="en-US" altLang="zh-CN" sz="1600" b="1" dirty="0">
                  <a:solidFill>
                    <a:srgbClr val="BA1219"/>
                  </a:solidFill>
                  <a:cs typeface="+mn-ea"/>
                  <a:sym typeface="+mn-lt"/>
                </a:rPr>
                <a:t>7</a:t>
              </a:r>
              <a:r>
                <a:rPr kumimoji="1" lang="zh-CN" altLang="en-US" sz="1600" b="1" dirty="0">
                  <a:solidFill>
                    <a:srgbClr val="BA1219"/>
                  </a:solidFill>
                  <a:cs typeface="+mn-ea"/>
                  <a:sym typeface="+mn-lt"/>
                </a:rPr>
                <a:t>日</a:t>
              </a:r>
            </a:p>
          </p:txBody>
        </p:sp>
      </p:grpSp>
      <p:grpSp>
        <p:nvGrpSpPr>
          <p:cNvPr id="14" name="组合 13"/>
          <p:cNvGrpSpPr/>
          <p:nvPr/>
        </p:nvGrpSpPr>
        <p:grpSpPr>
          <a:xfrm>
            <a:off x="874712" y="3226132"/>
            <a:ext cx="10442575" cy="2648125"/>
            <a:chOff x="874712" y="3226132"/>
            <a:chExt cx="10442575" cy="2648125"/>
          </a:xfrm>
        </p:grpSpPr>
        <p:sp>
          <p:nvSpPr>
            <p:cNvPr id="10" name="矩形 9"/>
            <p:cNvSpPr/>
            <p:nvPr/>
          </p:nvSpPr>
          <p:spPr>
            <a:xfrm>
              <a:off x="874713" y="3909267"/>
              <a:ext cx="5777538" cy="307777"/>
            </a:xfrm>
            <a:prstGeom prst="rect">
              <a:avLst/>
            </a:prstGeom>
          </p:spPr>
          <p:txBody>
            <a:bodyPr wrap="square" lIns="0" tIns="0" rIns="0" bIns="0">
              <a:spAutoFit/>
            </a:bodyPr>
            <a:lstStyle/>
            <a:p>
              <a:pPr algn="just" defTabSz="914400">
                <a:defRPr/>
              </a:pPr>
              <a:r>
                <a:rPr lang="zh-CN" altLang="en-US" sz="2000" b="1" dirty="0">
                  <a:gradFill>
                    <a:gsLst>
                      <a:gs pos="0">
                        <a:srgbClr val="FEFAF6"/>
                      </a:gs>
                      <a:gs pos="100000">
                        <a:srgbClr val="FFEDC8"/>
                      </a:gs>
                    </a:gsLst>
                    <a:lin ang="5400000" scaled="1"/>
                  </a:gradFill>
                  <a:cs typeface="+mn-ea"/>
                  <a:sym typeface="+mn-lt"/>
                </a:rPr>
                <a:t>致第二十二届国际历史科学大会的贺信</a:t>
              </a:r>
            </a:p>
          </p:txBody>
        </p:sp>
        <p:sp>
          <p:nvSpPr>
            <p:cNvPr id="11" name="矩形 10"/>
            <p:cNvSpPr/>
            <p:nvPr/>
          </p:nvSpPr>
          <p:spPr>
            <a:xfrm>
              <a:off x="874712" y="4258430"/>
              <a:ext cx="10442575" cy="1615827"/>
            </a:xfrm>
            <a:prstGeom prst="rect">
              <a:avLst/>
            </a:prstGeom>
          </p:spPr>
          <p:txBody>
            <a:bodyPr wrap="square" lIns="0" tIns="0" rIns="0" bIns="0">
              <a:spAutoFit/>
            </a:bodyPr>
            <a:lstStyle/>
            <a:p>
              <a:pPr marL="285750" indent="-285750" algn="just" defTabSz="914400">
                <a:lnSpc>
                  <a:spcPct val="150000"/>
                </a:lnSpc>
                <a:buFont typeface="Arial" panose="020B0604020202020204" pitchFamily="34" charset="0"/>
                <a:buChar char="•"/>
                <a:defRPr/>
              </a:pPr>
              <a:r>
                <a:rPr lang="zh-CN" altLang="en-US" sz="1400" b="1" dirty="0">
                  <a:solidFill>
                    <a:srgbClr val="FAEED8"/>
                  </a:solidFill>
                  <a:cs typeface="+mn-ea"/>
                  <a:sym typeface="+mn-lt"/>
                </a:rPr>
                <a:t>点事有代谢，往来成古今。历史研究是一切社会科学的基础，承担着“究天人之际，通古今之变”的使命。世界的是从世界的昨天发展而来的。今天世界遇到的很多事情可以在历史上找到影子，历史上发生的很多事情也可以作为今天的镜鉴。重视历史、研究历史、借鉴历史，可以给人类带来很多了解昨天、把握今天、开创明天的智慧。所以说，历史是人类最好的老师。</a:t>
              </a:r>
            </a:p>
            <a:p>
              <a:pPr marL="285750" indent="-285750" algn="just" defTabSz="914400">
                <a:lnSpc>
                  <a:spcPct val="150000"/>
                </a:lnSpc>
                <a:buFont typeface="Arial" panose="020B0604020202020204" pitchFamily="34" charset="0"/>
                <a:buChar char="•"/>
                <a:defRPr/>
              </a:pPr>
              <a:r>
                <a:rPr lang="zh-CN" altLang="en-US" sz="1400" b="1" dirty="0">
                  <a:solidFill>
                    <a:srgbClr val="FAEED8"/>
                  </a:solidFill>
                  <a:cs typeface="+mn-ea"/>
                  <a:sym typeface="+mn-lt"/>
                </a:rPr>
                <a:t>不了解中国历史和文化，尤其是不了解近代以来的中国历史和文化，就很难全面把握当代中国的社会状况，很难全面把握当代中国人民的抱负和梦想，很难全面把握中国人民选择的发展道路。</a:t>
              </a:r>
            </a:p>
          </p:txBody>
        </p:sp>
        <p:sp>
          <p:nvSpPr>
            <p:cNvPr id="12" name="矩形 11"/>
            <p:cNvSpPr/>
            <p:nvPr/>
          </p:nvSpPr>
          <p:spPr>
            <a:xfrm>
              <a:off x="874713" y="3226132"/>
              <a:ext cx="2042107" cy="504328"/>
            </a:xfrm>
            <a:prstGeom prst="rect">
              <a:avLst/>
            </a:prstGeom>
            <a:gradFill>
              <a:gsLst>
                <a:gs pos="0">
                  <a:srgbClr val="FEFAF6"/>
                </a:gs>
                <a:gs pos="100000">
                  <a:srgbClr val="FFEDC8"/>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b="1" dirty="0">
                  <a:solidFill>
                    <a:srgbClr val="BA1219"/>
                  </a:solidFill>
                  <a:cs typeface="+mn-ea"/>
                  <a:sym typeface="+mn-lt"/>
                </a:rPr>
                <a:t>2015</a:t>
              </a:r>
              <a:r>
                <a:rPr kumimoji="1" lang="zh-CN" altLang="en-US" sz="1600" b="1" dirty="0">
                  <a:solidFill>
                    <a:srgbClr val="BA1219"/>
                  </a:solidFill>
                  <a:cs typeface="+mn-ea"/>
                  <a:sym typeface="+mn-lt"/>
                </a:rPr>
                <a:t>年</a:t>
              </a:r>
              <a:r>
                <a:rPr kumimoji="1" lang="en-US" altLang="zh-CN" sz="1600" b="1" dirty="0">
                  <a:solidFill>
                    <a:srgbClr val="BA1219"/>
                  </a:solidFill>
                  <a:cs typeface="+mn-ea"/>
                  <a:sym typeface="+mn-lt"/>
                </a:rPr>
                <a:t>8</a:t>
              </a:r>
              <a:r>
                <a:rPr kumimoji="1" lang="zh-CN" altLang="en-US" sz="1600" b="1" dirty="0">
                  <a:solidFill>
                    <a:srgbClr val="BA1219"/>
                  </a:solidFill>
                  <a:cs typeface="+mn-ea"/>
                  <a:sym typeface="+mn-lt"/>
                </a:rPr>
                <a:t>月</a:t>
              </a:r>
              <a:r>
                <a:rPr kumimoji="1" lang="en-US" altLang="zh-CN" sz="1600" b="1" dirty="0">
                  <a:solidFill>
                    <a:srgbClr val="BA1219"/>
                  </a:solidFill>
                  <a:cs typeface="+mn-ea"/>
                  <a:sym typeface="+mn-lt"/>
                </a:rPr>
                <a:t>23</a:t>
              </a:r>
              <a:r>
                <a:rPr kumimoji="1" lang="zh-CN" altLang="en-US" sz="1600" b="1" dirty="0">
                  <a:solidFill>
                    <a:srgbClr val="BA1219"/>
                  </a:solidFill>
                  <a:cs typeface="+mn-ea"/>
                  <a:sym typeface="+mn-lt"/>
                </a:rPr>
                <a:t>日</a:t>
              </a:r>
            </a:p>
          </p:txBody>
        </p:sp>
      </p:grpSp>
      <p:pic>
        <p:nvPicPr>
          <p:cNvPr id="2050" name="Picture 2"/>
          <p:cNvPicPr>
            <a:picLocks noChangeAspect="1" noChangeArrowheads="1"/>
          </p:cNvPicPr>
          <p:nvPr/>
        </p:nvPicPr>
        <p:blipFill rotWithShape="1">
          <a:blip r:embed="rId3" cstate="screen"/>
          <a:srcRect/>
          <a:stretch>
            <a:fillRect/>
          </a:stretch>
        </p:blipFill>
        <p:spPr bwMode="auto">
          <a:xfrm>
            <a:off x="6652251" y="1422696"/>
            <a:ext cx="4460250" cy="254853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mc:AlternateContent xmlns:mc="http://schemas.openxmlformats.org/markup-compatibility/2006" xmlns:p14="http://schemas.microsoft.com/office/powerpoint/2010/main">
    <mc:Choice Requires="p14">
      <p:transition spd="slow" p14:dur="1500" advTm="0">
        <p:random/>
      </p:transition>
    </mc:Choice>
    <mc:Fallback xmlns="">
      <p:transition spd="slow" advTm="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additive="base">
                                        <p:cTn id="7" dur="500" fill="hold"/>
                                        <p:tgtEl>
                                          <p:spTgt spid="13"/>
                                        </p:tgtEl>
                                        <p:attrNameLst>
                                          <p:attrName>ppt_x</p:attrName>
                                        </p:attrNameLst>
                                      </p:cBhvr>
                                      <p:tavLst>
                                        <p:tav tm="0">
                                          <p:val>
                                            <p:strVal val="#ppt_x"/>
                                          </p:val>
                                        </p:tav>
                                        <p:tav tm="100000">
                                          <p:val>
                                            <p:strVal val="#ppt_x"/>
                                          </p:val>
                                        </p:tav>
                                      </p:tavLst>
                                    </p:anim>
                                    <p:anim calcmode="lin" valueType="num">
                                      <p:cBhvr additive="base">
                                        <p:cTn id="8"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9" presetClass="entr" presetSubtype="0" fill="hold" nodeType="clickEffect">
                                  <p:stCondLst>
                                    <p:cond delay="0"/>
                                  </p:stCondLst>
                                  <p:childTnLst>
                                    <p:set>
                                      <p:cBhvr>
                                        <p:cTn id="12" dur="1" fill="hold">
                                          <p:stCondLst>
                                            <p:cond delay="0"/>
                                          </p:stCondLst>
                                        </p:cTn>
                                        <p:tgtEl>
                                          <p:spTgt spid="2050"/>
                                        </p:tgtEl>
                                        <p:attrNameLst>
                                          <p:attrName>style.visibility</p:attrName>
                                        </p:attrNameLst>
                                      </p:cBhvr>
                                      <p:to>
                                        <p:strVal val="visible"/>
                                      </p:to>
                                    </p:set>
                                    <p:animEffect transition="in" filter="dissolve">
                                      <p:cBhvr>
                                        <p:cTn id="13" dur="500"/>
                                        <p:tgtEl>
                                          <p:spTgt spid="2050"/>
                                        </p:tgtEl>
                                      </p:cBhvr>
                                    </p:animEffect>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nodeType="clickEffect">
                                  <p:stCondLst>
                                    <p:cond delay="0"/>
                                  </p:stCondLst>
                                  <p:childTnLst>
                                    <p:set>
                                      <p:cBhvr>
                                        <p:cTn id="17" dur="1" fill="hold">
                                          <p:stCondLst>
                                            <p:cond delay="0"/>
                                          </p:stCondLst>
                                        </p:cTn>
                                        <p:tgtEl>
                                          <p:spTgt spid="14"/>
                                        </p:tgtEl>
                                        <p:attrNameLst>
                                          <p:attrName>style.visibility</p:attrName>
                                        </p:attrNameLst>
                                      </p:cBhvr>
                                      <p:to>
                                        <p:strVal val="visible"/>
                                      </p:to>
                                    </p:set>
                                    <p:anim calcmode="lin" valueType="num">
                                      <p:cBhvr additive="base">
                                        <p:cTn id="18" dur="500" fill="hold"/>
                                        <p:tgtEl>
                                          <p:spTgt spid="14"/>
                                        </p:tgtEl>
                                        <p:attrNameLst>
                                          <p:attrName>ppt_x</p:attrName>
                                        </p:attrNameLst>
                                      </p:cBhvr>
                                      <p:tavLst>
                                        <p:tav tm="0">
                                          <p:val>
                                            <p:strVal val="#ppt_x"/>
                                          </p:val>
                                        </p:tav>
                                        <p:tav tm="100000">
                                          <p:val>
                                            <p:strVal val="#ppt_x"/>
                                          </p:val>
                                        </p:tav>
                                      </p:tavLst>
                                    </p:anim>
                                    <p:anim calcmode="lin" valueType="num">
                                      <p:cBhvr additive="base">
                                        <p:cTn id="19"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p:cNvPicPr>
            <a:picLocks noChangeAspect="1"/>
          </p:cNvPicPr>
          <p:nvPr/>
        </p:nvPicPr>
        <p:blipFill>
          <a:blip r:embed="rId3" cstate="screen"/>
          <a:stretch>
            <a:fillRect/>
          </a:stretch>
        </p:blipFill>
        <p:spPr>
          <a:xfrm rot="150139">
            <a:off x="-228600" y="2399734"/>
            <a:ext cx="13530943" cy="6118140"/>
          </a:xfrm>
          <a:prstGeom prst="rect">
            <a:avLst/>
          </a:prstGeom>
        </p:spPr>
      </p:pic>
      <p:sp>
        <p:nvSpPr>
          <p:cNvPr id="5" name="矩形 4"/>
          <p:cNvSpPr/>
          <p:nvPr/>
        </p:nvSpPr>
        <p:spPr>
          <a:xfrm>
            <a:off x="3251230" y="1328897"/>
            <a:ext cx="6571281" cy="1107996"/>
          </a:xfrm>
          <a:prstGeom prst="rect">
            <a:avLst/>
          </a:prstGeom>
        </p:spPr>
        <p:txBody>
          <a:bodyPr wrap="square" lIns="0" tIns="0" rIns="0" bIns="0">
            <a:spAutoFit/>
          </a:bodyPr>
          <a:lstStyle/>
          <a:p>
            <a:pPr algn="just" defTabSz="914400">
              <a:defRPr/>
            </a:pPr>
            <a:r>
              <a:rPr lang="zh-CN" altLang="en-US" sz="7200" dirty="0">
                <a:gradFill>
                  <a:gsLst>
                    <a:gs pos="0">
                      <a:srgbClr val="FEFAF6"/>
                    </a:gs>
                    <a:gs pos="100000">
                      <a:srgbClr val="FFEDC8"/>
                    </a:gs>
                  </a:gsLst>
                  <a:lin ang="5400000" scaled="1"/>
                </a:gradFill>
                <a:latin typeface="汉仪行楷简" panose="02010609000101010101" pitchFamily="49" charset="-122"/>
                <a:ea typeface="汉仪行楷简" panose="02010609000101010101" pitchFamily="49" charset="-122"/>
                <a:cs typeface="+mn-ea"/>
                <a:sym typeface="+mn-lt"/>
              </a:rPr>
              <a:t>第三章</a:t>
            </a:r>
          </a:p>
        </p:txBody>
      </p:sp>
      <p:sp>
        <p:nvSpPr>
          <p:cNvPr id="6" name="矩形 5"/>
          <p:cNvSpPr/>
          <p:nvPr/>
        </p:nvSpPr>
        <p:spPr>
          <a:xfrm>
            <a:off x="3251230" y="2505670"/>
            <a:ext cx="6571281" cy="3323987"/>
          </a:xfrm>
          <a:prstGeom prst="rect">
            <a:avLst/>
          </a:prstGeom>
        </p:spPr>
        <p:txBody>
          <a:bodyPr wrap="square" lIns="0" tIns="0" rIns="0" bIns="0">
            <a:spAutoFit/>
          </a:bodyPr>
          <a:lstStyle/>
          <a:p>
            <a:pPr algn="just" defTabSz="914400">
              <a:defRPr/>
            </a:pPr>
            <a:r>
              <a:rPr lang="zh-CN" altLang="en-US" sz="7200" dirty="0">
                <a:gradFill>
                  <a:gsLst>
                    <a:gs pos="0">
                      <a:srgbClr val="FEFAF6"/>
                    </a:gs>
                    <a:gs pos="100000">
                      <a:srgbClr val="FFEDC8"/>
                    </a:gs>
                  </a:gsLst>
                  <a:lin ang="5400000" scaled="1"/>
                </a:gradFill>
                <a:latin typeface="汉仪行楷简" panose="02010609000101010101" pitchFamily="49" charset="-122"/>
                <a:ea typeface="汉仪行楷简" panose="02010609000101010101" pitchFamily="49" charset="-122"/>
                <a:cs typeface="+mn-ea"/>
                <a:sym typeface="+mn-lt"/>
              </a:rPr>
              <a:t>党的百年光辉历程给我们的深刻启示</a:t>
            </a:r>
          </a:p>
        </p:txBody>
      </p:sp>
    </p:spTree>
  </p:cSld>
  <p:clrMapOvr>
    <a:masterClrMapping/>
  </p:clrMapOvr>
  <mc:AlternateContent xmlns:mc="http://schemas.openxmlformats.org/markup-compatibility/2006" xmlns:p14="http://schemas.microsoft.com/office/powerpoint/2010/main">
    <mc:Choice Requires="p14">
      <p:transition spd="slow" p14:dur="1500" advTm="0">
        <p:random/>
      </p:transition>
    </mc:Choice>
    <mc:Fallback xmlns="">
      <p:transition spd="slow" advTm="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dissolv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dissolve">
                                      <p:cBhvr>
                                        <p:cTn id="1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组合 2"/>
          <p:cNvGrpSpPr/>
          <p:nvPr/>
        </p:nvGrpSpPr>
        <p:grpSpPr>
          <a:xfrm>
            <a:off x="606838" y="573758"/>
            <a:ext cx="6196918" cy="525665"/>
            <a:chOff x="653333" y="511765"/>
            <a:chExt cx="6196918" cy="525665"/>
          </a:xfrm>
        </p:grpSpPr>
        <p:sp>
          <p:nvSpPr>
            <p:cNvPr id="4" name="平行四边形 16"/>
            <p:cNvSpPr/>
            <p:nvPr/>
          </p:nvSpPr>
          <p:spPr>
            <a:xfrm>
              <a:off x="737965" y="671232"/>
              <a:ext cx="2335854" cy="366198"/>
            </a:xfrm>
            <a:custGeom>
              <a:avLst/>
              <a:gdLst>
                <a:gd name="connsiteX0" fmla="*/ 1093 w 1772107"/>
                <a:gd name="connsiteY0" fmla="*/ 413485 h 458216"/>
                <a:gd name="connsiteX1" fmla="*/ 97647 w 1772107"/>
                <a:gd name="connsiteY1" fmla="*/ 27269 h 458216"/>
                <a:gd name="connsiteX2" fmla="*/ 132572 w 1772107"/>
                <a:gd name="connsiteY2" fmla="*/ 0 h 458216"/>
                <a:gd name="connsiteX3" fmla="*/ 1736090 w 1772107"/>
                <a:gd name="connsiteY3" fmla="*/ 0 h 458216"/>
                <a:gd name="connsiteX4" fmla="*/ 1771015 w 1772107"/>
                <a:gd name="connsiteY4" fmla="*/ 44731 h 458216"/>
                <a:gd name="connsiteX5" fmla="*/ 1674461 w 1772107"/>
                <a:gd name="connsiteY5" fmla="*/ 430947 h 458216"/>
                <a:gd name="connsiteX6" fmla="*/ 1639536 w 1772107"/>
                <a:gd name="connsiteY6" fmla="*/ 458216 h 458216"/>
                <a:gd name="connsiteX7" fmla="*/ 36018 w 1772107"/>
                <a:gd name="connsiteY7" fmla="*/ 458216 h 458216"/>
                <a:gd name="connsiteX8" fmla="*/ 1093 w 1772107"/>
                <a:gd name="connsiteY8" fmla="*/ 413485 h 4582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72107" h="458216">
                  <a:moveTo>
                    <a:pt x="1093" y="413485"/>
                  </a:moveTo>
                  <a:lnTo>
                    <a:pt x="97647" y="27269"/>
                  </a:lnTo>
                  <a:cubicBezTo>
                    <a:pt x="101655" y="11235"/>
                    <a:pt x="116044" y="0"/>
                    <a:pt x="132572" y="0"/>
                  </a:cubicBezTo>
                  <a:lnTo>
                    <a:pt x="1736090" y="0"/>
                  </a:lnTo>
                  <a:cubicBezTo>
                    <a:pt x="1759513" y="0"/>
                    <a:pt x="1776696" y="22008"/>
                    <a:pt x="1771015" y="44731"/>
                  </a:cubicBezTo>
                  <a:lnTo>
                    <a:pt x="1674461" y="430947"/>
                  </a:lnTo>
                  <a:cubicBezTo>
                    <a:pt x="1670453" y="446981"/>
                    <a:pt x="1656064" y="458216"/>
                    <a:pt x="1639536" y="458216"/>
                  </a:cubicBezTo>
                  <a:lnTo>
                    <a:pt x="36018" y="458216"/>
                  </a:lnTo>
                  <a:cubicBezTo>
                    <a:pt x="12595" y="458216"/>
                    <a:pt x="-4588" y="436208"/>
                    <a:pt x="1093" y="413485"/>
                  </a:cubicBezTo>
                </a:path>
              </a:pathLst>
            </a:custGeom>
            <a:solidFill>
              <a:schemeClr val="bg2">
                <a:alpha val="30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sp>
          <p:nvSpPr>
            <p:cNvPr id="5" name="平行四边形 14"/>
            <p:cNvSpPr/>
            <p:nvPr/>
          </p:nvSpPr>
          <p:spPr>
            <a:xfrm>
              <a:off x="653333" y="576167"/>
              <a:ext cx="422991" cy="326056"/>
            </a:xfrm>
            <a:custGeom>
              <a:avLst/>
              <a:gdLst>
                <a:gd name="connsiteX0" fmla="*/ 1093 w 572347"/>
                <a:gd name="connsiteY0" fmla="*/ 429879 h 474610"/>
                <a:gd name="connsiteX1" fmla="*/ 101746 w 572347"/>
                <a:gd name="connsiteY1" fmla="*/ 27269 h 474610"/>
                <a:gd name="connsiteX2" fmla="*/ 136671 w 572347"/>
                <a:gd name="connsiteY2" fmla="*/ 0 h 474610"/>
                <a:gd name="connsiteX3" fmla="*/ 536330 w 572347"/>
                <a:gd name="connsiteY3" fmla="*/ 0 h 474610"/>
                <a:gd name="connsiteX4" fmla="*/ 571255 w 572347"/>
                <a:gd name="connsiteY4" fmla="*/ 44731 h 474610"/>
                <a:gd name="connsiteX5" fmla="*/ 470603 w 572347"/>
                <a:gd name="connsiteY5" fmla="*/ 447341 h 474610"/>
                <a:gd name="connsiteX6" fmla="*/ 435678 w 572347"/>
                <a:gd name="connsiteY6" fmla="*/ 474610 h 474610"/>
                <a:gd name="connsiteX7" fmla="*/ 36018 w 572347"/>
                <a:gd name="connsiteY7" fmla="*/ 474610 h 474610"/>
                <a:gd name="connsiteX8" fmla="*/ 1093 w 572347"/>
                <a:gd name="connsiteY8" fmla="*/ 429879 h 4746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72347" h="474610">
                  <a:moveTo>
                    <a:pt x="1093" y="429879"/>
                  </a:moveTo>
                  <a:lnTo>
                    <a:pt x="101746" y="27269"/>
                  </a:lnTo>
                  <a:cubicBezTo>
                    <a:pt x="105754" y="11235"/>
                    <a:pt x="120144" y="0"/>
                    <a:pt x="136671" y="0"/>
                  </a:cubicBezTo>
                  <a:lnTo>
                    <a:pt x="536330" y="0"/>
                  </a:lnTo>
                  <a:cubicBezTo>
                    <a:pt x="559753" y="0"/>
                    <a:pt x="576936" y="22008"/>
                    <a:pt x="571255" y="44731"/>
                  </a:cubicBezTo>
                  <a:lnTo>
                    <a:pt x="470603" y="447341"/>
                  </a:lnTo>
                  <a:cubicBezTo>
                    <a:pt x="466595" y="463375"/>
                    <a:pt x="452206" y="474610"/>
                    <a:pt x="435678" y="474610"/>
                  </a:cubicBezTo>
                  <a:lnTo>
                    <a:pt x="36018" y="474610"/>
                  </a:lnTo>
                  <a:cubicBezTo>
                    <a:pt x="12595" y="474610"/>
                    <a:pt x="-4588" y="452602"/>
                    <a:pt x="1093" y="429879"/>
                  </a:cubicBezTo>
                </a:path>
              </a:pathLst>
            </a:custGeom>
            <a:gradFill>
              <a:gsLst>
                <a:gs pos="0">
                  <a:srgbClr val="FEFAF6"/>
                </a:gs>
                <a:gs pos="100000">
                  <a:srgbClr val="FFEDC8"/>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cs typeface="+mn-ea"/>
                <a:sym typeface="+mn-lt"/>
              </a:endParaRPr>
            </a:p>
          </p:txBody>
        </p:sp>
        <p:sp>
          <p:nvSpPr>
            <p:cNvPr id="6" name="文本框 5"/>
            <p:cNvSpPr txBox="1"/>
            <p:nvPr/>
          </p:nvSpPr>
          <p:spPr>
            <a:xfrm>
              <a:off x="1076324" y="511765"/>
              <a:ext cx="5773927" cy="461665"/>
            </a:xfrm>
            <a:prstGeom prst="rect">
              <a:avLst/>
            </a:prstGeom>
            <a:noFill/>
          </p:spPr>
          <p:txBody>
            <a:bodyPr wrap="square" rtlCol="0">
              <a:spAutoFit/>
            </a:bodyPr>
            <a:lstStyle/>
            <a:p>
              <a:pPr algn="just" defTabSz="914400">
                <a:defRPr/>
              </a:pPr>
              <a:r>
                <a:rPr lang="zh-CN" altLang="en-US" sz="2400" b="1" dirty="0">
                  <a:gradFill>
                    <a:gsLst>
                      <a:gs pos="0">
                        <a:srgbClr val="FEFAF6"/>
                      </a:gs>
                      <a:gs pos="100000">
                        <a:srgbClr val="FFEDC8"/>
                      </a:gs>
                    </a:gsLst>
                    <a:lin ang="5400000" scaled="1"/>
                  </a:gradFill>
                  <a:cs typeface="+mn-ea"/>
                  <a:sym typeface="+mn-lt"/>
                </a:rPr>
                <a:t>党的百年光辉历程给我们的深刻启示</a:t>
              </a:r>
            </a:p>
          </p:txBody>
        </p:sp>
      </p:grpSp>
      <p:grpSp>
        <p:nvGrpSpPr>
          <p:cNvPr id="2" name="组合 1"/>
          <p:cNvGrpSpPr/>
          <p:nvPr/>
        </p:nvGrpSpPr>
        <p:grpSpPr>
          <a:xfrm>
            <a:off x="925083" y="1337920"/>
            <a:ext cx="5371545" cy="1309215"/>
            <a:chOff x="925083" y="1337920"/>
            <a:chExt cx="5371545" cy="1309215"/>
          </a:xfrm>
        </p:grpSpPr>
        <p:sp>
          <p:nvSpPr>
            <p:cNvPr id="10" name="圆角矩形 9"/>
            <p:cNvSpPr/>
            <p:nvPr/>
          </p:nvSpPr>
          <p:spPr>
            <a:xfrm>
              <a:off x="925083" y="1670265"/>
              <a:ext cx="5371545" cy="706055"/>
            </a:xfrm>
            <a:prstGeom prst="roundRect">
              <a:avLst>
                <a:gd name="adj" fmla="val 0"/>
              </a:avLst>
            </a:prstGeom>
            <a:noFill/>
            <a:ln>
              <a:solidFill>
                <a:srgbClr val="FAEED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noFill/>
                <a:cs typeface="+mn-ea"/>
                <a:sym typeface="+mn-lt"/>
              </a:endParaRPr>
            </a:p>
          </p:txBody>
        </p:sp>
        <p:sp>
          <p:nvSpPr>
            <p:cNvPr id="11" name="文本框 10"/>
            <p:cNvSpPr txBox="1"/>
            <p:nvPr/>
          </p:nvSpPr>
          <p:spPr>
            <a:xfrm>
              <a:off x="1113960" y="1686330"/>
              <a:ext cx="726481" cy="646331"/>
            </a:xfrm>
            <a:prstGeom prst="rect">
              <a:avLst/>
            </a:prstGeom>
            <a:noFill/>
          </p:spPr>
          <p:txBody>
            <a:bodyPr wrap="none" rtlCol="0">
              <a:spAutoFit/>
            </a:bodyPr>
            <a:lstStyle/>
            <a:p>
              <a:r>
                <a:rPr kumimoji="1" lang="en-US" altLang="zh-CN" sz="3600" dirty="0">
                  <a:gradFill>
                    <a:gsLst>
                      <a:gs pos="0">
                        <a:srgbClr val="FEFAF6"/>
                      </a:gs>
                      <a:gs pos="100000">
                        <a:srgbClr val="FFEDC8"/>
                      </a:gs>
                    </a:gsLst>
                    <a:lin ang="5400000" scaled="1"/>
                  </a:gradFill>
                  <a:cs typeface="+mn-ea"/>
                  <a:sym typeface="+mn-lt"/>
                </a:rPr>
                <a:t>01</a:t>
              </a:r>
              <a:endParaRPr kumimoji="1" lang="zh-CN" altLang="en-US" sz="3600" dirty="0">
                <a:gradFill>
                  <a:gsLst>
                    <a:gs pos="0">
                      <a:srgbClr val="FEFAF6"/>
                    </a:gs>
                    <a:gs pos="100000">
                      <a:srgbClr val="FFEDC8"/>
                    </a:gs>
                  </a:gsLst>
                  <a:lin ang="5400000" scaled="1"/>
                </a:gradFill>
                <a:cs typeface="+mn-ea"/>
                <a:sym typeface="+mn-lt"/>
              </a:endParaRPr>
            </a:p>
          </p:txBody>
        </p:sp>
        <p:grpSp>
          <p:nvGrpSpPr>
            <p:cNvPr id="12" name="组合 11"/>
            <p:cNvGrpSpPr/>
            <p:nvPr/>
          </p:nvGrpSpPr>
          <p:grpSpPr>
            <a:xfrm>
              <a:off x="1929932" y="1337920"/>
              <a:ext cx="1309215" cy="1309215"/>
              <a:chOff x="1022235" y="2765074"/>
              <a:chExt cx="1309215" cy="1309215"/>
            </a:xfrm>
          </p:grpSpPr>
          <p:sp>
            <p:nvSpPr>
              <p:cNvPr id="13" name="椭圆 12"/>
              <p:cNvSpPr/>
              <p:nvPr/>
            </p:nvSpPr>
            <p:spPr bwMode="auto">
              <a:xfrm>
                <a:off x="1022235" y="2765074"/>
                <a:ext cx="1309215" cy="1309215"/>
              </a:xfrm>
              <a:prstGeom prst="ellipse">
                <a:avLst/>
              </a:prstGeom>
              <a:gradFill>
                <a:gsLst>
                  <a:gs pos="0">
                    <a:srgbClr val="FEFAF6"/>
                  </a:gs>
                  <a:gs pos="100000">
                    <a:srgbClr val="FFEDC8"/>
                  </a:gs>
                </a:gsLst>
                <a:lin ang="5400000" scaled="1"/>
              </a:gradFill>
              <a:ln w="6350">
                <a:noFill/>
              </a:ln>
              <a:effectLst>
                <a:outerShdw blurRad="254000" dist="101600" dir="5400000" algn="ctr" rotWithShape="0">
                  <a:srgbClr val="C30F0F">
                    <a:alpha val="23000"/>
                  </a:srgbClr>
                </a:outerShdw>
              </a:effectLst>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endParaRPr lang="zh-CN" altLang="en-US" sz="2800" dirty="0">
                  <a:ln w="19050">
                    <a:noFill/>
                  </a:ln>
                  <a:solidFill>
                    <a:schemeClr val="bg1"/>
                  </a:solidFill>
                  <a:cs typeface="+mn-ea"/>
                  <a:sym typeface="+mn-lt"/>
                </a:endParaRPr>
              </a:p>
            </p:txBody>
          </p:sp>
          <p:sp>
            <p:nvSpPr>
              <p:cNvPr id="14" name="文本框 13"/>
              <p:cNvSpPr txBox="1"/>
              <p:nvPr/>
            </p:nvSpPr>
            <p:spPr>
              <a:xfrm>
                <a:off x="1129816" y="3162196"/>
                <a:ext cx="1094052" cy="470450"/>
              </a:xfrm>
              <a:prstGeom prst="rect">
                <a:avLst/>
              </a:prstGeom>
              <a:noFill/>
              <a:ln>
                <a:noFill/>
              </a:ln>
              <a:effectLst/>
            </p:spPr>
            <p:txBody>
              <a:bodyPr wrap="square" rtlCol="0">
                <a:spAutoFit/>
              </a:bodyPr>
              <a:lstStyle>
                <a:defPPr>
                  <a:defRPr lang="zh-CN"/>
                </a:defPPr>
                <a:lvl1pPr algn="ctr">
                  <a:lnSpc>
                    <a:spcPct val="110000"/>
                  </a:lnSpc>
                  <a:defRPr sz="3200" i="0" spc="0">
                    <a:ln w="19050">
                      <a:noFill/>
                    </a:ln>
                    <a:gradFill>
                      <a:gsLst>
                        <a:gs pos="100000">
                          <a:srgbClr val="E9BE61"/>
                        </a:gs>
                        <a:gs pos="49000">
                          <a:srgbClr val="FEEFAC"/>
                        </a:gs>
                      </a:gsLst>
                      <a:lin ang="5400000" scaled="0"/>
                    </a:gradFill>
                    <a:effectLst/>
                    <a:latin typeface="思源宋体 CN Heavy" panose="02020900000000000000" pitchFamily="18" charset="-122"/>
                    <a:ea typeface="思源宋体 CN Heavy" panose="02020900000000000000" pitchFamily="18" charset="-122"/>
                  </a:defRPr>
                </a:lvl1pPr>
              </a:lstStyle>
              <a:p>
                <a:r>
                  <a:rPr lang="zh-CN" altLang="en-US" sz="2400" dirty="0">
                    <a:solidFill>
                      <a:srgbClr val="BA1219"/>
                    </a:solidFill>
                    <a:latin typeface="+mn-lt"/>
                    <a:ea typeface="+mn-ea"/>
                    <a:cs typeface="+mn-ea"/>
                    <a:sym typeface="+mn-lt"/>
                  </a:rPr>
                  <a:t>坚持</a:t>
                </a:r>
              </a:p>
            </p:txBody>
          </p:sp>
        </p:grpSp>
        <p:sp>
          <p:nvSpPr>
            <p:cNvPr id="15" name="文本框 14"/>
            <p:cNvSpPr txBox="1"/>
            <p:nvPr/>
          </p:nvSpPr>
          <p:spPr>
            <a:xfrm>
              <a:off x="3446583" y="1814020"/>
              <a:ext cx="2339102" cy="461665"/>
            </a:xfrm>
            <a:prstGeom prst="rect">
              <a:avLst/>
            </a:prstGeom>
            <a:noFill/>
          </p:spPr>
          <p:txBody>
            <a:bodyPr wrap="none" rtlCol="0">
              <a:spAutoFit/>
            </a:bodyPr>
            <a:lstStyle/>
            <a:p>
              <a:r>
                <a:rPr kumimoji="1" lang="zh-CN" altLang="en-US" sz="2400" b="1" dirty="0">
                  <a:gradFill>
                    <a:gsLst>
                      <a:gs pos="0">
                        <a:srgbClr val="FEFAF6"/>
                      </a:gs>
                      <a:gs pos="100000">
                        <a:srgbClr val="FFEDC8"/>
                      </a:gs>
                    </a:gsLst>
                    <a:lin ang="5400000" scaled="1"/>
                  </a:gradFill>
                  <a:cs typeface="+mn-ea"/>
                  <a:sym typeface="+mn-lt"/>
                </a:rPr>
                <a:t>和坚信党的领导</a:t>
              </a:r>
            </a:p>
          </p:txBody>
        </p:sp>
      </p:grpSp>
      <p:pic>
        <p:nvPicPr>
          <p:cNvPr id="4100" name="Picture 4"/>
          <p:cNvPicPr>
            <a:picLocks noChangeAspect="1" noChangeArrowheads="1"/>
          </p:cNvPicPr>
          <p:nvPr/>
        </p:nvPicPr>
        <p:blipFill rotWithShape="1">
          <a:blip r:embed="rId3" cstate="screen"/>
          <a:srcRect/>
          <a:stretch>
            <a:fillRect/>
          </a:stretch>
        </p:blipFill>
        <p:spPr bwMode="auto">
          <a:xfrm>
            <a:off x="7301476" y="1641320"/>
            <a:ext cx="4015811" cy="4138575"/>
          </a:xfrm>
          <a:prstGeom prst="rect">
            <a:avLst/>
          </a:prstGeom>
          <a:noFill/>
          <a:extLst>
            <a:ext uri="{909E8E84-426E-40DD-AFC4-6F175D3DCCD1}">
              <a14:hiddenFill xmlns:a14="http://schemas.microsoft.com/office/drawing/2010/main">
                <a:solidFill>
                  <a:srgbClr val="FFFFFF"/>
                </a:solidFill>
              </a14:hiddenFill>
            </a:ext>
          </a:extLst>
        </p:spPr>
      </p:pic>
      <p:sp>
        <p:nvSpPr>
          <p:cNvPr id="19" name="矩形 18"/>
          <p:cNvSpPr/>
          <p:nvPr/>
        </p:nvSpPr>
        <p:spPr>
          <a:xfrm>
            <a:off x="874714" y="2708665"/>
            <a:ext cx="10440028" cy="307777"/>
          </a:xfrm>
          <a:prstGeom prst="rect">
            <a:avLst/>
          </a:prstGeom>
        </p:spPr>
        <p:txBody>
          <a:bodyPr wrap="square" lIns="0" tIns="0" rIns="0" bIns="0">
            <a:spAutoFit/>
          </a:bodyPr>
          <a:lstStyle/>
          <a:p>
            <a:pPr algn="just" defTabSz="914400">
              <a:defRPr/>
            </a:pPr>
            <a:r>
              <a:rPr lang="en-US" altLang="zh-CN" sz="2000" b="1" dirty="0">
                <a:gradFill>
                  <a:gsLst>
                    <a:gs pos="0">
                      <a:srgbClr val="FEFAF6"/>
                    </a:gs>
                    <a:gs pos="100000">
                      <a:srgbClr val="FFEDC8"/>
                    </a:gs>
                  </a:gsLst>
                  <a:lin ang="5400000" scaled="1"/>
                </a:gradFill>
                <a:cs typeface="+mn-ea"/>
                <a:sym typeface="+mn-lt"/>
              </a:rPr>
              <a:t>100</a:t>
            </a:r>
            <a:r>
              <a:rPr lang="zh-CN" altLang="en-US" sz="2000" b="1" dirty="0">
                <a:gradFill>
                  <a:gsLst>
                    <a:gs pos="0">
                      <a:srgbClr val="FEFAF6"/>
                    </a:gs>
                    <a:gs pos="100000">
                      <a:srgbClr val="FFEDC8"/>
                    </a:gs>
                  </a:gsLst>
                  <a:lin ang="5400000" scaled="1"/>
                </a:gradFill>
                <a:cs typeface="+mn-ea"/>
                <a:sym typeface="+mn-lt"/>
              </a:rPr>
              <a:t>年波澜壮阔的历史证明</a:t>
            </a:r>
          </a:p>
        </p:txBody>
      </p:sp>
      <p:sp>
        <p:nvSpPr>
          <p:cNvPr id="20" name="矩形 19"/>
          <p:cNvSpPr/>
          <p:nvPr/>
        </p:nvSpPr>
        <p:spPr>
          <a:xfrm>
            <a:off x="874713" y="3071218"/>
            <a:ext cx="5929043" cy="608243"/>
          </a:xfrm>
          <a:prstGeom prst="rect">
            <a:avLst/>
          </a:prstGeom>
        </p:spPr>
        <p:txBody>
          <a:bodyPr wrap="square" lIns="0" tIns="0" rIns="0" bIns="0">
            <a:spAutoFit/>
          </a:bodyPr>
          <a:lstStyle/>
          <a:p>
            <a:pPr algn="just" defTabSz="914400">
              <a:lnSpc>
                <a:spcPct val="150000"/>
              </a:lnSpc>
              <a:defRPr/>
            </a:pPr>
            <a:r>
              <a:rPr lang="zh-CN" altLang="en-US" sz="1400" b="1" dirty="0">
                <a:solidFill>
                  <a:srgbClr val="FAEED8"/>
                </a:solidFill>
                <a:cs typeface="+mn-ea"/>
                <a:sym typeface="+mn-lt"/>
              </a:rPr>
              <a:t>中国共产党不愧是伟大、光荣、正确的党，不愧是中国革命和建设的坚强领导核心。</a:t>
            </a:r>
          </a:p>
        </p:txBody>
      </p:sp>
      <p:sp>
        <p:nvSpPr>
          <p:cNvPr id="21" name="矩形 20"/>
          <p:cNvSpPr/>
          <p:nvPr/>
        </p:nvSpPr>
        <p:spPr>
          <a:xfrm>
            <a:off x="874713" y="3878797"/>
            <a:ext cx="5838603" cy="1938992"/>
          </a:xfrm>
          <a:prstGeom prst="rect">
            <a:avLst/>
          </a:prstGeom>
        </p:spPr>
        <p:txBody>
          <a:bodyPr wrap="square" lIns="0" tIns="0" rIns="0" bIns="0">
            <a:spAutoFit/>
          </a:bodyPr>
          <a:lstStyle/>
          <a:p>
            <a:pPr algn="just" defTabSz="914400">
              <a:lnSpc>
                <a:spcPct val="150000"/>
              </a:lnSpc>
              <a:defRPr/>
            </a:pPr>
            <a:r>
              <a:rPr lang="zh-CN" altLang="en-US" sz="1400" b="1" dirty="0">
                <a:solidFill>
                  <a:srgbClr val="FAEED8"/>
                </a:solidFill>
                <a:cs typeface="+mn-ea"/>
                <a:sym typeface="+mn-lt"/>
              </a:rPr>
              <a:t>坚持和改善党的领导是历史的选择、人民选择。当代中国正处在多元文化、多元体制、多元结构、多元市场的高发展，高风险时代，我们必须坚持马克思主义理论为指导，坚持人民民主制度为根本，党课讲稿坚持社会主义道路为方向，坚持中华民族伟大复兴为目标。再多元，马克思主义为指导地位不能改变，再多元，社会主义根本制度不能改变，再多元，中国共产党执政地位不能改变。</a:t>
            </a:r>
          </a:p>
        </p:txBody>
      </p:sp>
    </p:spTree>
  </p:cSld>
  <p:clrMapOvr>
    <a:masterClrMapping/>
  </p:clrMapOvr>
  <mc:AlternateContent xmlns:mc="http://schemas.openxmlformats.org/markup-compatibility/2006" xmlns:p14="http://schemas.microsoft.com/office/powerpoint/2010/main">
    <mc:Choice Requires="p14">
      <p:transition spd="slow" p14:dur="1500" advTm="0">
        <p:random/>
      </p:transition>
    </mc:Choice>
    <mc:Fallback xmlns="">
      <p:transition spd="slow" advTm="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ssolv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19"/>
                                        </p:tgtEl>
                                        <p:attrNameLst>
                                          <p:attrName>style.visibility</p:attrName>
                                        </p:attrNameLst>
                                      </p:cBhvr>
                                      <p:to>
                                        <p:strVal val="visible"/>
                                      </p:to>
                                    </p:set>
                                    <p:animEffect transition="in" filter="dissolve">
                                      <p:cBhvr>
                                        <p:cTn id="12" dur="500"/>
                                        <p:tgtEl>
                                          <p:spTgt spid="19"/>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dissolve">
                                      <p:cBhvr>
                                        <p:cTn id="17" dur="500"/>
                                        <p:tgtEl>
                                          <p:spTgt spid="20"/>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21"/>
                                        </p:tgtEl>
                                        <p:attrNameLst>
                                          <p:attrName>style.visibility</p:attrName>
                                        </p:attrNameLst>
                                      </p:cBhvr>
                                      <p:to>
                                        <p:strVal val="visible"/>
                                      </p:to>
                                    </p:set>
                                    <p:animEffect transition="in" filter="dissolve">
                                      <p:cBhvr>
                                        <p:cTn id="22" dur="500"/>
                                        <p:tgtEl>
                                          <p:spTgt spid="21"/>
                                        </p:tgtEl>
                                      </p:cBhvr>
                                    </p:animEffect>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nodeType="clickEffect">
                                  <p:stCondLst>
                                    <p:cond delay="0"/>
                                  </p:stCondLst>
                                  <p:childTnLst>
                                    <p:set>
                                      <p:cBhvr>
                                        <p:cTn id="26" dur="1" fill="hold">
                                          <p:stCondLst>
                                            <p:cond delay="0"/>
                                          </p:stCondLst>
                                        </p:cTn>
                                        <p:tgtEl>
                                          <p:spTgt spid="4100"/>
                                        </p:tgtEl>
                                        <p:attrNameLst>
                                          <p:attrName>style.visibility</p:attrName>
                                        </p:attrNameLst>
                                      </p:cBhvr>
                                      <p:to>
                                        <p:strVal val="visible"/>
                                      </p:to>
                                    </p:set>
                                    <p:anim calcmode="lin" valueType="num">
                                      <p:cBhvr additive="base">
                                        <p:cTn id="27" dur="500" fill="hold"/>
                                        <p:tgtEl>
                                          <p:spTgt spid="4100"/>
                                        </p:tgtEl>
                                        <p:attrNameLst>
                                          <p:attrName>ppt_x</p:attrName>
                                        </p:attrNameLst>
                                      </p:cBhvr>
                                      <p:tavLst>
                                        <p:tav tm="0">
                                          <p:val>
                                            <p:strVal val="#ppt_x"/>
                                          </p:val>
                                        </p:tav>
                                        <p:tav tm="100000">
                                          <p:val>
                                            <p:strVal val="#ppt_x"/>
                                          </p:val>
                                        </p:tav>
                                      </p:tavLst>
                                    </p:anim>
                                    <p:anim calcmode="lin" valueType="num">
                                      <p:cBhvr additive="base">
                                        <p:cTn id="28" dur="500" fill="hold"/>
                                        <p:tgtEl>
                                          <p:spTgt spid="410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20" grpId="0"/>
      <p:bldP spid="21"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组合 2"/>
          <p:cNvGrpSpPr/>
          <p:nvPr/>
        </p:nvGrpSpPr>
        <p:grpSpPr>
          <a:xfrm>
            <a:off x="606838" y="573758"/>
            <a:ext cx="6196918" cy="525665"/>
            <a:chOff x="653333" y="511765"/>
            <a:chExt cx="6196918" cy="525665"/>
          </a:xfrm>
        </p:grpSpPr>
        <p:sp>
          <p:nvSpPr>
            <p:cNvPr id="4" name="平行四边形 16"/>
            <p:cNvSpPr/>
            <p:nvPr/>
          </p:nvSpPr>
          <p:spPr>
            <a:xfrm>
              <a:off x="737965" y="671232"/>
              <a:ext cx="2335854" cy="366198"/>
            </a:xfrm>
            <a:custGeom>
              <a:avLst/>
              <a:gdLst>
                <a:gd name="connsiteX0" fmla="*/ 1093 w 1772107"/>
                <a:gd name="connsiteY0" fmla="*/ 413485 h 458216"/>
                <a:gd name="connsiteX1" fmla="*/ 97647 w 1772107"/>
                <a:gd name="connsiteY1" fmla="*/ 27269 h 458216"/>
                <a:gd name="connsiteX2" fmla="*/ 132572 w 1772107"/>
                <a:gd name="connsiteY2" fmla="*/ 0 h 458216"/>
                <a:gd name="connsiteX3" fmla="*/ 1736090 w 1772107"/>
                <a:gd name="connsiteY3" fmla="*/ 0 h 458216"/>
                <a:gd name="connsiteX4" fmla="*/ 1771015 w 1772107"/>
                <a:gd name="connsiteY4" fmla="*/ 44731 h 458216"/>
                <a:gd name="connsiteX5" fmla="*/ 1674461 w 1772107"/>
                <a:gd name="connsiteY5" fmla="*/ 430947 h 458216"/>
                <a:gd name="connsiteX6" fmla="*/ 1639536 w 1772107"/>
                <a:gd name="connsiteY6" fmla="*/ 458216 h 458216"/>
                <a:gd name="connsiteX7" fmla="*/ 36018 w 1772107"/>
                <a:gd name="connsiteY7" fmla="*/ 458216 h 458216"/>
                <a:gd name="connsiteX8" fmla="*/ 1093 w 1772107"/>
                <a:gd name="connsiteY8" fmla="*/ 413485 h 4582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72107" h="458216">
                  <a:moveTo>
                    <a:pt x="1093" y="413485"/>
                  </a:moveTo>
                  <a:lnTo>
                    <a:pt x="97647" y="27269"/>
                  </a:lnTo>
                  <a:cubicBezTo>
                    <a:pt x="101655" y="11235"/>
                    <a:pt x="116044" y="0"/>
                    <a:pt x="132572" y="0"/>
                  </a:cubicBezTo>
                  <a:lnTo>
                    <a:pt x="1736090" y="0"/>
                  </a:lnTo>
                  <a:cubicBezTo>
                    <a:pt x="1759513" y="0"/>
                    <a:pt x="1776696" y="22008"/>
                    <a:pt x="1771015" y="44731"/>
                  </a:cubicBezTo>
                  <a:lnTo>
                    <a:pt x="1674461" y="430947"/>
                  </a:lnTo>
                  <a:cubicBezTo>
                    <a:pt x="1670453" y="446981"/>
                    <a:pt x="1656064" y="458216"/>
                    <a:pt x="1639536" y="458216"/>
                  </a:cubicBezTo>
                  <a:lnTo>
                    <a:pt x="36018" y="458216"/>
                  </a:lnTo>
                  <a:cubicBezTo>
                    <a:pt x="12595" y="458216"/>
                    <a:pt x="-4588" y="436208"/>
                    <a:pt x="1093" y="413485"/>
                  </a:cubicBezTo>
                </a:path>
              </a:pathLst>
            </a:custGeom>
            <a:solidFill>
              <a:schemeClr val="bg2">
                <a:alpha val="30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sp>
          <p:nvSpPr>
            <p:cNvPr id="5" name="平行四边形 14"/>
            <p:cNvSpPr/>
            <p:nvPr/>
          </p:nvSpPr>
          <p:spPr>
            <a:xfrm>
              <a:off x="653333" y="576167"/>
              <a:ext cx="422991" cy="326056"/>
            </a:xfrm>
            <a:custGeom>
              <a:avLst/>
              <a:gdLst>
                <a:gd name="connsiteX0" fmla="*/ 1093 w 572347"/>
                <a:gd name="connsiteY0" fmla="*/ 429879 h 474610"/>
                <a:gd name="connsiteX1" fmla="*/ 101746 w 572347"/>
                <a:gd name="connsiteY1" fmla="*/ 27269 h 474610"/>
                <a:gd name="connsiteX2" fmla="*/ 136671 w 572347"/>
                <a:gd name="connsiteY2" fmla="*/ 0 h 474610"/>
                <a:gd name="connsiteX3" fmla="*/ 536330 w 572347"/>
                <a:gd name="connsiteY3" fmla="*/ 0 h 474610"/>
                <a:gd name="connsiteX4" fmla="*/ 571255 w 572347"/>
                <a:gd name="connsiteY4" fmla="*/ 44731 h 474610"/>
                <a:gd name="connsiteX5" fmla="*/ 470603 w 572347"/>
                <a:gd name="connsiteY5" fmla="*/ 447341 h 474610"/>
                <a:gd name="connsiteX6" fmla="*/ 435678 w 572347"/>
                <a:gd name="connsiteY6" fmla="*/ 474610 h 474610"/>
                <a:gd name="connsiteX7" fmla="*/ 36018 w 572347"/>
                <a:gd name="connsiteY7" fmla="*/ 474610 h 474610"/>
                <a:gd name="connsiteX8" fmla="*/ 1093 w 572347"/>
                <a:gd name="connsiteY8" fmla="*/ 429879 h 4746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72347" h="474610">
                  <a:moveTo>
                    <a:pt x="1093" y="429879"/>
                  </a:moveTo>
                  <a:lnTo>
                    <a:pt x="101746" y="27269"/>
                  </a:lnTo>
                  <a:cubicBezTo>
                    <a:pt x="105754" y="11235"/>
                    <a:pt x="120144" y="0"/>
                    <a:pt x="136671" y="0"/>
                  </a:cubicBezTo>
                  <a:lnTo>
                    <a:pt x="536330" y="0"/>
                  </a:lnTo>
                  <a:cubicBezTo>
                    <a:pt x="559753" y="0"/>
                    <a:pt x="576936" y="22008"/>
                    <a:pt x="571255" y="44731"/>
                  </a:cubicBezTo>
                  <a:lnTo>
                    <a:pt x="470603" y="447341"/>
                  </a:lnTo>
                  <a:cubicBezTo>
                    <a:pt x="466595" y="463375"/>
                    <a:pt x="452206" y="474610"/>
                    <a:pt x="435678" y="474610"/>
                  </a:cubicBezTo>
                  <a:lnTo>
                    <a:pt x="36018" y="474610"/>
                  </a:lnTo>
                  <a:cubicBezTo>
                    <a:pt x="12595" y="474610"/>
                    <a:pt x="-4588" y="452602"/>
                    <a:pt x="1093" y="429879"/>
                  </a:cubicBezTo>
                </a:path>
              </a:pathLst>
            </a:custGeom>
            <a:gradFill>
              <a:gsLst>
                <a:gs pos="0">
                  <a:srgbClr val="FEFAF6"/>
                </a:gs>
                <a:gs pos="100000">
                  <a:srgbClr val="FFEDC8"/>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cs typeface="+mn-ea"/>
                <a:sym typeface="+mn-lt"/>
              </a:endParaRPr>
            </a:p>
          </p:txBody>
        </p:sp>
        <p:sp>
          <p:nvSpPr>
            <p:cNvPr id="6" name="文本框 5"/>
            <p:cNvSpPr txBox="1"/>
            <p:nvPr/>
          </p:nvSpPr>
          <p:spPr>
            <a:xfrm>
              <a:off x="1076324" y="511765"/>
              <a:ext cx="5773927" cy="461665"/>
            </a:xfrm>
            <a:prstGeom prst="rect">
              <a:avLst/>
            </a:prstGeom>
            <a:noFill/>
          </p:spPr>
          <p:txBody>
            <a:bodyPr wrap="square" rtlCol="0">
              <a:spAutoFit/>
            </a:bodyPr>
            <a:lstStyle/>
            <a:p>
              <a:pPr algn="just" defTabSz="914400">
                <a:defRPr/>
              </a:pPr>
              <a:r>
                <a:rPr lang="zh-CN" altLang="en-US" sz="2400" b="1" dirty="0">
                  <a:gradFill>
                    <a:gsLst>
                      <a:gs pos="0">
                        <a:srgbClr val="FEFAF6"/>
                      </a:gs>
                      <a:gs pos="100000">
                        <a:srgbClr val="FFEDC8"/>
                      </a:gs>
                    </a:gsLst>
                    <a:lin ang="5400000" scaled="1"/>
                  </a:gradFill>
                  <a:cs typeface="+mn-ea"/>
                  <a:sym typeface="+mn-lt"/>
                </a:rPr>
                <a:t>党的百年光辉历程给我们的深刻启示</a:t>
              </a:r>
            </a:p>
          </p:txBody>
        </p:sp>
      </p:grpSp>
      <p:grpSp>
        <p:nvGrpSpPr>
          <p:cNvPr id="17" name="组合 16"/>
          <p:cNvGrpSpPr/>
          <p:nvPr/>
        </p:nvGrpSpPr>
        <p:grpSpPr>
          <a:xfrm>
            <a:off x="925083" y="1337920"/>
            <a:ext cx="6250417" cy="1309215"/>
            <a:chOff x="925083" y="1337920"/>
            <a:chExt cx="6250417" cy="1309215"/>
          </a:xfrm>
        </p:grpSpPr>
        <p:sp>
          <p:nvSpPr>
            <p:cNvPr id="7" name="圆角矩形 6"/>
            <p:cNvSpPr/>
            <p:nvPr/>
          </p:nvSpPr>
          <p:spPr>
            <a:xfrm>
              <a:off x="925083" y="1670265"/>
              <a:ext cx="6250417" cy="706055"/>
            </a:xfrm>
            <a:prstGeom prst="roundRect">
              <a:avLst>
                <a:gd name="adj" fmla="val 0"/>
              </a:avLst>
            </a:prstGeom>
            <a:noFill/>
            <a:ln>
              <a:solidFill>
                <a:srgbClr val="FAEED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noFill/>
                <a:cs typeface="+mn-ea"/>
                <a:sym typeface="+mn-lt"/>
              </a:endParaRPr>
            </a:p>
          </p:txBody>
        </p:sp>
        <p:sp>
          <p:nvSpPr>
            <p:cNvPr id="8" name="文本框 7"/>
            <p:cNvSpPr txBox="1"/>
            <p:nvPr/>
          </p:nvSpPr>
          <p:spPr>
            <a:xfrm>
              <a:off x="1113960" y="1686330"/>
              <a:ext cx="726481" cy="646331"/>
            </a:xfrm>
            <a:prstGeom prst="rect">
              <a:avLst/>
            </a:prstGeom>
            <a:noFill/>
          </p:spPr>
          <p:txBody>
            <a:bodyPr wrap="none" rtlCol="0">
              <a:spAutoFit/>
            </a:bodyPr>
            <a:lstStyle/>
            <a:p>
              <a:r>
                <a:rPr kumimoji="1" lang="en-US" altLang="zh-CN" sz="3600" dirty="0">
                  <a:gradFill>
                    <a:gsLst>
                      <a:gs pos="0">
                        <a:srgbClr val="FEFAF6"/>
                      </a:gs>
                      <a:gs pos="100000">
                        <a:srgbClr val="FFEDC8"/>
                      </a:gs>
                    </a:gsLst>
                    <a:lin ang="5400000" scaled="1"/>
                  </a:gradFill>
                  <a:cs typeface="+mn-ea"/>
                  <a:sym typeface="+mn-lt"/>
                </a:rPr>
                <a:t>02</a:t>
              </a:r>
              <a:endParaRPr kumimoji="1" lang="zh-CN" altLang="en-US" sz="3600" dirty="0">
                <a:gradFill>
                  <a:gsLst>
                    <a:gs pos="0">
                      <a:srgbClr val="FEFAF6"/>
                    </a:gs>
                    <a:gs pos="100000">
                      <a:srgbClr val="FFEDC8"/>
                    </a:gs>
                  </a:gsLst>
                  <a:lin ang="5400000" scaled="1"/>
                </a:gradFill>
                <a:cs typeface="+mn-ea"/>
                <a:sym typeface="+mn-lt"/>
              </a:endParaRPr>
            </a:p>
          </p:txBody>
        </p:sp>
        <p:grpSp>
          <p:nvGrpSpPr>
            <p:cNvPr id="9" name="组合 8"/>
            <p:cNvGrpSpPr/>
            <p:nvPr/>
          </p:nvGrpSpPr>
          <p:grpSpPr>
            <a:xfrm>
              <a:off x="1929932" y="1337920"/>
              <a:ext cx="1309215" cy="1309215"/>
              <a:chOff x="1022235" y="2765074"/>
              <a:chExt cx="1309215" cy="1309215"/>
            </a:xfrm>
          </p:grpSpPr>
          <p:sp>
            <p:nvSpPr>
              <p:cNvPr id="10" name="椭圆 9"/>
              <p:cNvSpPr/>
              <p:nvPr/>
            </p:nvSpPr>
            <p:spPr bwMode="auto">
              <a:xfrm>
                <a:off x="1022235" y="2765074"/>
                <a:ext cx="1309215" cy="1309215"/>
              </a:xfrm>
              <a:prstGeom prst="ellipse">
                <a:avLst/>
              </a:prstGeom>
              <a:gradFill>
                <a:gsLst>
                  <a:gs pos="0">
                    <a:srgbClr val="FEFAF6"/>
                  </a:gs>
                  <a:gs pos="100000">
                    <a:srgbClr val="FFEDC8"/>
                  </a:gs>
                </a:gsLst>
                <a:lin ang="5400000" scaled="1"/>
              </a:gradFill>
              <a:ln w="6350">
                <a:noFill/>
              </a:ln>
              <a:effectLst>
                <a:outerShdw blurRad="254000" dist="101600" dir="5400000" algn="ctr" rotWithShape="0">
                  <a:srgbClr val="C30F0F">
                    <a:alpha val="23000"/>
                  </a:srgbClr>
                </a:outerShdw>
              </a:effectLst>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endParaRPr lang="zh-CN" altLang="en-US" sz="2800" dirty="0">
                  <a:ln w="19050">
                    <a:noFill/>
                  </a:ln>
                  <a:solidFill>
                    <a:schemeClr val="bg1"/>
                  </a:solidFill>
                  <a:cs typeface="+mn-ea"/>
                  <a:sym typeface="+mn-lt"/>
                </a:endParaRPr>
              </a:p>
            </p:txBody>
          </p:sp>
          <p:sp>
            <p:nvSpPr>
              <p:cNvPr id="11" name="文本框 10"/>
              <p:cNvSpPr txBox="1"/>
              <p:nvPr/>
            </p:nvSpPr>
            <p:spPr>
              <a:xfrm>
                <a:off x="1129816" y="3162196"/>
                <a:ext cx="1094052" cy="470450"/>
              </a:xfrm>
              <a:prstGeom prst="rect">
                <a:avLst/>
              </a:prstGeom>
              <a:noFill/>
              <a:ln>
                <a:noFill/>
              </a:ln>
              <a:effectLst/>
            </p:spPr>
            <p:txBody>
              <a:bodyPr wrap="square" rtlCol="0">
                <a:spAutoFit/>
              </a:bodyPr>
              <a:lstStyle>
                <a:defPPr>
                  <a:defRPr lang="zh-CN"/>
                </a:defPPr>
                <a:lvl1pPr algn="ctr">
                  <a:lnSpc>
                    <a:spcPct val="110000"/>
                  </a:lnSpc>
                  <a:defRPr sz="3200" i="0" spc="0">
                    <a:ln w="19050">
                      <a:noFill/>
                    </a:ln>
                    <a:gradFill>
                      <a:gsLst>
                        <a:gs pos="100000">
                          <a:srgbClr val="E9BE61"/>
                        </a:gs>
                        <a:gs pos="49000">
                          <a:srgbClr val="FEEFAC"/>
                        </a:gs>
                      </a:gsLst>
                      <a:lin ang="5400000" scaled="0"/>
                    </a:gradFill>
                    <a:effectLst/>
                    <a:latin typeface="思源宋体 CN Heavy" panose="02020900000000000000" pitchFamily="18" charset="-122"/>
                    <a:ea typeface="思源宋体 CN Heavy" panose="02020900000000000000" pitchFamily="18" charset="-122"/>
                  </a:defRPr>
                </a:lvl1pPr>
              </a:lstStyle>
              <a:p>
                <a:r>
                  <a:rPr lang="zh-CN" altLang="en-US" sz="2400" dirty="0">
                    <a:solidFill>
                      <a:srgbClr val="BA1219"/>
                    </a:solidFill>
                    <a:latin typeface="+mn-lt"/>
                    <a:ea typeface="+mn-ea"/>
                    <a:cs typeface="+mn-ea"/>
                    <a:sym typeface="+mn-lt"/>
                  </a:rPr>
                  <a:t>坚持</a:t>
                </a:r>
              </a:p>
            </p:txBody>
          </p:sp>
        </p:grpSp>
        <p:sp>
          <p:nvSpPr>
            <p:cNvPr id="12" name="文本框 11"/>
            <p:cNvSpPr txBox="1"/>
            <p:nvPr/>
          </p:nvSpPr>
          <p:spPr>
            <a:xfrm>
              <a:off x="3446583" y="1814020"/>
              <a:ext cx="3570208" cy="461665"/>
            </a:xfrm>
            <a:prstGeom prst="rect">
              <a:avLst/>
            </a:prstGeom>
            <a:noFill/>
          </p:spPr>
          <p:txBody>
            <a:bodyPr wrap="none" rtlCol="0">
              <a:spAutoFit/>
            </a:bodyPr>
            <a:lstStyle/>
            <a:p>
              <a:r>
                <a:rPr kumimoji="1" lang="zh-CN" altLang="en-US" sz="2400" b="1" dirty="0">
                  <a:gradFill>
                    <a:gsLst>
                      <a:gs pos="0">
                        <a:srgbClr val="FEFAF6"/>
                      </a:gs>
                      <a:gs pos="100000">
                        <a:srgbClr val="FFEDC8"/>
                      </a:gs>
                    </a:gsLst>
                    <a:lin ang="5400000" scaled="1"/>
                  </a:gradFill>
                  <a:cs typeface="+mn-ea"/>
                  <a:sym typeface="+mn-lt"/>
                </a:rPr>
                <a:t>走中国特色社会主义道路</a:t>
              </a:r>
            </a:p>
          </p:txBody>
        </p:sp>
      </p:grpSp>
      <p:sp>
        <p:nvSpPr>
          <p:cNvPr id="18" name="矩形 17"/>
          <p:cNvSpPr/>
          <p:nvPr/>
        </p:nvSpPr>
        <p:spPr>
          <a:xfrm>
            <a:off x="874713" y="3071218"/>
            <a:ext cx="5929043" cy="868956"/>
          </a:xfrm>
          <a:prstGeom prst="rect">
            <a:avLst/>
          </a:prstGeom>
        </p:spPr>
        <p:txBody>
          <a:bodyPr wrap="square" lIns="0" tIns="0" rIns="0" bIns="0">
            <a:spAutoFit/>
          </a:bodyPr>
          <a:lstStyle/>
          <a:p>
            <a:pPr algn="just" defTabSz="914400">
              <a:lnSpc>
                <a:spcPct val="150000"/>
              </a:lnSpc>
              <a:defRPr/>
            </a:pPr>
            <a:r>
              <a:rPr lang="zh-CN" altLang="en-US" sz="2000" b="1" dirty="0">
                <a:gradFill>
                  <a:gsLst>
                    <a:gs pos="0">
                      <a:srgbClr val="FEFAF6"/>
                    </a:gs>
                    <a:gs pos="100000">
                      <a:srgbClr val="FFEDC8"/>
                    </a:gs>
                  </a:gsLst>
                  <a:lin ang="5400000" scaled="1"/>
                </a:gradFill>
                <a:cs typeface="+mn-ea"/>
                <a:sym typeface="+mn-lt"/>
              </a:rPr>
              <a:t>中国特色社会主义伟大旗帜是当代中国发展进步的旗帜，是全党全国各族人民团结奋斗的旗帜</a:t>
            </a:r>
          </a:p>
        </p:txBody>
      </p:sp>
      <p:sp>
        <p:nvSpPr>
          <p:cNvPr id="19" name="矩形 18"/>
          <p:cNvSpPr/>
          <p:nvPr/>
        </p:nvSpPr>
        <p:spPr>
          <a:xfrm>
            <a:off x="874713" y="4347897"/>
            <a:ext cx="10161587" cy="1292662"/>
          </a:xfrm>
          <a:prstGeom prst="rect">
            <a:avLst/>
          </a:prstGeom>
        </p:spPr>
        <p:txBody>
          <a:bodyPr wrap="square" lIns="0" tIns="0" rIns="0" bIns="0">
            <a:spAutoFit/>
          </a:bodyPr>
          <a:lstStyle/>
          <a:p>
            <a:pPr algn="just" defTabSz="914400">
              <a:lnSpc>
                <a:spcPct val="150000"/>
              </a:lnSpc>
              <a:defRPr/>
            </a:pPr>
            <a:r>
              <a:rPr lang="zh-CN" altLang="en-US" sz="1400" b="1" dirty="0">
                <a:solidFill>
                  <a:srgbClr val="FAEED8"/>
                </a:solidFill>
                <a:cs typeface="+mn-ea"/>
                <a:sym typeface="+mn-lt"/>
              </a:rPr>
              <a:t>建设中国特色社会主义，不是一帆风顺的，在征途</a:t>
            </a:r>
            <a:r>
              <a:rPr lang="en-US" altLang="zh-CN" sz="1400" b="1" dirty="0">
                <a:solidFill>
                  <a:srgbClr val="FAEED8"/>
                </a:solidFill>
                <a:cs typeface="+mn-ea"/>
                <a:sym typeface="+mn-lt"/>
              </a:rPr>
              <a:t>.</a:t>
            </a:r>
            <a:r>
              <a:rPr lang="zh-CN" altLang="en-US" sz="1400" b="1" dirty="0">
                <a:solidFill>
                  <a:srgbClr val="FAEED8"/>
                </a:solidFill>
                <a:cs typeface="+mn-ea"/>
                <a:sym typeface="+mn-lt"/>
              </a:rPr>
              <a:t>上也出现过坎坷起伏，但这条道路是完全正确的，成效和功绩不容否定，停顿和倒退没有出路</a:t>
            </a:r>
            <a:r>
              <a:rPr lang="en-US" altLang="zh-CN" sz="1400" b="1" dirty="0">
                <a:solidFill>
                  <a:srgbClr val="FAEED8"/>
                </a:solidFill>
                <a:cs typeface="+mn-ea"/>
                <a:sym typeface="+mn-lt"/>
              </a:rPr>
              <a:t>;</a:t>
            </a:r>
            <a:r>
              <a:rPr lang="zh-CN" altLang="en-US" sz="1400" b="1" dirty="0">
                <a:solidFill>
                  <a:srgbClr val="FAEED8"/>
                </a:solidFill>
                <a:cs typeface="+mn-ea"/>
                <a:sym typeface="+mn-lt"/>
              </a:rPr>
              <a:t>进一步发展中国特色社会主义，在前进道路</a:t>
            </a:r>
            <a:r>
              <a:rPr lang="en-US" altLang="zh-CN" sz="1400" b="1" dirty="0">
                <a:solidFill>
                  <a:srgbClr val="FAEED8"/>
                </a:solidFill>
                <a:cs typeface="+mn-ea"/>
                <a:sym typeface="+mn-lt"/>
              </a:rPr>
              <a:t>.</a:t>
            </a:r>
            <a:r>
              <a:rPr lang="zh-CN" altLang="en-US" sz="1400" b="1" dirty="0">
                <a:solidFill>
                  <a:srgbClr val="FAEED8"/>
                </a:solidFill>
                <a:cs typeface="+mn-ea"/>
                <a:sym typeface="+mn-lt"/>
              </a:rPr>
              <a:t>上还会遇到新的严峻挑战、新的复杂因素，但坚持中国特色社会主义不可逆转，逆转违背规律，逆转就要失败，只要我们不动摇，不懈怠、不折腾，坚定不移地推进改革开放，坚定不移地走中国特色社会主义道路，就一定能够胜利实现我们党所确定宏伟蓝图和奋斗目标。</a:t>
            </a:r>
          </a:p>
        </p:txBody>
      </p:sp>
    </p:spTree>
  </p:cSld>
  <p:clrMapOvr>
    <a:masterClrMapping/>
  </p:clrMapOvr>
  <mc:AlternateContent xmlns:mc="http://schemas.openxmlformats.org/markup-compatibility/2006" xmlns:p14="http://schemas.microsoft.com/office/powerpoint/2010/main">
    <mc:Choice Requires="p14">
      <p:transition spd="slow" p14:dur="1500" advTm="0">
        <p:random/>
      </p:transition>
    </mc:Choice>
    <mc:Fallback xmlns="">
      <p:transition spd="slow" advTm="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dissolve">
                                      <p:cBhvr>
                                        <p:cTn id="7" dur="500"/>
                                        <p:tgtEl>
                                          <p:spTgt spid="17"/>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18"/>
                                        </p:tgtEl>
                                        <p:attrNameLst>
                                          <p:attrName>style.visibility</p:attrName>
                                        </p:attrNameLst>
                                      </p:cBhvr>
                                      <p:to>
                                        <p:strVal val="visible"/>
                                      </p:to>
                                    </p:set>
                                    <p:animEffect transition="in" filter="dissolve">
                                      <p:cBhvr>
                                        <p:cTn id="12" dur="500"/>
                                        <p:tgtEl>
                                          <p:spTgt spid="18"/>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19"/>
                                        </p:tgtEl>
                                        <p:attrNameLst>
                                          <p:attrName>style.visibility</p:attrName>
                                        </p:attrNameLst>
                                      </p:cBhvr>
                                      <p:to>
                                        <p:strVal val="visible"/>
                                      </p:to>
                                    </p:set>
                                    <p:animEffect transition="in" filter="dissolve">
                                      <p:cBhvr>
                                        <p:cTn id="17"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19"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组合 2"/>
          <p:cNvGrpSpPr/>
          <p:nvPr/>
        </p:nvGrpSpPr>
        <p:grpSpPr>
          <a:xfrm>
            <a:off x="606838" y="573758"/>
            <a:ext cx="6196918" cy="525665"/>
            <a:chOff x="653333" y="511765"/>
            <a:chExt cx="6196918" cy="525665"/>
          </a:xfrm>
        </p:grpSpPr>
        <p:sp>
          <p:nvSpPr>
            <p:cNvPr id="4" name="平行四边形 16"/>
            <p:cNvSpPr/>
            <p:nvPr/>
          </p:nvSpPr>
          <p:spPr>
            <a:xfrm>
              <a:off x="737965" y="671232"/>
              <a:ext cx="2335854" cy="366198"/>
            </a:xfrm>
            <a:custGeom>
              <a:avLst/>
              <a:gdLst>
                <a:gd name="connsiteX0" fmla="*/ 1093 w 1772107"/>
                <a:gd name="connsiteY0" fmla="*/ 413485 h 458216"/>
                <a:gd name="connsiteX1" fmla="*/ 97647 w 1772107"/>
                <a:gd name="connsiteY1" fmla="*/ 27269 h 458216"/>
                <a:gd name="connsiteX2" fmla="*/ 132572 w 1772107"/>
                <a:gd name="connsiteY2" fmla="*/ 0 h 458216"/>
                <a:gd name="connsiteX3" fmla="*/ 1736090 w 1772107"/>
                <a:gd name="connsiteY3" fmla="*/ 0 h 458216"/>
                <a:gd name="connsiteX4" fmla="*/ 1771015 w 1772107"/>
                <a:gd name="connsiteY4" fmla="*/ 44731 h 458216"/>
                <a:gd name="connsiteX5" fmla="*/ 1674461 w 1772107"/>
                <a:gd name="connsiteY5" fmla="*/ 430947 h 458216"/>
                <a:gd name="connsiteX6" fmla="*/ 1639536 w 1772107"/>
                <a:gd name="connsiteY6" fmla="*/ 458216 h 458216"/>
                <a:gd name="connsiteX7" fmla="*/ 36018 w 1772107"/>
                <a:gd name="connsiteY7" fmla="*/ 458216 h 458216"/>
                <a:gd name="connsiteX8" fmla="*/ 1093 w 1772107"/>
                <a:gd name="connsiteY8" fmla="*/ 413485 h 4582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72107" h="458216">
                  <a:moveTo>
                    <a:pt x="1093" y="413485"/>
                  </a:moveTo>
                  <a:lnTo>
                    <a:pt x="97647" y="27269"/>
                  </a:lnTo>
                  <a:cubicBezTo>
                    <a:pt x="101655" y="11235"/>
                    <a:pt x="116044" y="0"/>
                    <a:pt x="132572" y="0"/>
                  </a:cubicBezTo>
                  <a:lnTo>
                    <a:pt x="1736090" y="0"/>
                  </a:lnTo>
                  <a:cubicBezTo>
                    <a:pt x="1759513" y="0"/>
                    <a:pt x="1776696" y="22008"/>
                    <a:pt x="1771015" y="44731"/>
                  </a:cubicBezTo>
                  <a:lnTo>
                    <a:pt x="1674461" y="430947"/>
                  </a:lnTo>
                  <a:cubicBezTo>
                    <a:pt x="1670453" y="446981"/>
                    <a:pt x="1656064" y="458216"/>
                    <a:pt x="1639536" y="458216"/>
                  </a:cubicBezTo>
                  <a:lnTo>
                    <a:pt x="36018" y="458216"/>
                  </a:lnTo>
                  <a:cubicBezTo>
                    <a:pt x="12595" y="458216"/>
                    <a:pt x="-4588" y="436208"/>
                    <a:pt x="1093" y="413485"/>
                  </a:cubicBezTo>
                </a:path>
              </a:pathLst>
            </a:custGeom>
            <a:solidFill>
              <a:schemeClr val="bg2">
                <a:alpha val="30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sp>
          <p:nvSpPr>
            <p:cNvPr id="5" name="平行四边形 14"/>
            <p:cNvSpPr/>
            <p:nvPr/>
          </p:nvSpPr>
          <p:spPr>
            <a:xfrm>
              <a:off x="653333" y="576167"/>
              <a:ext cx="422991" cy="326056"/>
            </a:xfrm>
            <a:custGeom>
              <a:avLst/>
              <a:gdLst>
                <a:gd name="connsiteX0" fmla="*/ 1093 w 572347"/>
                <a:gd name="connsiteY0" fmla="*/ 429879 h 474610"/>
                <a:gd name="connsiteX1" fmla="*/ 101746 w 572347"/>
                <a:gd name="connsiteY1" fmla="*/ 27269 h 474610"/>
                <a:gd name="connsiteX2" fmla="*/ 136671 w 572347"/>
                <a:gd name="connsiteY2" fmla="*/ 0 h 474610"/>
                <a:gd name="connsiteX3" fmla="*/ 536330 w 572347"/>
                <a:gd name="connsiteY3" fmla="*/ 0 h 474610"/>
                <a:gd name="connsiteX4" fmla="*/ 571255 w 572347"/>
                <a:gd name="connsiteY4" fmla="*/ 44731 h 474610"/>
                <a:gd name="connsiteX5" fmla="*/ 470603 w 572347"/>
                <a:gd name="connsiteY5" fmla="*/ 447341 h 474610"/>
                <a:gd name="connsiteX6" fmla="*/ 435678 w 572347"/>
                <a:gd name="connsiteY6" fmla="*/ 474610 h 474610"/>
                <a:gd name="connsiteX7" fmla="*/ 36018 w 572347"/>
                <a:gd name="connsiteY7" fmla="*/ 474610 h 474610"/>
                <a:gd name="connsiteX8" fmla="*/ 1093 w 572347"/>
                <a:gd name="connsiteY8" fmla="*/ 429879 h 4746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72347" h="474610">
                  <a:moveTo>
                    <a:pt x="1093" y="429879"/>
                  </a:moveTo>
                  <a:lnTo>
                    <a:pt x="101746" y="27269"/>
                  </a:lnTo>
                  <a:cubicBezTo>
                    <a:pt x="105754" y="11235"/>
                    <a:pt x="120144" y="0"/>
                    <a:pt x="136671" y="0"/>
                  </a:cubicBezTo>
                  <a:lnTo>
                    <a:pt x="536330" y="0"/>
                  </a:lnTo>
                  <a:cubicBezTo>
                    <a:pt x="559753" y="0"/>
                    <a:pt x="576936" y="22008"/>
                    <a:pt x="571255" y="44731"/>
                  </a:cubicBezTo>
                  <a:lnTo>
                    <a:pt x="470603" y="447341"/>
                  </a:lnTo>
                  <a:cubicBezTo>
                    <a:pt x="466595" y="463375"/>
                    <a:pt x="452206" y="474610"/>
                    <a:pt x="435678" y="474610"/>
                  </a:cubicBezTo>
                  <a:lnTo>
                    <a:pt x="36018" y="474610"/>
                  </a:lnTo>
                  <a:cubicBezTo>
                    <a:pt x="12595" y="474610"/>
                    <a:pt x="-4588" y="452602"/>
                    <a:pt x="1093" y="429879"/>
                  </a:cubicBezTo>
                </a:path>
              </a:pathLst>
            </a:custGeom>
            <a:gradFill>
              <a:gsLst>
                <a:gs pos="0">
                  <a:srgbClr val="FEFAF6"/>
                </a:gs>
                <a:gs pos="100000">
                  <a:srgbClr val="FFEDC8"/>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cs typeface="+mn-ea"/>
                <a:sym typeface="+mn-lt"/>
              </a:endParaRPr>
            </a:p>
          </p:txBody>
        </p:sp>
        <p:sp>
          <p:nvSpPr>
            <p:cNvPr id="6" name="文本框 5"/>
            <p:cNvSpPr txBox="1"/>
            <p:nvPr/>
          </p:nvSpPr>
          <p:spPr>
            <a:xfrm>
              <a:off x="1076324" y="511765"/>
              <a:ext cx="5773927" cy="461665"/>
            </a:xfrm>
            <a:prstGeom prst="rect">
              <a:avLst/>
            </a:prstGeom>
            <a:noFill/>
          </p:spPr>
          <p:txBody>
            <a:bodyPr wrap="square" rtlCol="0">
              <a:spAutoFit/>
            </a:bodyPr>
            <a:lstStyle/>
            <a:p>
              <a:pPr algn="just" defTabSz="914400">
                <a:defRPr/>
              </a:pPr>
              <a:r>
                <a:rPr lang="zh-CN" altLang="en-US" sz="2400" b="1" dirty="0">
                  <a:gradFill>
                    <a:gsLst>
                      <a:gs pos="0">
                        <a:srgbClr val="FEFAF6"/>
                      </a:gs>
                      <a:gs pos="100000">
                        <a:srgbClr val="FFEDC8"/>
                      </a:gs>
                    </a:gsLst>
                    <a:lin ang="5400000" scaled="1"/>
                  </a:gradFill>
                  <a:cs typeface="+mn-ea"/>
                  <a:sym typeface="+mn-lt"/>
                </a:rPr>
                <a:t>党的百年光辉历程给我们的深刻启示</a:t>
              </a:r>
            </a:p>
          </p:txBody>
        </p:sp>
      </p:grpSp>
      <p:grpSp>
        <p:nvGrpSpPr>
          <p:cNvPr id="22" name="组合 21"/>
          <p:cNvGrpSpPr/>
          <p:nvPr/>
        </p:nvGrpSpPr>
        <p:grpSpPr>
          <a:xfrm>
            <a:off x="925083" y="1337920"/>
            <a:ext cx="5539217" cy="1309215"/>
            <a:chOff x="925083" y="1337920"/>
            <a:chExt cx="5539217" cy="1309215"/>
          </a:xfrm>
        </p:grpSpPr>
        <p:sp>
          <p:nvSpPr>
            <p:cNvPr id="12" name="圆角矩形 11"/>
            <p:cNvSpPr/>
            <p:nvPr/>
          </p:nvSpPr>
          <p:spPr>
            <a:xfrm>
              <a:off x="925083" y="1670265"/>
              <a:ext cx="5539217" cy="706055"/>
            </a:xfrm>
            <a:prstGeom prst="roundRect">
              <a:avLst>
                <a:gd name="adj" fmla="val 0"/>
              </a:avLst>
            </a:prstGeom>
            <a:noFill/>
            <a:ln>
              <a:solidFill>
                <a:srgbClr val="FAEED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noFill/>
                <a:cs typeface="+mn-ea"/>
                <a:sym typeface="+mn-lt"/>
              </a:endParaRPr>
            </a:p>
          </p:txBody>
        </p:sp>
        <p:sp>
          <p:nvSpPr>
            <p:cNvPr id="13" name="文本框 12"/>
            <p:cNvSpPr txBox="1"/>
            <p:nvPr/>
          </p:nvSpPr>
          <p:spPr>
            <a:xfrm>
              <a:off x="1113960" y="1686330"/>
              <a:ext cx="726481" cy="646331"/>
            </a:xfrm>
            <a:prstGeom prst="rect">
              <a:avLst/>
            </a:prstGeom>
            <a:noFill/>
          </p:spPr>
          <p:txBody>
            <a:bodyPr wrap="none" rtlCol="0">
              <a:spAutoFit/>
            </a:bodyPr>
            <a:lstStyle/>
            <a:p>
              <a:r>
                <a:rPr kumimoji="1" lang="en-US" altLang="zh-CN" sz="3600" dirty="0">
                  <a:gradFill>
                    <a:gsLst>
                      <a:gs pos="0">
                        <a:srgbClr val="FEFAF6"/>
                      </a:gs>
                      <a:gs pos="100000">
                        <a:srgbClr val="FFEDC8"/>
                      </a:gs>
                    </a:gsLst>
                    <a:lin ang="5400000" scaled="1"/>
                  </a:gradFill>
                  <a:cs typeface="+mn-ea"/>
                  <a:sym typeface="+mn-lt"/>
                </a:rPr>
                <a:t>03</a:t>
              </a:r>
              <a:endParaRPr kumimoji="1" lang="zh-CN" altLang="en-US" sz="3600" dirty="0">
                <a:gradFill>
                  <a:gsLst>
                    <a:gs pos="0">
                      <a:srgbClr val="FEFAF6"/>
                    </a:gs>
                    <a:gs pos="100000">
                      <a:srgbClr val="FFEDC8"/>
                    </a:gs>
                  </a:gsLst>
                  <a:lin ang="5400000" scaled="1"/>
                </a:gradFill>
                <a:cs typeface="+mn-ea"/>
                <a:sym typeface="+mn-lt"/>
              </a:endParaRPr>
            </a:p>
          </p:txBody>
        </p:sp>
        <p:grpSp>
          <p:nvGrpSpPr>
            <p:cNvPr id="14" name="组合 13"/>
            <p:cNvGrpSpPr/>
            <p:nvPr/>
          </p:nvGrpSpPr>
          <p:grpSpPr>
            <a:xfrm>
              <a:off x="1929932" y="1337920"/>
              <a:ext cx="1309215" cy="1309215"/>
              <a:chOff x="1022235" y="2765074"/>
              <a:chExt cx="1309215" cy="1309215"/>
            </a:xfrm>
          </p:grpSpPr>
          <p:sp>
            <p:nvSpPr>
              <p:cNvPr id="15" name="椭圆 14"/>
              <p:cNvSpPr/>
              <p:nvPr/>
            </p:nvSpPr>
            <p:spPr bwMode="auto">
              <a:xfrm>
                <a:off x="1022235" y="2765074"/>
                <a:ext cx="1309215" cy="1309215"/>
              </a:xfrm>
              <a:prstGeom prst="ellipse">
                <a:avLst/>
              </a:prstGeom>
              <a:gradFill>
                <a:gsLst>
                  <a:gs pos="0">
                    <a:srgbClr val="FEFAF6"/>
                  </a:gs>
                  <a:gs pos="100000">
                    <a:srgbClr val="FFEDC8"/>
                  </a:gs>
                </a:gsLst>
                <a:lin ang="5400000" scaled="1"/>
              </a:gradFill>
              <a:ln w="6350">
                <a:noFill/>
              </a:ln>
              <a:effectLst>
                <a:outerShdw blurRad="254000" dist="101600" dir="5400000" algn="ctr" rotWithShape="0">
                  <a:srgbClr val="C30F0F">
                    <a:alpha val="23000"/>
                  </a:srgbClr>
                </a:outerShdw>
              </a:effectLst>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endParaRPr lang="zh-CN" altLang="en-US" sz="2800" dirty="0">
                  <a:ln w="19050">
                    <a:noFill/>
                  </a:ln>
                  <a:solidFill>
                    <a:schemeClr val="bg1"/>
                  </a:solidFill>
                  <a:cs typeface="+mn-ea"/>
                  <a:sym typeface="+mn-lt"/>
                </a:endParaRPr>
              </a:p>
            </p:txBody>
          </p:sp>
          <p:sp>
            <p:nvSpPr>
              <p:cNvPr id="16" name="文本框 15"/>
              <p:cNvSpPr txBox="1"/>
              <p:nvPr/>
            </p:nvSpPr>
            <p:spPr>
              <a:xfrm>
                <a:off x="1129816" y="3162196"/>
                <a:ext cx="1094052" cy="470450"/>
              </a:xfrm>
              <a:prstGeom prst="rect">
                <a:avLst/>
              </a:prstGeom>
              <a:noFill/>
              <a:ln>
                <a:noFill/>
              </a:ln>
              <a:effectLst/>
            </p:spPr>
            <p:txBody>
              <a:bodyPr wrap="square" rtlCol="0">
                <a:spAutoFit/>
              </a:bodyPr>
              <a:lstStyle>
                <a:defPPr>
                  <a:defRPr lang="zh-CN"/>
                </a:defPPr>
                <a:lvl1pPr algn="ctr">
                  <a:lnSpc>
                    <a:spcPct val="110000"/>
                  </a:lnSpc>
                  <a:defRPr sz="3200" i="0" spc="0">
                    <a:ln w="19050">
                      <a:noFill/>
                    </a:ln>
                    <a:gradFill>
                      <a:gsLst>
                        <a:gs pos="100000">
                          <a:srgbClr val="E9BE61"/>
                        </a:gs>
                        <a:gs pos="49000">
                          <a:srgbClr val="FEEFAC"/>
                        </a:gs>
                      </a:gsLst>
                      <a:lin ang="5400000" scaled="0"/>
                    </a:gradFill>
                    <a:effectLst/>
                    <a:latin typeface="思源宋体 CN Heavy" panose="02020900000000000000" pitchFamily="18" charset="-122"/>
                    <a:ea typeface="思源宋体 CN Heavy" panose="02020900000000000000" pitchFamily="18" charset="-122"/>
                  </a:defRPr>
                </a:lvl1pPr>
              </a:lstStyle>
              <a:p>
                <a:r>
                  <a:rPr lang="zh-CN" altLang="en-US" sz="2400" dirty="0">
                    <a:solidFill>
                      <a:srgbClr val="BA1219"/>
                    </a:solidFill>
                    <a:latin typeface="+mn-lt"/>
                    <a:ea typeface="+mn-ea"/>
                    <a:cs typeface="+mn-ea"/>
                    <a:sym typeface="+mn-lt"/>
                  </a:rPr>
                  <a:t>坚持</a:t>
                </a:r>
              </a:p>
            </p:txBody>
          </p:sp>
        </p:grpSp>
        <p:sp>
          <p:nvSpPr>
            <p:cNvPr id="17" name="文本框 16"/>
            <p:cNvSpPr txBox="1"/>
            <p:nvPr/>
          </p:nvSpPr>
          <p:spPr>
            <a:xfrm>
              <a:off x="3446583" y="1814020"/>
              <a:ext cx="2646878" cy="461665"/>
            </a:xfrm>
            <a:prstGeom prst="rect">
              <a:avLst/>
            </a:prstGeom>
            <a:noFill/>
          </p:spPr>
          <p:txBody>
            <a:bodyPr wrap="none" rtlCol="0">
              <a:spAutoFit/>
            </a:bodyPr>
            <a:lstStyle/>
            <a:p>
              <a:r>
                <a:rPr kumimoji="1" lang="zh-CN" altLang="en-US" sz="2400" b="1" dirty="0">
                  <a:gradFill>
                    <a:gsLst>
                      <a:gs pos="0">
                        <a:srgbClr val="FEFAF6"/>
                      </a:gs>
                      <a:gs pos="100000">
                        <a:srgbClr val="FFEDC8"/>
                      </a:gs>
                    </a:gsLst>
                    <a:lin ang="5400000" scaled="1"/>
                  </a:gradFill>
                  <a:cs typeface="+mn-ea"/>
                  <a:sym typeface="+mn-lt"/>
                </a:rPr>
                <a:t>唱响时代的主旋律</a:t>
              </a:r>
            </a:p>
          </p:txBody>
        </p:sp>
      </p:grpSp>
      <p:sp>
        <p:nvSpPr>
          <p:cNvPr id="23" name="矩形 22"/>
          <p:cNvSpPr/>
          <p:nvPr/>
        </p:nvSpPr>
        <p:spPr>
          <a:xfrm>
            <a:off x="874713" y="3071218"/>
            <a:ext cx="8637587" cy="868956"/>
          </a:xfrm>
          <a:prstGeom prst="rect">
            <a:avLst/>
          </a:prstGeom>
        </p:spPr>
        <p:txBody>
          <a:bodyPr wrap="square" lIns="0" tIns="0" rIns="0" bIns="0">
            <a:spAutoFit/>
          </a:bodyPr>
          <a:lstStyle/>
          <a:p>
            <a:pPr algn="just" defTabSz="914400">
              <a:lnSpc>
                <a:spcPct val="150000"/>
              </a:lnSpc>
              <a:defRPr/>
            </a:pPr>
            <a:r>
              <a:rPr lang="zh-CN" altLang="en-US" sz="2000" b="1" dirty="0">
                <a:gradFill>
                  <a:gsLst>
                    <a:gs pos="0">
                      <a:srgbClr val="FEFAF6"/>
                    </a:gs>
                    <a:gs pos="100000">
                      <a:srgbClr val="FFEDC8"/>
                    </a:gs>
                  </a:gsLst>
                  <a:lin ang="5400000" scaled="1"/>
                </a:gradFill>
                <a:cs typeface="+mn-ea"/>
                <a:sym typeface="+mn-lt"/>
              </a:rPr>
              <a:t>真正做到“知党、信党、颂党、热爱党、跟党走，不断唱响“共产党好、社会主义好、改革开放好、伟大祖国好、各族人民好”的时代主旋律</a:t>
            </a:r>
          </a:p>
        </p:txBody>
      </p:sp>
      <p:sp>
        <p:nvSpPr>
          <p:cNvPr id="24" name="矩形 23"/>
          <p:cNvSpPr/>
          <p:nvPr/>
        </p:nvSpPr>
        <p:spPr>
          <a:xfrm>
            <a:off x="874713" y="4347897"/>
            <a:ext cx="8535987" cy="931409"/>
          </a:xfrm>
          <a:prstGeom prst="rect">
            <a:avLst/>
          </a:prstGeom>
        </p:spPr>
        <p:txBody>
          <a:bodyPr wrap="square" lIns="0" tIns="0" rIns="0" bIns="0">
            <a:spAutoFit/>
          </a:bodyPr>
          <a:lstStyle/>
          <a:p>
            <a:pPr algn="just" defTabSz="914400">
              <a:lnSpc>
                <a:spcPct val="150000"/>
              </a:lnSpc>
              <a:defRPr/>
            </a:pPr>
            <a:r>
              <a:rPr lang="zh-CN" altLang="en-US" sz="1400" b="1" dirty="0">
                <a:solidFill>
                  <a:srgbClr val="FAEED8"/>
                </a:solidFill>
                <a:cs typeface="+mn-ea"/>
                <a:sym typeface="+mn-lt"/>
              </a:rPr>
              <a:t>坚定做中国特色社会主义事业接班人的理想。我们要爱岗敬业，干一行、钻一行，发挥自己的聪明才智</a:t>
            </a:r>
            <a:r>
              <a:rPr lang="en-US" altLang="zh-CN" sz="1400" b="1" dirty="0">
                <a:solidFill>
                  <a:srgbClr val="FAEED8"/>
                </a:solidFill>
                <a:cs typeface="+mn-ea"/>
                <a:sym typeface="+mn-lt"/>
              </a:rPr>
              <a:t>,</a:t>
            </a:r>
            <a:r>
              <a:rPr lang="zh-CN" altLang="en-US" sz="1400" b="1" dirty="0">
                <a:solidFill>
                  <a:srgbClr val="FAEED8"/>
                </a:solidFill>
                <a:cs typeface="+mn-ea"/>
                <a:sym typeface="+mn-lt"/>
              </a:rPr>
              <a:t>不断创新、创业，甘愿出大力、流大汗，百折不挠地为完成各自承担的工作任务，我们革命军人要努力成为具有远大理想的一代、品德高尚的一代、勤奋学习的一代、艰苦创业的一代</a:t>
            </a:r>
            <a:r>
              <a:rPr lang="en-US" altLang="zh-CN" sz="1400" b="1" dirty="0">
                <a:solidFill>
                  <a:srgbClr val="FAEED8"/>
                </a:solidFill>
                <a:cs typeface="+mn-ea"/>
                <a:sym typeface="+mn-lt"/>
              </a:rPr>
              <a:t>.</a:t>
            </a:r>
            <a:endParaRPr lang="zh-CN" altLang="en-US" sz="1400" b="1" dirty="0">
              <a:solidFill>
                <a:srgbClr val="FAEED8"/>
              </a:solidFill>
              <a:cs typeface="+mn-ea"/>
              <a:sym typeface="+mn-lt"/>
            </a:endParaRPr>
          </a:p>
        </p:txBody>
      </p:sp>
      <p:sp>
        <p:nvSpPr>
          <p:cNvPr id="19" name="TextBox 18"/>
          <p:cNvSpPr txBox="1"/>
          <p:nvPr/>
        </p:nvSpPr>
        <p:spPr>
          <a:xfrm>
            <a:off x="2037513" y="6739570"/>
            <a:ext cx="1440159" cy="123111"/>
          </a:xfrm>
          <a:prstGeom prst="rect">
            <a:avLst/>
          </a:prstGeom>
          <a:noFill/>
        </p:spPr>
        <p:txBody>
          <a:bodyPr wrap="square" rtlCol="0">
            <a:spAutoFit/>
          </a:bodyPr>
          <a:lstStyle/>
          <a:p>
            <a:pPr marL="0" marR="0" lvl="0" indent="0" defTabSz="914400" eaLnBrk="1" fontAlgn="auto" latinLnBrk="0" hangingPunct="1">
              <a:lnSpc>
                <a:spcPct val="200000"/>
              </a:lnSpc>
              <a:spcBef>
                <a:spcPts val="0"/>
              </a:spcBef>
              <a:spcAft>
                <a:spcPts val="0"/>
              </a:spcAft>
              <a:buClrTx/>
              <a:buSzTx/>
              <a:buFontTx/>
              <a:buNone/>
              <a:defRPr/>
            </a:pPr>
            <a:r>
              <a:rPr kumimoji="0" lang="zh-CN" altLang="en-US" sz="100" b="0" i="0" u="none" strike="noStrike" kern="0" cap="none" spc="0" normalizeH="0" baseline="0" noProof="0" dirty="0" smtClean="0">
                <a:ln>
                  <a:noFill/>
                </a:ln>
                <a:solidFill>
                  <a:srgbClr val="C00000"/>
                </a:solidFill>
                <a:effectLst/>
                <a:uLnTx/>
                <a:uFillTx/>
              </a:rPr>
              <a:t>节日</a:t>
            </a:r>
            <a:r>
              <a:rPr kumimoji="0" lang="en-US" altLang="zh-CN" sz="100" b="0" i="0" u="none" strike="noStrike" kern="0" cap="none" spc="0" normalizeH="0" baseline="0" noProof="0" dirty="0" smtClean="0">
                <a:ln>
                  <a:noFill/>
                </a:ln>
                <a:solidFill>
                  <a:srgbClr val="C00000"/>
                </a:solidFill>
                <a:effectLst/>
                <a:uLnTx/>
                <a:uFillTx/>
              </a:rPr>
              <a:t>PPT</a:t>
            </a:r>
            <a:r>
              <a:rPr kumimoji="0" lang="zh-CN" altLang="en-US" sz="100" b="0" i="0" u="none" strike="noStrike" kern="0" cap="none" spc="0" normalizeH="0" baseline="0" noProof="0" dirty="0" smtClean="0">
                <a:ln>
                  <a:noFill/>
                </a:ln>
                <a:solidFill>
                  <a:srgbClr val="C00000"/>
                </a:solidFill>
                <a:effectLst/>
                <a:uLnTx/>
                <a:uFillTx/>
              </a:rPr>
              <a:t>模板 </a:t>
            </a:r>
            <a:r>
              <a:rPr kumimoji="0" lang="en-US" altLang="zh-CN" sz="100" b="0" i="0" u="none" strike="noStrike" kern="0" cap="none" spc="0" normalizeH="0" baseline="0" noProof="0" dirty="0" smtClean="0">
                <a:ln>
                  <a:noFill/>
                </a:ln>
                <a:solidFill>
                  <a:srgbClr val="C00000"/>
                </a:solidFill>
                <a:effectLst/>
                <a:uLnTx/>
                <a:uFillTx/>
              </a:rPr>
              <a:t>http://www.1ppt.com/jieri/</a:t>
            </a:r>
          </a:p>
        </p:txBody>
      </p:sp>
    </p:spTree>
  </p:cSld>
  <p:clrMapOvr>
    <a:masterClrMapping/>
  </p:clrMapOvr>
  <mc:AlternateContent xmlns:mc="http://schemas.openxmlformats.org/markup-compatibility/2006" xmlns:p14="http://schemas.microsoft.com/office/powerpoint/2010/main">
    <mc:Choice Requires="p14">
      <p:transition spd="slow" p14:dur="1500" advTm="0">
        <p:random/>
      </p:transition>
    </mc:Choice>
    <mc:Fallback xmlns="">
      <p:transition spd="slow" advTm="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dissolve">
                                      <p:cBhvr>
                                        <p:cTn id="7" dur="500"/>
                                        <p:tgtEl>
                                          <p:spTgt spid="22"/>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23"/>
                                        </p:tgtEl>
                                        <p:attrNameLst>
                                          <p:attrName>style.visibility</p:attrName>
                                        </p:attrNameLst>
                                      </p:cBhvr>
                                      <p:to>
                                        <p:strVal val="visible"/>
                                      </p:to>
                                    </p:set>
                                    <p:animEffect transition="in" filter="dissolve">
                                      <p:cBhvr>
                                        <p:cTn id="12" dur="500"/>
                                        <p:tgtEl>
                                          <p:spTgt spid="23"/>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24"/>
                                        </p:tgtEl>
                                        <p:attrNameLst>
                                          <p:attrName>style.visibility</p:attrName>
                                        </p:attrNameLst>
                                      </p:cBhvr>
                                      <p:to>
                                        <p:strVal val="visible"/>
                                      </p:to>
                                    </p:set>
                                    <p:animEffect transition="in" filter="dissolve">
                                      <p:cBhvr>
                                        <p:cTn id="17"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P spid="24"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p:cNvPicPr>
            <a:picLocks noChangeAspect="1"/>
          </p:cNvPicPr>
          <p:nvPr/>
        </p:nvPicPr>
        <p:blipFill>
          <a:blip r:embed="rId3" cstate="screen"/>
          <a:stretch>
            <a:fillRect/>
          </a:stretch>
        </p:blipFill>
        <p:spPr>
          <a:xfrm rot="150139">
            <a:off x="-228600" y="2399734"/>
            <a:ext cx="13530943" cy="6118140"/>
          </a:xfrm>
          <a:prstGeom prst="rect">
            <a:avLst/>
          </a:prstGeom>
        </p:spPr>
      </p:pic>
      <p:sp>
        <p:nvSpPr>
          <p:cNvPr id="5" name="矩形 4"/>
          <p:cNvSpPr/>
          <p:nvPr/>
        </p:nvSpPr>
        <p:spPr>
          <a:xfrm>
            <a:off x="3251230" y="1328897"/>
            <a:ext cx="6571281" cy="1107996"/>
          </a:xfrm>
          <a:prstGeom prst="rect">
            <a:avLst/>
          </a:prstGeom>
        </p:spPr>
        <p:txBody>
          <a:bodyPr wrap="square" lIns="0" tIns="0" rIns="0" bIns="0">
            <a:spAutoFit/>
          </a:bodyPr>
          <a:lstStyle/>
          <a:p>
            <a:pPr algn="just" defTabSz="914400">
              <a:defRPr/>
            </a:pPr>
            <a:r>
              <a:rPr lang="zh-CN" altLang="en-US" sz="7200" dirty="0">
                <a:gradFill>
                  <a:gsLst>
                    <a:gs pos="0">
                      <a:srgbClr val="FEFAF6"/>
                    </a:gs>
                    <a:gs pos="100000">
                      <a:srgbClr val="FFEDC8"/>
                    </a:gs>
                  </a:gsLst>
                  <a:lin ang="5400000" scaled="1"/>
                </a:gradFill>
                <a:latin typeface="汉仪行楷简" panose="02010609000101010101" pitchFamily="49" charset="-122"/>
                <a:ea typeface="汉仪行楷简" panose="02010609000101010101" pitchFamily="49" charset="-122"/>
                <a:cs typeface="+mn-ea"/>
                <a:sym typeface="+mn-lt"/>
              </a:rPr>
              <a:t>第四章</a:t>
            </a:r>
          </a:p>
        </p:txBody>
      </p:sp>
      <p:sp>
        <p:nvSpPr>
          <p:cNvPr id="6" name="矩形 5"/>
          <p:cNvSpPr/>
          <p:nvPr/>
        </p:nvSpPr>
        <p:spPr>
          <a:xfrm>
            <a:off x="3251230" y="2505670"/>
            <a:ext cx="6571281" cy="2215991"/>
          </a:xfrm>
          <a:prstGeom prst="rect">
            <a:avLst/>
          </a:prstGeom>
        </p:spPr>
        <p:txBody>
          <a:bodyPr wrap="square" lIns="0" tIns="0" rIns="0" bIns="0">
            <a:spAutoFit/>
          </a:bodyPr>
          <a:lstStyle/>
          <a:p>
            <a:pPr algn="just" defTabSz="914400">
              <a:defRPr/>
            </a:pPr>
            <a:r>
              <a:rPr lang="zh-CN" altLang="en-US" sz="7200" dirty="0">
                <a:gradFill>
                  <a:gsLst>
                    <a:gs pos="0">
                      <a:srgbClr val="FEFAF6"/>
                    </a:gs>
                    <a:gs pos="100000">
                      <a:srgbClr val="FFEDC8"/>
                    </a:gs>
                  </a:gsLst>
                  <a:lin ang="5400000" scaled="1"/>
                </a:gradFill>
                <a:latin typeface="汉仪行楷简" panose="02010609000101010101" pitchFamily="49" charset="-122"/>
                <a:ea typeface="汉仪行楷简" panose="02010609000101010101" pitchFamily="49" charset="-122"/>
                <a:cs typeface="+mn-ea"/>
                <a:sym typeface="+mn-lt"/>
              </a:rPr>
              <a:t>没有共产党就没有新中国</a:t>
            </a:r>
          </a:p>
        </p:txBody>
      </p:sp>
    </p:spTree>
  </p:cSld>
  <p:clrMapOvr>
    <a:masterClrMapping/>
  </p:clrMapOvr>
  <mc:AlternateContent xmlns:mc="http://schemas.openxmlformats.org/markup-compatibility/2006" xmlns:p14="http://schemas.microsoft.com/office/powerpoint/2010/main">
    <mc:Choice Requires="p14">
      <p:transition spd="slow" p14:dur="1500" advTm="0">
        <p:random/>
      </p:transition>
    </mc:Choice>
    <mc:Fallback xmlns="">
      <p:transition spd="slow" advTm="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dissolv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dissolve">
                                      <p:cBhvr>
                                        <p:cTn id="1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743355" y="160684"/>
            <a:ext cx="2860881" cy="2479700"/>
            <a:chOff x="6170120" y="2367171"/>
            <a:chExt cx="2860881" cy="2479700"/>
          </a:xfrm>
        </p:grpSpPr>
        <p:sp>
          <p:nvSpPr>
            <p:cNvPr id="4" name="矩形 3"/>
            <p:cNvSpPr/>
            <p:nvPr/>
          </p:nvSpPr>
          <p:spPr>
            <a:xfrm>
              <a:off x="6170120" y="2723213"/>
              <a:ext cx="1566878" cy="2123658"/>
            </a:xfrm>
            <a:prstGeom prst="rect">
              <a:avLst/>
            </a:prstGeom>
          </p:spPr>
          <p:txBody>
            <a:bodyPr wrap="square" lIns="0" tIns="0" rIns="0" bIns="0">
              <a:spAutoFit/>
            </a:bodyPr>
            <a:lstStyle/>
            <a:p>
              <a:pPr algn="ctr" defTabSz="914400">
                <a:defRPr/>
              </a:pPr>
              <a:r>
                <a:rPr lang="zh-CN" altLang="en-US" sz="13800" dirty="0">
                  <a:gradFill>
                    <a:gsLst>
                      <a:gs pos="0">
                        <a:srgbClr val="FEFAF6"/>
                      </a:gs>
                      <a:gs pos="100000">
                        <a:srgbClr val="FFEDC8"/>
                      </a:gs>
                    </a:gsLst>
                    <a:lin ang="5400000" scaled="1"/>
                  </a:gradFill>
                  <a:effectLst>
                    <a:outerShdw blurRad="228600" dist="76200" dir="2700000" algn="tl" rotWithShape="0">
                      <a:prstClr val="black">
                        <a:alpha val="13000"/>
                      </a:prstClr>
                    </a:outerShdw>
                  </a:effectLst>
                  <a:latin typeface="汉仪行楷简" panose="02010609000101010101" pitchFamily="49" charset="-122"/>
                  <a:ea typeface="汉仪行楷简" panose="02010609000101010101" pitchFamily="49" charset="-122"/>
                  <a:cs typeface="+mn-ea"/>
                  <a:sym typeface="+mn-lt"/>
                </a:rPr>
                <a:t>前</a:t>
              </a:r>
            </a:p>
          </p:txBody>
        </p:sp>
        <p:sp>
          <p:nvSpPr>
            <p:cNvPr id="5" name="矩形 4"/>
            <p:cNvSpPr/>
            <p:nvPr/>
          </p:nvSpPr>
          <p:spPr>
            <a:xfrm>
              <a:off x="7464123" y="2367171"/>
              <a:ext cx="1566878" cy="2123658"/>
            </a:xfrm>
            <a:prstGeom prst="rect">
              <a:avLst/>
            </a:prstGeom>
          </p:spPr>
          <p:txBody>
            <a:bodyPr wrap="square" lIns="0" tIns="0" rIns="0" bIns="0">
              <a:spAutoFit/>
            </a:bodyPr>
            <a:lstStyle/>
            <a:p>
              <a:pPr algn="ctr" defTabSz="914400">
                <a:defRPr/>
              </a:pPr>
              <a:r>
                <a:rPr lang="zh-CN" altLang="en-US" sz="13800" dirty="0">
                  <a:gradFill>
                    <a:gsLst>
                      <a:gs pos="0">
                        <a:srgbClr val="FEFAF6"/>
                      </a:gs>
                      <a:gs pos="100000">
                        <a:srgbClr val="FFEDC8"/>
                      </a:gs>
                    </a:gsLst>
                    <a:lin ang="5400000" scaled="1"/>
                  </a:gradFill>
                  <a:effectLst>
                    <a:outerShdw blurRad="228600" dist="76200" dir="2700000" algn="tl" rotWithShape="0">
                      <a:prstClr val="black">
                        <a:alpha val="13000"/>
                      </a:prstClr>
                    </a:outerShdw>
                  </a:effectLst>
                  <a:latin typeface="汉仪行楷简" panose="02010609000101010101" pitchFamily="49" charset="-122"/>
                  <a:ea typeface="汉仪行楷简" panose="02010609000101010101" pitchFamily="49" charset="-122"/>
                  <a:cs typeface="+mn-ea"/>
                  <a:sym typeface="+mn-lt"/>
                </a:rPr>
                <a:t>言</a:t>
              </a:r>
            </a:p>
          </p:txBody>
        </p:sp>
      </p:grpSp>
      <p:sp>
        <p:nvSpPr>
          <p:cNvPr id="7" name="矩形 6"/>
          <p:cNvSpPr/>
          <p:nvPr/>
        </p:nvSpPr>
        <p:spPr>
          <a:xfrm>
            <a:off x="968376" y="2996426"/>
            <a:ext cx="6641292" cy="1846659"/>
          </a:xfrm>
          <a:prstGeom prst="rect">
            <a:avLst/>
          </a:prstGeom>
        </p:spPr>
        <p:txBody>
          <a:bodyPr wrap="square" lIns="0" tIns="0" rIns="0" bIns="0">
            <a:spAutoFit/>
          </a:bodyPr>
          <a:lstStyle/>
          <a:p>
            <a:pPr algn="just" defTabSz="914400">
              <a:lnSpc>
                <a:spcPct val="150000"/>
              </a:lnSpc>
              <a:defRPr/>
            </a:pPr>
            <a:r>
              <a:rPr lang="zh-CN" altLang="en-US" sz="1600" b="1" dirty="0">
                <a:solidFill>
                  <a:srgbClr val="FAEED8"/>
                </a:solidFill>
                <a:cs typeface="+mn-ea"/>
                <a:sym typeface="+mn-lt"/>
              </a:rPr>
              <a:t>今年是中国共产党成立</a:t>
            </a:r>
            <a:r>
              <a:rPr lang="en-US" altLang="zh-CN" sz="1600" b="1" dirty="0">
                <a:solidFill>
                  <a:srgbClr val="FAEED8"/>
                </a:solidFill>
                <a:cs typeface="+mn-ea"/>
                <a:sym typeface="+mn-lt"/>
              </a:rPr>
              <a:t>100</a:t>
            </a:r>
            <a:r>
              <a:rPr lang="zh-CN" altLang="en-US" sz="1600" b="1" dirty="0">
                <a:solidFill>
                  <a:srgbClr val="FAEED8"/>
                </a:solidFill>
                <a:cs typeface="+mn-ea"/>
                <a:sym typeface="+mn-lt"/>
              </a:rPr>
              <a:t>周年。中国共产党的</a:t>
            </a:r>
            <a:r>
              <a:rPr lang="en-US" altLang="zh-CN" sz="1600" b="1" dirty="0">
                <a:solidFill>
                  <a:srgbClr val="FAEED8"/>
                </a:solidFill>
                <a:cs typeface="+mn-ea"/>
                <a:sym typeface="+mn-lt"/>
              </a:rPr>
              <a:t>100</a:t>
            </a:r>
            <a:r>
              <a:rPr lang="zh-CN" altLang="en-US" sz="1600" b="1" dirty="0">
                <a:solidFill>
                  <a:srgbClr val="FAEED8"/>
                </a:solidFill>
                <a:cs typeface="+mn-ea"/>
                <a:sym typeface="+mn-lt"/>
              </a:rPr>
              <a:t>年</a:t>
            </a:r>
            <a:r>
              <a:rPr lang="en-US" altLang="zh-CN" sz="1600" b="1" dirty="0">
                <a:solidFill>
                  <a:srgbClr val="FAEED8"/>
                </a:solidFill>
                <a:cs typeface="+mn-ea"/>
                <a:sym typeface="+mn-lt"/>
              </a:rPr>
              <a:t>,</a:t>
            </a:r>
            <a:r>
              <a:rPr lang="zh-CN" altLang="en-US" sz="1600" b="1" dirty="0">
                <a:solidFill>
                  <a:srgbClr val="FAEED8"/>
                </a:solidFill>
                <a:cs typeface="+mn-ea"/>
                <a:sym typeface="+mn-lt"/>
              </a:rPr>
              <a:t>是不忘初心、牢记使命、接续奋斗的</a:t>
            </a:r>
            <a:r>
              <a:rPr lang="en-US" altLang="zh-CN" sz="1600" b="1" dirty="0">
                <a:solidFill>
                  <a:srgbClr val="FAEED8"/>
                </a:solidFill>
                <a:cs typeface="+mn-ea"/>
                <a:sym typeface="+mn-lt"/>
              </a:rPr>
              <a:t>100</a:t>
            </a:r>
            <a:r>
              <a:rPr lang="zh-CN" altLang="en-US" sz="1600" b="1" dirty="0">
                <a:solidFill>
                  <a:srgbClr val="FAEED8"/>
                </a:solidFill>
                <a:cs typeface="+mn-ea"/>
                <a:sym typeface="+mn-lt"/>
              </a:rPr>
              <a:t>年</a:t>
            </a:r>
            <a:r>
              <a:rPr lang="en-US" altLang="zh-CN" sz="1600" b="1" dirty="0">
                <a:solidFill>
                  <a:srgbClr val="FAEED8"/>
                </a:solidFill>
                <a:cs typeface="+mn-ea"/>
                <a:sym typeface="+mn-lt"/>
              </a:rPr>
              <a:t>,</a:t>
            </a:r>
            <a:r>
              <a:rPr lang="zh-CN" altLang="en-US" sz="1600" b="1" dirty="0">
                <a:solidFill>
                  <a:srgbClr val="FAEED8"/>
                </a:solidFill>
                <a:cs typeface="+mn-ea"/>
                <a:sym typeface="+mn-lt"/>
              </a:rPr>
              <a:t>是解放思想、实事求是、与时俱进的</a:t>
            </a:r>
            <a:r>
              <a:rPr lang="en-US" altLang="zh-CN" sz="1600" b="1" dirty="0">
                <a:solidFill>
                  <a:srgbClr val="FAEED8"/>
                </a:solidFill>
                <a:cs typeface="+mn-ea"/>
                <a:sym typeface="+mn-lt"/>
              </a:rPr>
              <a:t>100</a:t>
            </a:r>
            <a:r>
              <a:rPr lang="zh-CN" altLang="en-US" sz="1600" b="1" dirty="0">
                <a:solidFill>
                  <a:srgbClr val="FAEED8"/>
                </a:solidFill>
                <a:cs typeface="+mn-ea"/>
                <a:sym typeface="+mn-lt"/>
              </a:rPr>
              <a:t>年</a:t>
            </a:r>
            <a:r>
              <a:rPr lang="en-US" altLang="zh-CN" sz="1600" b="1" dirty="0">
                <a:solidFill>
                  <a:srgbClr val="FAEED8"/>
                </a:solidFill>
                <a:cs typeface="+mn-ea"/>
                <a:sym typeface="+mn-lt"/>
              </a:rPr>
              <a:t>,</a:t>
            </a:r>
            <a:r>
              <a:rPr lang="zh-CN" altLang="en-US" sz="1600" b="1" dirty="0">
                <a:solidFill>
                  <a:srgbClr val="FAEED8"/>
                </a:solidFill>
                <a:cs typeface="+mn-ea"/>
                <a:sym typeface="+mn-lt"/>
              </a:rPr>
              <a:t>是开创历史、奠定基业、开辟未来的</a:t>
            </a:r>
            <a:r>
              <a:rPr lang="en-US" altLang="zh-CN" sz="1600" b="1" dirty="0">
                <a:solidFill>
                  <a:srgbClr val="FAEED8"/>
                </a:solidFill>
                <a:cs typeface="+mn-ea"/>
                <a:sym typeface="+mn-lt"/>
              </a:rPr>
              <a:t>100</a:t>
            </a:r>
            <a:r>
              <a:rPr lang="zh-CN" altLang="en-US" sz="1600" b="1" dirty="0">
                <a:solidFill>
                  <a:srgbClr val="FAEED8"/>
                </a:solidFill>
                <a:cs typeface="+mn-ea"/>
                <a:sym typeface="+mn-lt"/>
              </a:rPr>
              <a:t>年。有关领导指出</a:t>
            </a:r>
            <a:r>
              <a:rPr lang="en-US" altLang="zh-CN" sz="1600" b="1" dirty="0">
                <a:solidFill>
                  <a:srgbClr val="FAEED8"/>
                </a:solidFill>
                <a:cs typeface="+mn-ea"/>
                <a:sym typeface="+mn-lt"/>
              </a:rPr>
              <a:t>:“</a:t>
            </a:r>
            <a:r>
              <a:rPr lang="zh-CN" altLang="en-US" sz="1600" b="1" dirty="0">
                <a:solidFill>
                  <a:srgbClr val="FAEED8"/>
                </a:solidFill>
                <a:cs typeface="+mn-ea"/>
                <a:sym typeface="+mn-lt"/>
              </a:rPr>
              <a:t>广 大党员、干部和人民群众要很好学习了解党史、新中国史</a:t>
            </a:r>
            <a:r>
              <a:rPr lang="en-US" altLang="zh-CN" sz="1600" b="1" dirty="0">
                <a:solidFill>
                  <a:srgbClr val="FAEED8"/>
                </a:solidFill>
                <a:cs typeface="+mn-ea"/>
                <a:sym typeface="+mn-lt"/>
              </a:rPr>
              <a:t>,</a:t>
            </a:r>
            <a:r>
              <a:rPr lang="zh-CN" altLang="en-US" sz="1600" b="1" dirty="0">
                <a:solidFill>
                  <a:srgbClr val="FAEED8"/>
                </a:solidFill>
                <a:cs typeface="+mn-ea"/>
                <a:sym typeface="+mn-lt"/>
              </a:rPr>
              <a:t>守住党领导，人民创立的社会主义伟大事业，世世代代传承下去。</a:t>
            </a:r>
          </a:p>
        </p:txBody>
      </p:sp>
    </p:spTree>
  </p:cSld>
  <p:clrMapOvr>
    <a:masterClrMapping/>
  </p:clrMapOvr>
  <mc:AlternateContent xmlns:mc="http://schemas.openxmlformats.org/markup-compatibility/2006" xmlns:p14="http://schemas.microsoft.com/office/powerpoint/2010/main">
    <mc:Choice Requires="p14">
      <p:transition spd="slow" p14:dur="1500" advTm="0">
        <p:random/>
      </p:transition>
    </mc:Choice>
    <mc:Fallback xmlns="">
      <p:transition spd="slow" advTm="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ssolv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dissolve">
                                      <p:cBhvr>
                                        <p:cTn id="1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组合 2"/>
          <p:cNvGrpSpPr/>
          <p:nvPr/>
        </p:nvGrpSpPr>
        <p:grpSpPr>
          <a:xfrm>
            <a:off x="606838" y="573758"/>
            <a:ext cx="6196918" cy="525665"/>
            <a:chOff x="653333" y="511765"/>
            <a:chExt cx="6196918" cy="525665"/>
          </a:xfrm>
        </p:grpSpPr>
        <p:sp>
          <p:nvSpPr>
            <p:cNvPr id="4" name="平行四边形 16"/>
            <p:cNvSpPr/>
            <p:nvPr/>
          </p:nvSpPr>
          <p:spPr>
            <a:xfrm>
              <a:off x="737965" y="671232"/>
              <a:ext cx="2335854" cy="366198"/>
            </a:xfrm>
            <a:custGeom>
              <a:avLst/>
              <a:gdLst>
                <a:gd name="connsiteX0" fmla="*/ 1093 w 1772107"/>
                <a:gd name="connsiteY0" fmla="*/ 413485 h 458216"/>
                <a:gd name="connsiteX1" fmla="*/ 97647 w 1772107"/>
                <a:gd name="connsiteY1" fmla="*/ 27269 h 458216"/>
                <a:gd name="connsiteX2" fmla="*/ 132572 w 1772107"/>
                <a:gd name="connsiteY2" fmla="*/ 0 h 458216"/>
                <a:gd name="connsiteX3" fmla="*/ 1736090 w 1772107"/>
                <a:gd name="connsiteY3" fmla="*/ 0 h 458216"/>
                <a:gd name="connsiteX4" fmla="*/ 1771015 w 1772107"/>
                <a:gd name="connsiteY4" fmla="*/ 44731 h 458216"/>
                <a:gd name="connsiteX5" fmla="*/ 1674461 w 1772107"/>
                <a:gd name="connsiteY5" fmla="*/ 430947 h 458216"/>
                <a:gd name="connsiteX6" fmla="*/ 1639536 w 1772107"/>
                <a:gd name="connsiteY6" fmla="*/ 458216 h 458216"/>
                <a:gd name="connsiteX7" fmla="*/ 36018 w 1772107"/>
                <a:gd name="connsiteY7" fmla="*/ 458216 h 458216"/>
                <a:gd name="connsiteX8" fmla="*/ 1093 w 1772107"/>
                <a:gd name="connsiteY8" fmla="*/ 413485 h 4582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72107" h="458216">
                  <a:moveTo>
                    <a:pt x="1093" y="413485"/>
                  </a:moveTo>
                  <a:lnTo>
                    <a:pt x="97647" y="27269"/>
                  </a:lnTo>
                  <a:cubicBezTo>
                    <a:pt x="101655" y="11235"/>
                    <a:pt x="116044" y="0"/>
                    <a:pt x="132572" y="0"/>
                  </a:cubicBezTo>
                  <a:lnTo>
                    <a:pt x="1736090" y="0"/>
                  </a:lnTo>
                  <a:cubicBezTo>
                    <a:pt x="1759513" y="0"/>
                    <a:pt x="1776696" y="22008"/>
                    <a:pt x="1771015" y="44731"/>
                  </a:cubicBezTo>
                  <a:lnTo>
                    <a:pt x="1674461" y="430947"/>
                  </a:lnTo>
                  <a:cubicBezTo>
                    <a:pt x="1670453" y="446981"/>
                    <a:pt x="1656064" y="458216"/>
                    <a:pt x="1639536" y="458216"/>
                  </a:cubicBezTo>
                  <a:lnTo>
                    <a:pt x="36018" y="458216"/>
                  </a:lnTo>
                  <a:cubicBezTo>
                    <a:pt x="12595" y="458216"/>
                    <a:pt x="-4588" y="436208"/>
                    <a:pt x="1093" y="413485"/>
                  </a:cubicBezTo>
                </a:path>
              </a:pathLst>
            </a:custGeom>
            <a:solidFill>
              <a:schemeClr val="bg2">
                <a:alpha val="30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sp>
          <p:nvSpPr>
            <p:cNvPr id="5" name="平行四边形 14"/>
            <p:cNvSpPr/>
            <p:nvPr/>
          </p:nvSpPr>
          <p:spPr>
            <a:xfrm>
              <a:off x="653333" y="576167"/>
              <a:ext cx="422991" cy="326056"/>
            </a:xfrm>
            <a:custGeom>
              <a:avLst/>
              <a:gdLst>
                <a:gd name="connsiteX0" fmla="*/ 1093 w 572347"/>
                <a:gd name="connsiteY0" fmla="*/ 429879 h 474610"/>
                <a:gd name="connsiteX1" fmla="*/ 101746 w 572347"/>
                <a:gd name="connsiteY1" fmla="*/ 27269 h 474610"/>
                <a:gd name="connsiteX2" fmla="*/ 136671 w 572347"/>
                <a:gd name="connsiteY2" fmla="*/ 0 h 474610"/>
                <a:gd name="connsiteX3" fmla="*/ 536330 w 572347"/>
                <a:gd name="connsiteY3" fmla="*/ 0 h 474610"/>
                <a:gd name="connsiteX4" fmla="*/ 571255 w 572347"/>
                <a:gd name="connsiteY4" fmla="*/ 44731 h 474610"/>
                <a:gd name="connsiteX5" fmla="*/ 470603 w 572347"/>
                <a:gd name="connsiteY5" fmla="*/ 447341 h 474610"/>
                <a:gd name="connsiteX6" fmla="*/ 435678 w 572347"/>
                <a:gd name="connsiteY6" fmla="*/ 474610 h 474610"/>
                <a:gd name="connsiteX7" fmla="*/ 36018 w 572347"/>
                <a:gd name="connsiteY7" fmla="*/ 474610 h 474610"/>
                <a:gd name="connsiteX8" fmla="*/ 1093 w 572347"/>
                <a:gd name="connsiteY8" fmla="*/ 429879 h 4746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72347" h="474610">
                  <a:moveTo>
                    <a:pt x="1093" y="429879"/>
                  </a:moveTo>
                  <a:lnTo>
                    <a:pt x="101746" y="27269"/>
                  </a:lnTo>
                  <a:cubicBezTo>
                    <a:pt x="105754" y="11235"/>
                    <a:pt x="120144" y="0"/>
                    <a:pt x="136671" y="0"/>
                  </a:cubicBezTo>
                  <a:lnTo>
                    <a:pt x="536330" y="0"/>
                  </a:lnTo>
                  <a:cubicBezTo>
                    <a:pt x="559753" y="0"/>
                    <a:pt x="576936" y="22008"/>
                    <a:pt x="571255" y="44731"/>
                  </a:cubicBezTo>
                  <a:lnTo>
                    <a:pt x="470603" y="447341"/>
                  </a:lnTo>
                  <a:cubicBezTo>
                    <a:pt x="466595" y="463375"/>
                    <a:pt x="452206" y="474610"/>
                    <a:pt x="435678" y="474610"/>
                  </a:cubicBezTo>
                  <a:lnTo>
                    <a:pt x="36018" y="474610"/>
                  </a:lnTo>
                  <a:cubicBezTo>
                    <a:pt x="12595" y="474610"/>
                    <a:pt x="-4588" y="452602"/>
                    <a:pt x="1093" y="429879"/>
                  </a:cubicBezTo>
                </a:path>
              </a:pathLst>
            </a:custGeom>
            <a:gradFill>
              <a:gsLst>
                <a:gs pos="0">
                  <a:srgbClr val="FEFAF6"/>
                </a:gs>
                <a:gs pos="100000">
                  <a:srgbClr val="FFEDC8"/>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cs typeface="+mn-ea"/>
                <a:sym typeface="+mn-lt"/>
              </a:endParaRPr>
            </a:p>
          </p:txBody>
        </p:sp>
        <p:sp>
          <p:nvSpPr>
            <p:cNvPr id="6" name="文本框 5"/>
            <p:cNvSpPr txBox="1"/>
            <p:nvPr/>
          </p:nvSpPr>
          <p:spPr>
            <a:xfrm>
              <a:off x="1076324" y="511765"/>
              <a:ext cx="5773927" cy="461665"/>
            </a:xfrm>
            <a:prstGeom prst="rect">
              <a:avLst/>
            </a:prstGeom>
            <a:noFill/>
          </p:spPr>
          <p:txBody>
            <a:bodyPr wrap="square" rtlCol="0">
              <a:spAutoFit/>
            </a:bodyPr>
            <a:lstStyle/>
            <a:p>
              <a:pPr algn="just" defTabSz="914400">
                <a:defRPr/>
              </a:pPr>
              <a:r>
                <a:rPr lang="zh-CN" altLang="en-US" sz="2400" b="1" dirty="0">
                  <a:gradFill>
                    <a:gsLst>
                      <a:gs pos="0">
                        <a:srgbClr val="FEFAF6"/>
                      </a:gs>
                      <a:gs pos="100000">
                        <a:srgbClr val="FFEDC8"/>
                      </a:gs>
                    </a:gsLst>
                    <a:lin ang="5400000" scaled="1"/>
                  </a:gradFill>
                  <a:cs typeface="+mn-ea"/>
                  <a:sym typeface="+mn-lt"/>
                </a:rPr>
                <a:t>没有共产党就没有新中国</a:t>
              </a:r>
            </a:p>
          </p:txBody>
        </p:sp>
      </p:grpSp>
      <p:grpSp>
        <p:nvGrpSpPr>
          <p:cNvPr id="26" name="组合 25"/>
          <p:cNvGrpSpPr/>
          <p:nvPr/>
        </p:nvGrpSpPr>
        <p:grpSpPr>
          <a:xfrm>
            <a:off x="877262" y="1544795"/>
            <a:ext cx="10437476" cy="1224163"/>
            <a:chOff x="877262" y="1544795"/>
            <a:chExt cx="10437476" cy="1224163"/>
          </a:xfrm>
        </p:grpSpPr>
        <p:sp>
          <p:nvSpPr>
            <p:cNvPr id="8" name="矩形 7"/>
            <p:cNvSpPr/>
            <p:nvPr/>
          </p:nvSpPr>
          <p:spPr>
            <a:xfrm>
              <a:off x="3455362" y="1544795"/>
              <a:ext cx="7859376" cy="931409"/>
            </a:xfrm>
            <a:prstGeom prst="rect">
              <a:avLst/>
            </a:prstGeom>
          </p:spPr>
          <p:txBody>
            <a:bodyPr wrap="square" lIns="0" tIns="0" rIns="0" bIns="0">
              <a:spAutoFit/>
            </a:bodyPr>
            <a:lstStyle/>
            <a:p>
              <a:pPr algn="just" defTabSz="914400">
                <a:lnSpc>
                  <a:spcPct val="150000"/>
                </a:lnSpc>
                <a:defRPr/>
              </a:pPr>
              <a:r>
                <a:rPr lang="zh-CN" altLang="en-US" sz="1400" b="1" dirty="0">
                  <a:solidFill>
                    <a:srgbClr val="FAEED8"/>
                  </a:solidFill>
                  <a:cs typeface="+mn-ea"/>
                  <a:sym typeface="+mn-lt"/>
                </a:rPr>
                <a:t>中华民族遭受帝国列强的侵略，清王朝日益腐败</a:t>
              </a:r>
              <a:r>
                <a:rPr lang="en-US" altLang="zh-CN" sz="1400" b="1" dirty="0">
                  <a:solidFill>
                    <a:srgbClr val="FAEED8"/>
                  </a:solidFill>
                  <a:cs typeface="+mn-ea"/>
                  <a:sym typeface="+mn-lt"/>
                </a:rPr>
                <a:t>..</a:t>
              </a:r>
              <a:r>
                <a:rPr lang="zh-CN" altLang="en-US" sz="1400" b="1" dirty="0">
                  <a:solidFill>
                    <a:srgbClr val="FAEED8"/>
                  </a:solidFill>
                  <a:cs typeface="+mn-ea"/>
                  <a:sym typeface="+mn-lt"/>
                </a:rPr>
                <a:t>逐步沦为半封建半殖民地，民族灾难深重，阶级矛盾激化，人民生活在水深火热之中，多少仁人志士为了挽救国家民族危亡前仆后继进行斗争，由于没有无产阶级政党的领导，没有正确的路线与政策，相继遭到失败，付出了沉重代价和巨大牺牲。</a:t>
              </a:r>
            </a:p>
          </p:txBody>
        </p:sp>
        <p:sp>
          <p:nvSpPr>
            <p:cNvPr id="9" name="矩形 8"/>
            <p:cNvSpPr/>
            <p:nvPr/>
          </p:nvSpPr>
          <p:spPr>
            <a:xfrm>
              <a:off x="877262" y="1607402"/>
              <a:ext cx="2335854" cy="504328"/>
            </a:xfrm>
            <a:prstGeom prst="rect">
              <a:avLst/>
            </a:prstGeom>
            <a:gradFill>
              <a:gsLst>
                <a:gs pos="0">
                  <a:srgbClr val="FEFAF6"/>
                </a:gs>
                <a:gs pos="100000">
                  <a:srgbClr val="FFEDC8"/>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b="1" dirty="0">
                  <a:solidFill>
                    <a:srgbClr val="BA1219"/>
                  </a:solidFill>
                  <a:cs typeface="+mn-ea"/>
                  <a:sym typeface="+mn-lt"/>
                </a:rPr>
                <a:t>1840</a:t>
              </a:r>
              <a:r>
                <a:rPr kumimoji="1" lang="zh-CN" altLang="en-US" sz="1600" b="1" dirty="0">
                  <a:solidFill>
                    <a:srgbClr val="BA1219"/>
                  </a:solidFill>
                  <a:cs typeface="+mn-ea"/>
                  <a:sym typeface="+mn-lt"/>
                </a:rPr>
                <a:t>年鸦片战争后</a:t>
              </a:r>
            </a:p>
          </p:txBody>
        </p:sp>
        <p:cxnSp>
          <p:nvCxnSpPr>
            <p:cNvPr id="12" name="肘形连接符 11"/>
            <p:cNvCxnSpPr>
              <a:stCxn id="9" idx="2"/>
            </p:cNvCxnSpPr>
            <p:nvPr/>
          </p:nvCxnSpPr>
          <p:spPr>
            <a:xfrm rot="16200000" flipH="1">
              <a:off x="6262930" y="-2106012"/>
              <a:ext cx="657228" cy="9092711"/>
            </a:xfrm>
            <a:prstGeom prst="bentConnector2">
              <a:avLst/>
            </a:prstGeom>
            <a:ln w="12700">
              <a:solidFill>
                <a:srgbClr val="FAEED8"/>
              </a:solidFill>
              <a:tailEnd type="triangle"/>
            </a:ln>
          </p:spPr>
          <p:style>
            <a:lnRef idx="1">
              <a:schemeClr val="accent1"/>
            </a:lnRef>
            <a:fillRef idx="0">
              <a:schemeClr val="accent1"/>
            </a:fillRef>
            <a:effectRef idx="0">
              <a:schemeClr val="accent1"/>
            </a:effectRef>
            <a:fontRef idx="minor">
              <a:schemeClr val="tx1"/>
            </a:fontRef>
          </p:style>
        </p:cxnSp>
      </p:grpSp>
      <p:grpSp>
        <p:nvGrpSpPr>
          <p:cNvPr id="15" name="组合 14"/>
          <p:cNvGrpSpPr/>
          <p:nvPr/>
        </p:nvGrpSpPr>
        <p:grpSpPr>
          <a:xfrm>
            <a:off x="2045188" y="3043331"/>
            <a:ext cx="3707271" cy="706055"/>
            <a:chOff x="1029829" y="2982864"/>
            <a:chExt cx="3707271" cy="706055"/>
          </a:xfrm>
        </p:grpSpPr>
        <p:sp>
          <p:nvSpPr>
            <p:cNvPr id="13" name="圆角矩形 12"/>
            <p:cNvSpPr/>
            <p:nvPr/>
          </p:nvSpPr>
          <p:spPr>
            <a:xfrm>
              <a:off x="1029829" y="2982864"/>
              <a:ext cx="3707271" cy="706055"/>
            </a:xfrm>
            <a:prstGeom prst="roundRect">
              <a:avLst>
                <a:gd name="adj" fmla="val 0"/>
              </a:avLst>
            </a:prstGeom>
            <a:noFill/>
            <a:ln>
              <a:solidFill>
                <a:srgbClr val="FAEED8"/>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noFill/>
                <a:cs typeface="+mn-ea"/>
                <a:sym typeface="+mn-lt"/>
              </a:endParaRPr>
            </a:p>
          </p:txBody>
        </p:sp>
        <p:sp>
          <p:nvSpPr>
            <p:cNvPr id="14" name="文本框 13"/>
            <p:cNvSpPr txBox="1"/>
            <p:nvPr/>
          </p:nvSpPr>
          <p:spPr>
            <a:xfrm>
              <a:off x="1306751" y="3126619"/>
              <a:ext cx="3204723" cy="400110"/>
            </a:xfrm>
            <a:prstGeom prst="rect">
              <a:avLst/>
            </a:prstGeom>
            <a:noFill/>
          </p:spPr>
          <p:txBody>
            <a:bodyPr wrap="none" rtlCol="0">
              <a:spAutoFit/>
            </a:bodyPr>
            <a:lstStyle/>
            <a:p>
              <a:r>
                <a:rPr kumimoji="1" lang="en-US" altLang="zh-CN" sz="2000" b="1" dirty="0">
                  <a:gradFill>
                    <a:gsLst>
                      <a:gs pos="0">
                        <a:srgbClr val="FEFAF6"/>
                      </a:gs>
                      <a:gs pos="100000">
                        <a:srgbClr val="FFEDC8"/>
                      </a:gs>
                    </a:gsLst>
                    <a:lin ang="5400000" scaled="1"/>
                  </a:gradFill>
                  <a:cs typeface="+mn-ea"/>
                  <a:sym typeface="+mn-lt"/>
                </a:rPr>
                <a:t>1851</a:t>
              </a:r>
              <a:r>
                <a:rPr kumimoji="1" lang="zh-CN" altLang="en-US" sz="2000" b="1" dirty="0">
                  <a:gradFill>
                    <a:gsLst>
                      <a:gs pos="0">
                        <a:srgbClr val="FEFAF6"/>
                      </a:gs>
                      <a:gs pos="100000">
                        <a:srgbClr val="FFEDC8"/>
                      </a:gs>
                    </a:gsLst>
                    <a:lin ang="5400000" scaled="1"/>
                  </a:gradFill>
                  <a:cs typeface="+mn-ea"/>
                  <a:sym typeface="+mn-lt"/>
                </a:rPr>
                <a:t>年 “太平天国”运动</a:t>
              </a:r>
            </a:p>
          </p:txBody>
        </p:sp>
      </p:grpSp>
      <p:grpSp>
        <p:nvGrpSpPr>
          <p:cNvPr id="16" name="组合 15"/>
          <p:cNvGrpSpPr/>
          <p:nvPr/>
        </p:nvGrpSpPr>
        <p:grpSpPr>
          <a:xfrm>
            <a:off x="6439543" y="3034113"/>
            <a:ext cx="3707271" cy="706055"/>
            <a:chOff x="1029829" y="2982864"/>
            <a:chExt cx="3707271" cy="706055"/>
          </a:xfrm>
        </p:grpSpPr>
        <p:sp>
          <p:nvSpPr>
            <p:cNvPr id="17" name="圆角矩形 16"/>
            <p:cNvSpPr/>
            <p:nvPr/>
          </p:nvSpPr>
          <p:spPr>
            <a:xfrm>
              <a:off x="1029829" y="2982864"/>
              <a:ext cx="3707271" cy="706055"/>
            </a:xfrm>
            <a:prstGeom prst="roundRect">
              <a:avLst>
                <a:gd name="adj" fmla="val 0"/>
              </a:avLst>
            </a:prstGeom>
            <a:noFill/>
            <a:ln>
              <a:solidFill>
                <a:srgbClr val="FAEED8"/>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noFill/>
                <a:cs typeface="+mn-ea"/>
                <a:sym typeface="+mn-lt"/>
              </a:endParaRPr>
            </a:p>
          </p:txBody>
        </p:sp>
        <p:sp>
          <p:nvSpPr>
            <p:cNvPr id="18" name="文本框 17"/>
            <p:cNvSpPr txBox="1"/>
            <p:nvPr/>
          </p:nvSpPr>
          <p:spPr>
            <a:xfrm>
              <a:off x="1819711" y="3126619"/>
              <a:ext cx="2178802" cy="400110"/>
            </a:xfrm>
            <a:prstGeom prst="rect">
              <a:avLst/>
            </a:prstGeom>
            <a:noFill/>
          </p:spPr>
          <p:txBody>
            <a:bodyPr wrap="none" rtlCol="0">
              <a:spAutoFit/>
            </a:bodyPr>
            <a:lstStyle/>
            <a:p>
              <a:r>
                <a:rPr kumimoji="1" lang="en-US" altLang="zh-CN" sz="2000" b="1" dirty="0">
                  <a:gradFill>
                    <a:gsLst>
                      <a:gs pos="0">
                        <a:srgbClr val="FEFAF6"/>
                      </a:gs>
                      <a:gs pos="100000">
                        <a:srgbClr val="FFEDC8"/>
                      </a:gs>
                    </a:gsLst>
                    <a:lin ang="5400000" scaled="1"/>
                  </a:gradFill>
                  <a:cs typeface="+mn-ea"/>
                  <a:sym typeface="+mn-lt"/>
                </a:rPr>
                <a:t>1884</a:t>
              </a:r>
              <a:r>
                <a:rPr kumimoji="1" lang="zh-CN" altLang="en-US" sz="2000" b="1" dirty="0">
                  <a:gradFill>
                    <a:gsLst>
                      <a:gs pos="0">
                        <a:srgbClr val="FEFAF6"/>
                      </a:gs>
                      <a:gs pos="100000">
                        <a:srgbClr val="FFEDC8"/>
                      </a:gs>
                    </a:gsLst>
                    <a:lin ang="5400000" scaled="1"/>
                  </a:gradFill>
                  <a:cs typeface="+mn-ea"/>
                  <a:sym typeface="+mn-lt"/>
                </a:rPr>
                <a:t>年 戊戌变法</a:t>
              </a:r>
            </a:p>
          </p:txBody>
        </p:sp>
      </p:grpSp>
      <p:grpSp>
        <p:nvGrpSpPr>
          <p:cNvPr id="19" name="组合 18"/>
          <p:cNvGrpSpPr/>
          <p:nvPr/>
        </p:nvGrpSpPr>
        <p:grpSpPr>
          <a:xfrm>
            <a:off x="2045188" y="3917142"/>
            <a:ext cx="3707271" cy="706055"/>
            <a:chOff x="1029829" y="2982864"/>
            <a:chExt cx="3707271" cy="706055"/>
          </a:xfrm>
        </p:grpSpPr>
        <p:sp>
          <p:nvSpPr>
            <p:cNvPr id="20" name="圆角矩形 19"/>
            <p:cNvSpPr/>
            <p:nvPr/>
          </p:nvSpPr>
          <p:spPr>
            <a:xfrm>
              <a:off x="1029829" y="2982864"/>
              <a:ext cx="3707271" cy="706055"/>
            </a:xfrm>
            <a:prstGeom prst="roundRect">
              <a:avLst>
                <a:gd name="adj" fmla="val 0"/>
              </a:avLst>
            </a:prstGeom>
            <a:noFill/>
            <a:ln>
              <a:solidFill>
                <a:srgbClr val="FAEED8"/>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noFill/>
                <a:cs typeface="+mn-ea"/>
                <a:sym typeface="+mn-lt"/>
              </a:endParaRPr>
            </a:p>
          </p:txBody>
        </p:sp>
        <p:sp>
          <p:nvSpPr>
            <p:cNvPr id="21" name="文本框 20"/>
            <p:cNvSpPr txBox="1"/>
            <p:nvPr/>
          </p:nvSpPr>
          <p:spPr>
            <a:xfrm>
              <a:off x="1306751" y="3126619"/>
              <a:ext cx="2948243" cy="400110"/>
            </a:xfrm>
            <a:prstGeom prst="rect">
              <a:avLst/>
            </a:prstGeom>
            <a:noFill/>
          </p:spPr>
          <p:txBody>
            <a:bodyPr wrap="none" rtlCol="0">
              <a:spAutoFit/>
            </a:bodyPr>
            <a:lstStyle/>
            <a:p>
              <a:r>
                <a:rPr kumimoji="1" lang="en-US" altLang="zh-CN" sz="2000" b="1" dirty="0">
                  <a:gradFill>
                    <a:gsLst>
                      <a:gs pos="0">
                        <a:srgbClr val="FEFAF6"/>
                      </a:gs>
                      <a:gs pos="100000">
                        <a:srgbClr val="FFEDC8"/>
                      </a:gs>
                    </a:gsLst>
                    <a:lin ang="5400000" scaled="1"/>
                  </a:gradFill>
                  <a:cs typeface="+mn-ea"/>
                  <a:sym typeface="+mn-lt"/>
                </a:rPr>
                <a:t>1900</a:t>
              </a:r>
              <a:r>
                <a:rPr kumimoji="1" lang="zh-CN" altLang="en-US" sz="2000" b="1" dirty="0">
                  <a:gradFill>
                    <a:gsLst>
                      <a:gs pos="0">
                        <a:srgbClr val="FEFAF6"/>
                      </a:gs>
                      <a:gs pos="100000">
                        <a:srgbClr val="FFEDC8"/>
                      </a:gs>
                    </a:gsLst>
                    <a:lin ang="5400000" scaled="1"/>
                  </a:gradFill>
                  <a:cs typeface="+mn-ea"/>
                  <a:sym typeface="+mn-lt"/>
                </a:rPr>
                <a:t>年 “义和团”运动</a:t>
              </a:r>
            </a:p>
          </p:txBody>
        </p:sp>
      </p:grpSp>
      <p:grpSp>
        <p:nvGrpSpPr>
          <p:cNvPr id="22" name="组合 21"/>
          <p:cNvGrpSpPr/>
          <p:nvPr/>
        </p:nvGrpSpPr>
        <p:grpSpPr>
          <a:xfrm>
            <a:off x="6439543" y="3907924"/>
            <a:ext cx="3707271" cy="706055"/>
            <a:chOff x="1029829" y="2982864"/>
            <a:chExt cx="3707271" cy="706055"/>
          </a:xfrm>
        </p:grpSpPr>
        <p:sp>
          <p:nvSpPr>
            <p:cNvPr id="23" name="圆角矩形 22"/>
            <p:cNvSpPr/>
            <p:nvPr/>
          </p:nvSpPr>
          <p:spPr>
            <a:xfrm>
              <a:off x="1029829" y="2982864"/>
              <a:ext cx="3707271" cy="706055"/>
            </a:xfrm>
            <a:prstGeom prst="roundRect">
              <a:avLst>
                <a:gd name="adj" fmla="val 0"/>
              </a:avLst>
            </a:prstGeom>
            <a:noFill/>
            <a:ln>
              <a:solidFill>
                <a:srgbClr val="FAEED8"/>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noFill/>
                <a:cs typeface="+mn-ea"/>
                <a:sym typeface="+mn-lt"/>
              </a:endParaRPr>
            </a:p>
          </p:txBody>
        </p:sp>
        <p:sp>
          <p:nvSpPr>
            <p:cNvPr id="24" name="文本框 23"/>
            <p:cNvSpPr txBox="1"/>
            <p:nvPr/>
          </p:nvSpPr>
          <p:spPr>
            <a:xfrm>
              <a:off x="1819711" y="3126619"/>
              <a:ext cx="2178802" cy="400110"/>
            </a:xfrm>
            <a:prstGeom prst="rect">
              <a:avLst/>
            </a:prstGeom>
            <a:noFill/>
          </p:spPr>
          <p:txBody>
            <a:bodyPr wrap="none" rtlCol="0">
              <a:spAutoFit/>
            </a:bodyPr>
            <a:lstStyle/>
            <a:p>
              <a:r>
                <a:rPr kumimoji="1" lang="en-US" altLang="zh-CN" sz="2000" b="1" dirty="0">
                  <a:gradFill>
                    <a:gsLst>
                      <a:gs pos="0">
                        <a:srgbClr val="FEFAF6"/>
                      </a:gs>
                      <a:gs pos="100000">
                        <a:srgbClr val="FFEDC8"/>
                      </a:gs>
                    </a:gsLst>
                    <a:lin ang="5400000" scaled="1"/>
                  </a:gradFill>
                  <a:cs typeface="+mn-ea"/>
                  <a:sym typeface="+mn-lt"/>
                </a:rPr>
                <a:t>1911</a:t>
              </a:r>
              <a:r>
                <a:rPr kumimoji="1" lang="zh-CN" altLang="en-US" sz="2000" b="1" dirty="0">
                  <a:gradFill>
                    <a:gsLst>
                      <a:gs pos="0">
                        <a:srgbClr val="FEFAF6"/>
                      </a:gs>
                      <a:gs pos="100000">
                        <a:srgbClr val="FFEDC8"/>
                      </a:gs>
                    </a:gsLst>
                    <a:lin ang="5400000" scaled="1"/>
                  </a:gradFill>
                  <a:cs typeface="+mn-ea"/>
                  <a:sym typeface="+mn-lt"/>
                </a:rPr>
                <a:t>年 辛亥革命</a:t>
              </a:r>
            </a:p>
          </p:txBody>
        </p:sp>
      </p:grpSp>
      <p:sp>
        <p:nvSpPr>
          <p:cNvPr id="27" name="矩形 26"/>
          <p:cNvSpPr/>
          <p:nvPr/>
        </p:nvSpPr>
        <p:spPr>
          <a:xfrm>
            <a:off x="1017373" y="4948100"/>
            <a:ext cx="10297366" cy="931409"/>
          </a:xfrm>
          <a:prstGeom prst="rect">
            <a:avLst/>
          </a:prstGeom>
        </p:spPr>
        <p:txBody>
          <a:bodyPr wrap="square" lIns="0" tIns="0" rIns="0" bIns="0">
            <a:spAutoFit/>
          </a:bodyPr>
          <a:lstStyle/>
          <a:p>
            <a:pPr algn="just" defTabSz="914400">
              <a:lnSpc>
                <a:spcPct val="150000"/>
              </a:lnSpc>
              <a:defRPr/>
            </a:pPr>
            <a:r>
              <a:rPr lang="en-US" altLang="zh-CN" sz="1400" b="1" dirty="0">
                <a:solidFill>
                  <a:srgbClr val="FAEED8"/>
                </a:solidFill>
                <a:cs typeface="+mn-ea"/>
                <a:sym typeface="+mn-lt"/>
              </a:rPr>
              <a:t>1912</a:t>
            </a:r>
            <a:r>
              <a:rPr lang="zh-CN" altLang="en-US" sz="1400" b="1" dirty="0">
                <a:solidFill>
                  <a:srgbClr val="FAEED8"/>
                </a:solidFill>
                <a:cs typeface="+mn-ea"/>
                <a:sym typeface="+mn-lt"/>
              </a:rPr>
              <a:t>年</a:t>
            </a:r>
            <a:r>
              <a:rPr lang="en-US" altLang="zh-CN" sz="1400" b="1" dirty="0">
                <a:solidFill>
                  <a:srgbClr val="FAEED8"/>
                </a:solidFill>
                <a:cs typeface="+mn-ea"/>
                <a:sym typeface="+mn-lt"/>
              </a:rPr>
              <a:t>1</a:t>
            </a:r>
            <a:r>
              <a:rPr lang="zh-CN" altLang="en-US" sz="1400" b="1" dirty="0">
                <a:solidFill>
                  <a:srgbClr val="FAEED8"/>
                </a:solidFill>
                <a:cs typeface="+mn-ea"/>
                <a:sym typeface="+mn-lt"/>
              </a:rPr>
              <a:t>月在南京成立了中华民国政府，孙中山为临时大总统，到了</a:t>
            </a:r>
            <a:r>
              <a:rPr lang="en-US" altLang="zh-CN" sz="1400" b="1" dirty="0">
                <a:solidFill>
                  <a:srgbClr val="FAEED8"/>
                </a:solidFill>
                <a:cs typeface="+mn-ea"/>
                <a:sym typeface="+mn-lt"/>
              </a:rPr>
              <a:t>4</a:t>
            </a:r>
            <a:r>
              <a:rPr lang="zh-CN" altLang="en-US" sz="1400" b="1" dirty="0">
                <a:solidFill>
                  <a:srgbClr val="FAEED8"/>
                </a:solidFill>
                <a:cs typeface="+mn-ea"/>
                <a:sym typeface="+mn-lt"/>
              </a:rPr>
              <a:t>月，孙中山被迫辞职，代表地主买办利益的袁世凯窃取了政权，葬送了革命成果。</a:t>
            </a:r>
            <a:r>
              <a:rPr lang="en-US" altLang="zh-CN" sz="1400" b="1" dirty="0">
                <a:solidFill>
                  <a:srgbClr val="FAEED8"/>
                </a:solidFill>
                <a:cs typeface="+mn-ea"/>
                <a:sym typeface="+mn-lt"/>
              </a:rPr>
              <a:t>1916</a:t>
            </a:r>
            <a:r>
              <a:rPr lang="zh-CN" altLang="en-US" sz="1400" b="1" dirty="0">
                <a:solidFill>
                  <a:srgbClr val="FAEED8"/>
                </a:solidFill>
                <a:cs typeface="+mn-ea"/>
                <a:sym typeface="+mn-lt"/>
              </a:rPr>
              <a:t>年</a:t>
            </a:r>
            <a:r>
              <a:rPr lang="en-US" altLang="zh-CN" sz="1400" b="1" dirty="0">
                <a:solidFill>
                  <a:srgbClr val="FAEED8"/>
                </a:solidFill>
                <a:cs typeface="+mn-ea"/>
                <a:sym typeface="+mn-lt"/>
              </a:rPr>
              <a:t>6</a:t>
            </a:r>
            <a:r>
              <a:rPr lang="zh-CN" altLang="en-US" sz="1400" b="1" dirty="0">
                <a:solidFill>
                  <a:srgbClr val="FAEED8"/>
                </a:solidFill>
                <a:cs typeface="+mn-ea"/>
                <a:sym typeface="+mn-lt"/>
              </a:rPr>
              <a:t>月袁世凯死后，日美英等帝国主义国家纷纷在中国扶植军阀，作为侵略中国的工具。中国重新陷入了军阀割据的局面。</a:t>
            </a:r>
          </a:p>
        </p:txBody>
      </p:sp>
    </p:spTree>
  </p:cSld>
  <p:clrMapOvr>
    <a:masterClrMapping/>
  </p:clrMapOvr>
  <mc:AlternateContent xmlns:mc="http://schemas.openxmlformats.org/markup-compatibility/2006" xmlns:p14="http://schemas.microsoft.com/office/powerpoint/2010/main">
    <mc:Choice Requires="p14">
      <p:transition spd="slow" p14:dur="1500" advTm="0">
        <p:random/>
      </p:transition>
    </mc:Choice>
    <mc:Fallback xmlns="">
      <p:transition spd="slow" advTm="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dissolve">
                                      <p:cBhvr>
                                        <p:cTn id="7" dur="500"/>
                                        <p:tgtEl>
                                          <p:spTgt spid="26"/>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15"/>
                                        </p:tgtEl>
                                        <p:attrNameLst>
                                          <p:attrName>style.visibility</p:attrName>
                                        </p:attrNameLst>
                                      </p:cBhvr>
                                      <p:to>
                                        <p:strVal val="visible"/>
                                      </p:to>
                                    </p:set>
                                    <p:anim calcmode="lin" valueType="num">
                                      <p:cBhvr additive="base">
                                        <p:cTn id="12" dur="500" fill="hold"/>
                                        <p:tgtEl>
                                          <p:spTgt spid="15"/>
                                        </p:tgtEl>
                                        <p:attrNameLst>
                                          <p:attrName>ppt_x</p:attrName>
                                        </p:attrNameLst>
                                      </p:cBhvr>
                                      <p:tavLst>
                                        <p:tav tm="0">
                                          <p:val>
                                            <p:strVal val="#ppt_x"/>
                                          </p:val>
                                        </p:tav>
                                        <p:tav tm="100000">
                                          <p:val>
                                            <p:strVal val="#ppt_x"/>
                                          </p:val>
                                        </p:tav>
                                      </p:tavLst>
                                    </p:anim>
                                    <p:anim calcmode="lin" valueType="num">
                                      <p:cBhvr additive="base">
                                        <p:cTn id="13" dur="500" fill="hold"/>
                                        <p:tgtEl>
                                          <p:spTgt spid="15"/>
                                        </p:tgtEl>
                                        <p:attrNameLst>
                                          <p:attrName>ppt_y</p:attrName>
                                        </p:attrNameLst>
                                      </p:cBhvr>
                                      <p:tavLst>
                                        <p:tav tm="0">
                                          <p:val>
                                            <p:strVal val="1+#ppt_h/2"/>
                                          </p:val>
                                        </p:tav>
                                        <p:tav tm="100000">
                                          <p:val>
                                            <p:strVal val="#ppt_y"/>
                                          </p:val>
                                        </p:tav>
                                      </p:tavLst>
                                    </p:anim>
                                  </p:childTnLst>
                                </p:cTn>
                              </p:par>
                              <p:par>
                                <p:cTn id="14" presetID="2" presetClass="entr" presetSubtype="4" fill="hold" nodeType="withEffect">
                                  <p:stCondLst>
                                    <p:cond delay="0"/>
                                  </p:stCondLst>
                                  <p:childTnLst>
                                    <p:set>
                                      <p:cBhvr>
                                        <p:cTn id="15" dur="1" fill="hold">
                                          <p:stCondLst>
                                            <p:cond delay="0"/>
                                          </p:stCondLst>
                                        </p:cTn>
                                        <p:tgtEl>
                                          <p:spTgt spid="16"/>
                                        </p:tgtEl>
                                        <p:attrNameLst>
                                          <p:attrName>style.visibility</p:attrName>
                                        </p:attrNameLst>
                                      </p:cBhvr>
                                      <p:to>
                                        <p:strVal val="visible"/>
                                      </p:to>
                                    </p:set>
                                    <p:anim calcmode="lin" valueType="num">
                                      <p:cBhvr additive="base">
                                        <p:cTn id="16" dur="500" fill="hold"/>
                                        <p:tgtEl>
                                          <p:spTgt spid="16"/>
                                        </p:tgtEl>
                                        <p:attrNameLst>
                                          <p:attrName>ppt_x</p:attrName>
                                        </p:attrNameLst>
                                      </p:cBhvr>
                                      <p:tavLst>
                                        <p:tav tm="0">
                                          <p:val>
                                            <p:strVal val="#ppt_x"/>
                                          </p:val>
                                        </p:tav>
                                        <p:tav tm="100000">
                                          <p:val>
                                            <p:strVal val="#ppt_x"/>
                                          </p:val>
                                        </p:tav>
                                      </p:tavLst>
                                    </p:anim>
                                    <p:anim calcmode="lin" valueType="num">
                                      <p:cBhvr additive="base">
                                        <p:cTn id="17" dur="500" fill="hold"/>
                                        <p:tgtEl>
                                          <p:spTgt spid="16"/>
                                        </p:tgtEl>
                                        <p:attrNameLst>
                                          <p:attrName>ppt_y</p:attrName>
                                        </p:attrNameLst>
                                      </p:cBhvr>
                                      <p:tavLst>
                                        <p:tav tm="0">
                                          <p:val>
                                            <p:strVal val="1+#ppt_h/2"/>
                                          </p:val>
                                        </p:tav>
                                        <p:tav tm="100000">
                                          <p:val>
                                            <p:strVal val="#ppt_y"/>
                                          </p:val>
                                        </p:tav>
                                      </p:tavLst>
                                    </p:anim>
                                  </p:childTnLst>
                                </p:cTn>
                              </p:par>
                              <p:par>
                                <p:cTn id="18" presetID="2" presetClass="entr" presetSubtype="4" fill="hold" nodeType="withEffect">
                                  <p:stCondLst>
                                    <p:cond delay="0"/>
                                  </p:stCondLst>
                                  <p:childTnLst>
                                    <p:set>
                                      <p:cBhvr>
                                        <p:cTn id="19" dur="1" fill="hold">
                                          <p:stCondLst>
                                            <p:cond delay="0"/>
                                          </p:stCondLst>
                                        </p:cTn>
                                        <p:tgtEl>
                                          <p:spTgt spid="22"/>
                                        </p:tgtEl>
                                        <p:attrNameLst>
                                          <p:attrName>style.visibility</p:attrName>
                                        </p:attrNameLst>
                                      </p:cBhvr>
                                      <p:to>
                                        <p:strVal val="visible"/>
                                      </p:to>
                                    </p:set>
                                    <p:anim calcmode="lin" valueType="num">
                                      <p:cBhvr additive="base">
                                        <p:cTn id="20" dur="500" fill="hold"/>
                                        <p:tgtEl>
                                          <p:spTgt spid="22"/>
                                        </p:tgtEl>
                                        <p:attrNameLst>
                                          <p:attrName>ppt_x</p:attrName>
                                        </p:attrNameLst>
                                      </p:cBhvr>
                                      <p:tavLst>
                                        <p:tav tm="0">
                                          <p:val>
                                            <p:strVal val="#ppt_x"/>
                                          </p:val>
                                        </p:tav>
                                        <p:tav tm="100000">
                                          <p:val>
                                            <p:strVal val="#ppt_x"/>
                                          </p:val>
                                        </p:tav>
                                      </p:tavLst>
                                    </p:anim>
                                    <p:anim calcmode="lin" valueType="num">
                                      <p:cBhvr additive="base">
                                        <p:cTn id="21" dur="500" fill="hold"/>
                                        <p:tgtEl>
                                          <p:spTgt spid="22"/>
                                        </p:tgtEl>
                                        <p:attrNameLst>
                                          <p:attrName>ppt_y</p:attrName>
                                        </p:attrNameLst>
                                      </p:cBhvr>
                                      <p:tavLst>
                                        <p:tav tm="0">
                                          <p:val>
                                            <p:strVal val="1+#ppt_h/2"/>
                                          </p:val>
                                        </p:tav>
                                        <p:tav tm="100000">
                                          <p:val>
                                            <p:strVal val="#ppt_y"/>
                                          </p:val>
                                        </p:tav>
                                      </p:tavLst>
                                    </p:anim>
                                  </p:childTnLst>
                                </p:cTn>
                              </p:par>
                              <p:par>
                                <p:cTn id="22" presetID="2" presetClass="entr" presetSubtype="4" fill="hold" nodeType="withEffect">
                                  <p:stCondLst>
                                    <p:cond delay="0"/>
                                  </p:stCondLst>
                                  <p:childTnLst>
                                    <p:set>
                                      <p:cBhvr>
                                        <p:cTn id="23" dur="1" fill="hold">
                                          <p:stCondLst>
                                            <p:cond delay="0"/>
                                          </p:stCondLst>
                                        </p:cTn>
                                        <p:tgtEl>
                                          <p:spTgt spid="19"/>
                                        </p:tgtEl>
                                        <p:attrNameLst>
                                          <p:attrName>style.visibility</p:attrName>
                                        </p:attrNameLst>
                                      </p:cBhvr>
                                      <p:to>
                                        <p:strVal val="visible"/>
                                      </p:to>
                                    </p:set>
                                    <p:anim calcmode="lin" valueType="num">
                                      <p:cBhvr additive="base">
                                        <p:cTn id="24" dur="500" fill="hold"/>
                                        <p:tgtEl>
                                          <p:spTgt spid="19"/>
                                        </p:tgtEl>
                                        <p:attrNameLst>
                                          <p:attrName>ppt_x</p:attrName>
                                        </p:attrNameLst>
                                      </p:cBhvr>
                                      <p:tavLst>
                                        <p:tav tm="0">
                                          <p:val>
                                            <p:strVal val="#ppt_x"/>
                                          </p:val>
                                        </p:tav>
                                        <p:tav tm="100000">
                                          <p:val>
                                            <p:strVal val="#ppt_x"/>
                                          </p:val>
                                        </p:tav>
                                      </p:tavLst>
                                    </p:anim>
                                    <p:anim calcmode="lin" valueType="num">
                                      <p:cBhvr additive="base">
                                        <p:cTn id="25"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9" presetClass="entr" presetSubtype="0" fill="hold" grpId="0" nodeType="clickEffect">
                                  <p:stCondLst>
                                    <p:cond delay="0"/>
                                  </p:stCondLst>
                                  <p:childTnLst>
                                    <p:set>
                                      <p:cBhvr>
                                        <p:cTn id="29" dur="1" fill="hold">
                                          <p:stCondLst>
                                            <p:cond delay="0"/>
                                          </p:stCondLst>
                                        </p:cTn>
                                        <p:tgtEl>
                                          <p:spTgt spid="27"/>
                                        </p:tgtEl>
                                        <p:attrNameLst>
                                          <p:attrName>style.visibility</p:attrName>
                                        </p:attrNameLst>
                                      </p:cBhvr>
                                      <p:to>
                                        <p:strVal val="visible"/>
                                      </p:to>
                                    </p:set>
                                    <p:animEffect transition="in" filter="dissolve">
                                      <p:cBhvr>
                                        <p:cTn id="30"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组合 2"/>
          <p:cNvGrpSpPr/>
          <p:nvPr/>
        </p:nvGrpSpPr>
        <p:grpSpPr>
          <a:xfrm>
            <a:off x="606838" y="573758"/>
            <a:ext cx="6196918" cy="525665"/>
            <a:chOff x="653333" y="511765"/>
            <a:chExt cx="6196918" cy="525665"/>
          </a:xfrm>
        </p:grpSpPr>
        <p:sp>
          <p:nvSpPr>
            <p:cNvPr id="4" name="平行四边形 16"/>
            <p:cNvSpPr/>
            <p:nvPr/>
          </p:nvSpPr>
          <p:spPr>
            <a:xfrm>
              <a:off x="737965" y="671232"/>
              <a:ext cx="2335854" cy="366198"/>
            </a:xfrm>
            <a:custGeom>
              <a:avLst/>
              <a:gdLst>
                <a:gd name="connsiteX0" fmla="*/ 1093 w 1772107"/>
                <a:gd name="connsiteY0" fmla="*/ 413485 h 458216"/>
                <a:gd name="connsiteX1" fmla="*/ 97647 w 1772107"/>
                <a:gd name="connsiteY1" fmla="*/ 27269 h 458216"/>
                <a:gd name="connsiteX2" fmla="*/ 132572 w 1772107"/>
                <a:gd name="connsiteY2" fmla="*/ 0 h 458216"/>
                <a:gd name="connsiteX3" fmla="*/ 1736090 w 1772107"/>
                <a:gd name="connsiteY3" fmla="*/ 0 h 458216"/>
                <a:gd name="connsiteX4" fmla="*/ 1771015 w 1772107"/>
                <a:gd name="connsiteY4" fmla="*/ 44731 h 458216"/>
                <a:gd name="connsiteX5" fmla="*/ 1674461 w 1772107"/>
                <a:gd name="connsiteY5" fmla="*/ 430947 h 458216"/>
                <a:gd name="connsiteX6" fmla="*/ 1639536 w 1772107"/>
                <a:gd name="connsiteY6" fmla="*/ 458216 h 458216"/>
                <a:gd name="connsiteX7" fmla="*/ 36018 w 1772107"/>
                <a:gd name="connsiteY7" fmla="*/ 458216 h 458216"/>
                <a:gd name="connsiteX8" fmla="*/ 1093 w 1772107"/>
                <a:gd name="connsiteY8" fmla="*/ 413485 h 4582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72107" h="458216">
                  <a:moveTo>
                    <a:pt x="1093" y="413485"/>
                  </a:moveTo>
                  <a:lnTo>
                    <a:pt x="97647" y="27269"/>
                  </a:lnTo>
                  <a:cubicBezTo>
                    <a:pt x="101655" y="11235"/>
                    <a:pt x="116044" y="0"/>
                    <a:pt x="132572" y="0"/>
                  </a:cubicBezTo>
                  <a:lnTo>
                    <a:pt x="1736090" y="0"/>
                  </a:lnTo>
                  <a:cubicBezTo>
                    <a:pt x="1759513" y="0"/>
                    <a:pt x="1776696" y="22008"/>
                    <a:pt x="1771015" y="44731"/>
                  </a:cubicBezTo>
                  <a:lnTo>
                    <a:pt x="1674461" y="430947"/>
                  </a:lnTo>
                  <a:cubicBezTo>
                    <a:pt x="1670453" y="446981"/>
                    <a:pt x="1656064" y="458216"/>
                    <a:pt x="1639536" y="458216"/>
                  </a:cubicBezTo>
                  <a:lnTo>
                    <a:pt x="36018" y="458216"/>
                  </a:lnTo>
                  <a:cubicBezTo>
                    <a:pt x="12595" y="458216"/>
                    <a:pt x="-4588" y="436208"/>
                    <a:pt x="1093" y="413485"/>
                  </a:cubicBezTo>
                </a:path>
              </a:pathLst>
            </a:custGeom>
            <a:solidFill>
              <a:schemeClr val="bg2">
                <a:alpha val="30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sp>
          <p:nvSpPr>
            <p:cNvPr id="5" name="平行四边形 14"/>
            <p:cNvSpPr/>
            <p:nvPr/>
          </p:nvSpPr>
          <p:spPr>
            <a:xfrm>
              <a:off x="653333" y="576167"/>
              <a:ext cx="422991" cy="326056"/>
            </a:xfrm>
            <a:custGeom>
              <a:avLst/>
              <a:gdLst>
                <a:gd name="connsiteX0" fmla="*/ 1093 w 572347"/>
                <a:gd name="connsiteY0" fmla="*/ 429879 h 474610"/>
                <a:gd name="connsiteX1" fmla="*/ 101746 w 572347"/>
                <a:gd name="connsiteY1" fmla="*/ 27269 h 474610"/>
                <a:gd name="connsiteX2" fmla="*/ 136671 w 572347"/>
                <a:gd name="connsiteY2" fmla="*/ 0 h 474610"/>
                <a:gd name="connsiteX3" fmla="*/ 536330 w 572347"/>
                <a:gd name="connsiteY3" fmla="*/ 0 h 474610"/>
                <a:gd name="connsiteX4" fmla="*/ 571255 w 572347"/>
                <a:gd name="connsiteY4" fmla="*/ 44731 h 474610"/>
                <a:gd name="connsiteX5" fmla="*/ 470603 w 572347"/>
                <a:gd name="connsiteY5" fmla="*/ 447341 h 474610"/>
                <a:gd name="connsiteX6" fmla="*/ 435678 w 572347"/>
                <a:gd name="connsiteY6" fmla="*/ 474610 h 474610"/>
                <a:gd name="connsiteX7" fmla="*/ 36018 w 572347"/>
                <a:gd name="connsiteY7" fmla="*/ 474610 h 474610"/>
                <a:gd name="connsiteX8" fmla="*/ 1093 w 572347"/>
                <a:gd name="connsiteY8" fmla="*/ 429879 h 4746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72347" h="474610">
                  <a:moveTo>
                    <a:pt x="1093" y="429879"/>
                  </a:moveTo>
                  <a:lnTo>
                    <a:pt x="101746" y="27269"/>
                  </a:lnTo>
                  <a:cubicBezTo>
                    <a:pt x="105754" y="11235"/>
                    <a:pt x="120144" y="0"/>
                    <a:pt x="136671" y="0"/>
                  </a:cubicBezTo>
                  <a:lnTo>
                    <a:pt x="536330" y="0"/>
                  </a:lnTo>
                  <a:cubicBezTo>
                    <a:pt x="559753" y="0"/>
                    <a:pt x="576936" y="22008"/>
                    <a:pt x="571255" y="44731"/>
                  </a:cubicBezTo>
                  <a:lnTo>
                    <a:pt x="470603" y="447341"/>
                  </a:lnTo>
                  <a:cubicBezTo>
                    <a:pt x="466595" y="463375"/>
                    <a:pt x="452206" y="474610"/>
                    <a:pt x="435678" y="474610"/>
                  </a:cubicBezTo>
                  <a:lnTo>
                    <a:pt x="36018" y="474610"/>
                  </a:lnTo>
                  <a:cubicBezTo>
                    <a:pt x="12595" y="474610"/>
                    <a:pt x="-4588" y="452602"/>
                    <a:pt x="1093" y="429879"/>
                  </a:cubicBezTo>
                </a:path>
              </a:pathLst>
            </a:custGeom>
            <a:gradFill>
              <a:gsLst>
                <a:gs pos="0">
                  <a:srgbClr val="FEFAF6"/>
                </a:gs>
                <a:gs pos="100000">
                  <a:srgbClr val="FFEDC8"/>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cs typeface="+mn-ea"/>
                <a:sym typeface="+mn-lt"/>
              </a:endParaRPr>
            </a:p>
          </p:txBody>
        </p:sp>
        <p:sp>
          <p:nvSpPr>
            <p:cNvPr id="6" name="文本框 5"/>
            <p:cNvSpPr txBox="1"/>
            <p:nvPr/>
          </p:nvSpPr>
          <p:spPr>
            <a:xfrm>
              <a:off x="1076324" y="511765"/>
              <a:ext cx="5773927" cy="461665"/>
            </a:xfrm>
            <a:prstGeom prst="rect">
              <a:avLst/>
            </a:prstGeom>
            <a:noFill/>
          </p:spPr>
          <p:txBody>
            <a:bodyPr wrap="square" rtlCol="0">
              <a:spAutoFit/>
            </a:bodyPr>
            <a:lstStyle/>
            <a:p>
              <a:pPr algn="just" defTabSz="914400">
                <a:defRPr/>
              </a:pPr>
              <a:r>
                <a:rPr lang="zh-CN" altLang="en-US" sz="2400" b="1" dirty="0">
                  <a:gradFill>
                    <a:gsLst>
                      <a:gs pos="0">
                        <a:srgbClr val="FEFAF6"/>
                      </a:gs>
                      <a:gs pos="100000">
                        <a:srgbClr val="FFEDC8"/>
                      </a:gs>
                    </a:gsLst>
                    <a:lin ang="5400000" scaled="1"/>
                  </a:gradFill>
                  <a:cs typeface="+mn-ea"/>
                  <a:sym typeface="+mn-lt"/>
                </a:rPr>
                <a:t>没有共产党就没有新中国</a:t>
              </a:r>
            </a:p>
          </p:txBody>
        </p:sp>
      </p:grpSp>
      <p:grpSp>
        <p:nvGrpSpPr>
          <p:cNvPr id="23" name="组合 22"/>
          <p:cNvGrpSpPr/>
          <p:nvPr/>
        </p:nvGrpSpPr>
        <p:grpSpPr>
          <a:xfrm>
            <a:off x="877261" y="1607402"/>
            <a:ext cx="10286037" cy="805598"/>
            <a:chOff x="877261" y="1607402"/>
            <a:chExt cx="10286037" cy="805598"/>
          </a:xfrm>
        </p:grpSpPr>
        <p:sp>
          <p:nvSpPr>
            <p:cNvPr id="7" name="矩形 6"/>
            <p:cNvSpPr/>
            <p:nvPr/>
          </p:nvSpPr>
          <p:spPr>
            <a:xfrm>
              <a:off x="2874068" y="1658062"/>
              <a:ext cx="7859376" cy="407291"/>
            </a:xfrm>
            <a:prstGeom prst="rect">
              <a:avLst/>
            </a:prstGeom>
          </p:spPr>
          <p:txBody>
            <a:bodyPr wrap="square" lIns="0" tIns="0" rIns="0" bIns="0">
              <a:spAutoFit/>
            </a:bodyPr>
            <a:lstStyle/>
            <a:p>
              <a:pPr algn="just" defTabSz="914400">
                <a:lnSpc>
                  <a:spcPct val="150000"/>
                </a:lnSpc>
                <a:defRPr/>
              </a:pPr>
              <a:r>
                <a:rPr lang="zh-CN" altLang="en-US" sz="2000" b="1" dirty="0">
                  <a:gradFill>
                    <a:gsLst>
                      <a:gs pos="0">
                        <a:srgbClr val="FEFAF6"/>
                      </a:gs>
                      <a:gs pos="100000">
                        <a:srgbClr val="FFEDC8"/>
                      </a:gs>
                    </a:gsLst>
                    <a:lin ang="5400000" scaled="1"/>
                  </a:gradFill>
                  <a:cs typeface="+mn-ea"/>
                  <a:sym typeface="+mn-lt"/>
                </a:rPr>
                <a:t>俄国十月革命一声炮响，给中国人民送来了马克思列宁主义。</a:t>
              </a:r>
            </a:p>
          </p:txBody>
        </p:sp>
        <p:sp>
          <p:nvSpPr>
            <p:cNvPr id="8" name="矩形 7"/>
            <p:cNvSpPr/>
            <p:nvPr/>
          </p:nvSpPr>
          <p:spPr>
            <a:xfrm>
              <a:off x="877261" y="1607402"/>
              <a:ext cx="1795461" cy="504328"/>
            </a:xfrm>
            <a:prstGeom prst="rect">
              <a:avLst/>
            </a:prstGeom>
            <a:gradFill>
              <a:gsLst>
                <a:gs pos="0">
                  <a:srgbClr val="FEFAF6"/>
                </a:gs>
                <a:gs pos="100000">
                  <a:srgbClr val="FFEDC8"/>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zh-CN" altLang="en-US" sz="1600" b="1" dirty="0">
                  <a:solidFill>
                    <a:srgbClr val="BA1219"/>
                  </a:solidFill>
                  <a:cs typeface="+mn-ea"/>
                  <a:sym typeface="+mn-lt"/>
                </a:rPr>
                <a:t>十月革命</a:t>
              </a:r>
            </a:p>
          </p:txBody>
        </p:sp>
        <p:cxnSp>
          <p:nvCxnSpPr>
            <p:cNvPr id="9" name="肘形连接符 8"/>
            <p:cNvCxnSpPr>
              <a:stCxn id="8" idx="2"/>
            </p:cNvCxnSpPr>
            <p:nvPr/>
          </p:nvCxnSpPr>
          <p:spPr>
            <a:xfrm rot="16200000" flipH="1">
              <a:off x="6318510" y="-2431788"/>
              <a:ext cx="301270" cy="9388306"/>
            </a:xfrm>
            <a:prstGeom prst="bentConnector2">
              <a:avLst/>
            </a:prstGeom>
            <a:ln w="12700">
              <a:solidFill>
                <a:srgbClr val="FAEED8"/>
              </a:solidFill>
              <a:tailEnd type="triangle"/>
            </a:ln>
          </p:spPr>
          <p:style>
            <a:lnRef idx="1">
              <a:schemeClr val="accent1"/>
            </a:lnRef>
            <a:fillRef idx="0">
              <a:schemeClr val="accent1"/>
            </a:fillRef>
            <a:effectRef idx="0">
              <a:schemeClr val="accent1"/>
            </a:effectRef>
            <a:fontRef idx="minor">
              <a:schemeClr val="tx1"/>
            </a:fontRef>
          </p:style>
        </p:cxnSp>
      </p:grpSp>
      <p:grpSp>
        <p:nvGrpSpPr>
          <p:cNvPr id="24" name="组合 23"/>
          <p:cNvGrpSpPr/>
          <p:nvPr/>
        </p:nvGrpSpPr>
        <p:grpSpPr>
          <a:xfrm>
            <a:off x="874712" y="2958634"/>
            <a:ext cx="10288589" cy="1100622"/>
            <a:chOff x="874712" y="2958634"/>
            <a:chExt cx="10288589" cy="1100622"/>
          </a:xfrm>
        </p:grpSpPr>
        <p:sp>
          <p:nvSpPr>
            <p:cNvPr id="13" name="矩形 12"/>
            <p:cNvSpPr/>
            <p:nvPr/>
          </p:nvSpPr>
          <p:spPr>
            <a:xfrm>
              <a:off x="2871519" y="3009294"/>
              <a:ext cx="7859376" cy="868956"/>
            </a:xfrm>
            <a:prstGeom prst="rect">
              <a:avLst/>
            </a:prstGeom>
          </p:spPr>
          <p:txBody>
            <a:bodyPr wrap="square" lIns="0" tIns="0" rIns="0" bIns="0">
              <a:spAutoFit/>
            </a:bodyPr>
            <a:lstStyle/>
            <a:p>
              <a:pPr algn="just" defTabSz="914400">
                <a:lnSpc>
                  <a:spcPct val="150000"/>
                </a:lnSpc>
                <a:defRPr/>
              </a:pPr>
              <a:r>
                <a:rPr lang="en-US" altLang="zh-CN" sz="2000" b="1" dirty="0">
                  <a:gradFill>
                    <a:gsLst>
                      <a:gs pos="0">
                        <a:srgbClr val="FEFAF6"/>
                      </a:gs>
                      <a:gs pos="100000">
                        <a:srgbClr val="FFEDC8"/>
                      </a:gs>
                    </a:gsLst>
                    <a:lin ang="5400000" scaled="1"/>
                  </a:gradFill>
                  <a:cs typeface="+mn-ea"/>
                  <a:sym typeface="+mn-lt"/>
                </a:rPr>
                <a:t>1919</a:t>
              </a:r>
              <a:r>
                <a:rPr lang="zh-CN" altLang="en-US" sz="2000" b="1" dirty="0">
                  <a:gradFill>
                    <a:gsLst>
                      <a:gs pos="0">
                        <a:srgbClr val="FEFAF6"/>
                      </a:gs>
                      <a:gs pos="100000">
                        <a:srgbClr val="FFEDC8"/>
                      </a:gs>
                    </a:gsLst>
                    <a:lin ang="5400000" scaled="1"/>
                  </a:gradFill>
                  <a:cs typeface="+mn-ea"/>
                  <a:sym typeface="+mn-lt"/>
                </a:rPr>
                <a:t>年爆发的“五四”运动，是中国革命史上具有划时代意义的事件，它标志着中国新民主主义革命的伟大开端。</a:t>
              </a:r>
            </a:p>
          </p:txBody>
        </p:sp>
        <p:sp>
          <p:nvSpPr>
            <p:cNvPr id="14" name="矩形 13"/>
            <p:cNvSpPr/>
            <p:nvPr/>
          </p:nvSpPr>
          <p:spPr>
            <a:xfrm>
              <a:off x="874712" y="2958634"/>
              <a:ext cx="1795461" cy="504328"/>
            </a:xfrm>
            <a:prstGeom prst="rect">
              <a:avLst/>
            </a:prstGeom>
            <a:gradFill>
              <a:gsLst>
                <a:gs pos="0">
                  <a:srgbClr val="FEFAF6"/>
                </a:gs>
                <a:gs pos="100000">
                  <a:srgbClr val="FFEDC8"/>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zh-CN" altLang="en-US" sz="1600" b="1" dirty="0">
                  <a:solidFill>
                    <a:srgbClr val="BA1219"/>
                  </a:solidFill>
                  <a:cs typeface="+mn-ea"/>
                  <a:sym typeface="+mn-lt"/>
                </a:rPr>
                <a:t>五四运动</a:t>
              </a:r>
            </a:p>
          </p:txBody>
        </p:sp>
        <p:cxnSp>
          <p:nvCxnSpPr>
            <p:cNvPr id="15" name="肘形连接符 14"/>
            <p:cNvCxnSpPr>
              <a:stCxn id="14" idx="2"/>
            </p:cNvCxnSpPr>
            <p:nvPr/>
          </p:nvCxnSpPr>
          <p:spPr>
            <a:xfrm rot="16200000" flipH="1">
              <a:off x="6169725" y="-934320"/>
              <a:ext cx="596294" cy="9390858"/>
            </a:xfrm>
            <a:prstGeom prst="bentConnector2">
              <a:avLst/>
            </a:prstGeom>
            <a:ln w="12700">
              <a:solidFill>
                <a:srgbClr val="FAEED8"/>
              </a:solidFill>
              <a:tailEnd type="triangle"/>
            </a:ln>
          </p:spPr>
          <p:style>
            <a:lnRef idx="1">
              <a:schemeClr val="accent1"/>
            </a:lnRef>
            <a:fillRef idx="0">
              <a:schemeClr val="accent1"/>
            </a:fillRef>
            <a:effectRef idx="0">
              <a:schemeClr val="accent1"/>
            </a:effectRef>
            <a:fontRef idx="minor">
              <a:schemeClr val="tx1"/>
            </a:fontRef>
          </p:style>
        </p:cxnSp>
      </p:grpSp>
      <p:grpSp>
        <p:nvGrpSpPr>
          <p:cNvPr id="25" name="组合 24"/>
          <p:cNvGrpSpPr/>
          <p:nvPr/>
        </p:nvGrpSpPr>
        <p:grpSpPr>
          <a:xfrm>
            <a:off x="874711" y="4545028"/>
            <a:ext cx="10288588" cy="1248232"/>
            <a:chOff x="874711" y="4545028"/>
            <a:chExt cx="10288588" cy="1248232"/>
          </a:xfrm>
        </p:grpSpPr>
        <p:sp>
          <p:nvSpPr>
            <p:cNvPr id="17" name="矩形 16"/>
            <p:cNvSpPr/>
            <p:nvPr/>
          </p:nvSpPr>
          <p:spPr>
            <a:xfrm>
              <a:off x="2871517" y="4595688"/>
              <a:ext cx="7859376" cy="1197572"/>
            </a:xfrm>
            <a:prstGeom prst="rect">
              <a:avLst/>
            </a:prstGeom>
          </p:spPr>
          <p:txBody>
            <a:bodyPr wrap="square" lIns="0" tIns="0" rIns="0" bIns="0">
              <a:spAutoFit/>
            </a:bodyPr>
            <a:lstStyle/>
            <a:p>
              <a:pPr algn="just" defTabSz="914400">
                <a:lnSpc>
                  <a:spcPct val="150000"/>
                </a:lnSpc>
                <a:defRPr/>
              </a:pPr>
              <a:r>
                <a:rPr lang="en-US" altLang="zh-CN" b="1" dirty="0">
                  <a:gradFill>
                    <a:gsLst>
                      <a:gs pos="0">
                        <a:srgbClr val="FEFAF6"/>
                      </a:gs>
                      <a:gs pos="100000">
                        <a:srgbClr val="FFEDC8"/>
                      </a:gs>
                    </a:gsLst>
                    <a:lin ang="5400000" scaled="1"/>
                  </a:gradFill>
                  <a:cs typeface="+mn-ea"/>
                  <a:sym typeface="+mn-lt"/>
                </a:rPr>
                <a:t>1921</a:t>
              </a:r>
              <a:r>
                <a:rPr lang="zh-CN" altLang="en-US" b="1" dirty="0">
                  <a:gradFill>
                    <a:gsLst>
                      <a:gs pos="0">
                        <a:srgbClr val="FEFAF6"/>
                      </a:gs>
                      <a:gs pos="100000">
                        <a:srgbClr val="FFEDC8"/>
                      </a:gs>
                    </a:gsLst>
                    <a:lin ang="5400000" scaled="1"/>
                  </a:gradFill>
                  <a:cs typeface="+mn-ea"/>
                  <a:sym typeface="+mn-lt"/>
                </a:rPr>
                <a:t>年</a:t>
              </a:r>
              <a:r>
                <a:rPr lang="en-US" altLang="zh-CN" b="1" dirty="0">
                  <a:gradFill>
                    <a:gsLst>
                      <a:gs pos="0">
                        <a:srgbClr val="FEFAF6"/>
                      </a:gs>
                      <a:gs pos="100000">
                        <a:srgbClr val="FFEDC8"/>
                      </a:gs>
                    </a:gsLst>
                    <a:lin ang="5400000" scaled="1"/>
                  </a:gradFill>
                  <a:cs typeface="+mn-ea"/>
                  <a:sym typeface="+mn-lt"/>
                </a:rPr>
                <a:t>7</a:t>
              </a:r>
              <a:r>
                <a:rPr lang="zh-CN" altLang="en-US" b="1" dirty="0">
                  <a:gradFill>
                    <a:gsLst>
                      <a:gs pos="0">
                        <a:srgbClr val="FEFAF6"/>
                      </a:gs>
                      <a:gs pos="100000">
                        <a:srgbClr val="FFEDC8"/>
                      </a:gs>
                    </a:gsLst>
                    <a:lin ang="5400000" scaled="1"/>
                  </a:gradFill>
                  <a:cs typeface="+mn-ea"/>
                  <a:sym typeface="+mn-lt"/>
                </a:rPr>
                <a:t>月</a:t>
              </a:r>
              <a:r>
                <a:rPr lang="en-US" altLang="zh-CN" b="1" dirty="0">
                  <a:gradFill>
                    <a:gsLst>
                      <a:gs pos="0">
                        <a:srgbClr val="FEFAF6"/>
                      </a:gs>
                      <a:gs pos="100000">
                        <a:srgbClr val="FFEDC8"/>
                      </a:gs>
                    </a:gsLst>
                    <a:lin ang="5400000" scaled="1"/>
                  </a:gradFill>
                  <a:cs typeface="+mn-ea"/>
                  <a:sym typeface="+mn-lt"/>
                </a:rPr>
                <a:t>23</a:t>
              </a:r>
              <a:r>
                <a:rPr lang="zh-CN" altLang="en-US" b="1" dirty="0">
                  <a:gradFill>
                    <a:gsLst>
                      <a:gs pos="0">
                        <a:srgbClr val="FEFAF6"/>
                      </a:gs>
                      <a:gs pos="100000">
                        <a:srgbClr val="FFEDC8"/>
                      </a:gs>
                    </a:gsLst>
                    <a:lin ang="5400000" scaled="1"/>
                  </a:gradFill>
                  <a:cs typeface="+mn-ea"/>
                  <a:sym typeface="+mn-lt"/>
                </a:rPr>
                <a:t>日晚，中国共产党第一</a:t>
              </a:r>
              <a:r>
                <a:rPr lang="en-US" altLang="zh-CN" b="1" dirty="0">
                  <a:gradFill>
                    <a:gsLst>
                      <a:gs pos="0">
                        <a:srgbClr val="FEFAF6"/>
                      </a:gs>
                      <a:gs pos="100000">
                        <a:srgbClr val="FFEDC8"/>
                      </a:gs>
                    </a:gsLst>
                    <a:lin ang="5400000" scaled="1"/>
                  </a:gradFill>
                  <a:cs typeface="+mn-ea"/>
                  <a:sym typeface="+mn-lt"/>
                </a:rPr>
                <a:t>-</a:t>
              </a:r>
              <a:r>
                <a:rPr lang="zh-CN" altLang="en-US" b="1" dirty="0">
                  <a:gradFill>
                    <a:gsLst>
                      <a:gs pos="0">
                        <a:srgbClr val="FEFAF6"/>
                      </a:gs>
                      <a:gs pos="100000">
                        <a:srgbClr val="FFEDC8"/>
                      </a:gs>
                    </a:gsLst>
                    <a:lin ang="5400000" scaled="1"/>
                  </a:gradFill>
                  <a:cs typeface="+mn-ea"/>
                  <a:sym typeface="+mn-lt"/>
                </a:rPr>
                <a:t>次全国代表大会在上海法租界望志路</a:t>
              </a:r>
              <a:r>
                <a:rPr lang="en-US" altLang="zh-CN" b="1" dirty="0">
                  <a:gradFill>
                    <a:gsLst>
                      <a:gs pos="0">
                        <a:srgbClr val="FEFAF6"/>
                      </a:gs>
                      <a:gs pos="100000">
                        <a:srgbClr val="FFEDC8"/>
                      </a:gs>
                    </a:gsLst>
                    <a:lin ang="5400000" scaled="1"/>
                  </a:gradFill>
                  <a:cs typeface="+mn-ea"/>
                  <a:sym typeface="+mn-lt"/>
                </a:rPr>
                <a:t>106</a:t>
              </a:r>
              <a:r>
                <a:rPr lang="zh-CN" altLang="en-US" b="1" dirty="0">
                  <a:gradFill>
                    <a:gsLst>
                      <a:gs pos="0">
                        <a:srgbClr val="FEFAF6"/>
                      </a:gs>
                      <a:gs pos="100000">
                        <a:srgbClr val="FFEDC8"/>
                      </a:gs>
                    </a:gsLst>
                    <a:lin ang="5400000" scaled="1"/>
                  </a:gradFill>
                  <a:cs typeface="+mn-ea"/>
                  <a:sym typeface="+mn-lt"/>
                </a:rPr>
                <a:t>号</a:t>
              </a:r>
              <a:r>
                <a:rPr lang="en-US" altLang="zh-CN" b="1" dirty="0">
                  <a:gradFill>
                    <a:gsLst>
                      <a:gs pos="0">
                        <a:srgbClr val="FEFAF6"/>
                      </a:gs>
                      <a:gs pos="100000">
                        <a:srgbClr val="FFEDC8"/>
                      </a:gs>
                    </a:gsLst>
                    <a:lin ang="5400000" scaled="1"/>
                  </a:gradFill>
                  <a:cs typeface="+mn-ea"/>
                  <a:sym typeface="+mn-lt"/>
                </a:rPr>
                <a:t>(</a:t>
              </a:r>
              <a:r>
                <a:rPr lang="zh-CN" altLang="en-US" b="1" dirty="0">
                  <a:gradFill>
                    <a:gsLst>
                      <a:gs pos="0">
                        <a:srgbClr val="FEFAF6"/>
                      </a:gs>
                      <a:gs pos="100000">
                        <a:srgbClr val="FFEDC8"/>
                      </a:gs>
                    </a:gsLst>
                    <a:lin ang="5400000" scaled="1"/>
                  </a:gradFill>
                  <a:cs typeface="+mn-ea"/>
                  <a:sym typeface="+mn-lt"/>
                </a:rPr>
                <a:t>今兴业路</a:t>
              </a:r>
              <a:r>
                <a:rPr lang="en-US" altLang="zh-CN" b="1" dirty="0">
                  <a:gradFill>
                    <a:gsLst>
                      <a:gs pos="0">
                        <a:srgbClr val="FEFAF6"/>
                      </a:gs>
                      <a:gs pos="100000">
                        <a:srgbClr val="FFEDC8"/>
                      </a:gs>
                    </a:gsLst>
                    <a:lin ang="5400000" scaled="1"/>
                  </a:gradFill>
                  <a:cs typeface="+mn-ea"/>
                  <a:sym typeface="+mn-lt"/>
                </a:rPr>
                <a:t>76</a:t>
              </a:r>
              <a:r>
                <a:rPr lang="zh-CN" altLang="en-US" b="1" dirty="0">
                  <a:gradFill>
                    <a:gsLst>
                      <a:gs pos="0">
                        <a:srgbClr val="FEFAF6"/>
                      </a:gs>
                      <a:gs pos="100000">
                        <a:srgbClr val="FFEDC8"/>
                      </a:gs>
                    </a:gsLst>
                    <a:lin ang="5400000" scaled="1"/>
                  </a:gradFill>
                  <a:cs typeface="+mn-ea"/>
                  <a:sym typeface="+mn-lt"/>
                </a:rPr>
                <a:t>号</a:t>
              </a:r>
              <a:r>
                <a:rPr lang="en-US" altLang="zh-CN" b="1" dirty="0">
                  <a:gradFill>
                    <a:gsLst>
                      <a:gs pos="0">
                        <a:srgbClr val="FEFAF6"/>
                      </a:gs>
                      <a:gs pos="100000">
                        <a:srgbClr val="FFEDC8"/>
                      </a:gs>
                    </a:gsLst>
                    <a:lin ang="5400000" scaled="1"/>
                  </a:gradFill>
                  <a:cs typeface="+mn-ea"/>
                  <a:sym typeface="+mn-lt"/>
                </a:rPr>
                <a:t>)</a:t>
              </a:r>
              <a:r>
                <a:rPr lang="zh-CN" altLang="en-US" b="1" dirty="0">
                  <a:gradFill>
                    <a:gsLst>
                      <a:gs pos="0">
                        <a:srgbClr val="FEFAF6"/>
                      </a:gs>
                      <a:gs pos="100000">
                        <a:srgbClr val="FFEDC8"/>
                      </a:gs>
                    </a:gsLst>
                    <a:lin ang="5400000" scaled="1"/>
                  </a:gradFill>
                  <a:cs typeface="+mn-ea"/>
                  <a:sym typeface="+mn-lt"/>
                </a:rPr>
                <a:t>正式开幕，最后一天的会议转移到浙江嘉兴南湖的船上举行。</a:t>
              </a:r>
            </a:p>
          </p:txBody>
        </p:sp>
        <p:sp>
          <p:nvSpPr>
            <p:cNvPr id="18" name="矩形 17"/>
            <p:cNvSpPr/>
            <p:nvPr/>
          </p:nvSpPr>
          <p:spPr>
            <a:xfrm>
              <a:off x="874711" y="4545028"/>
              <a:ext cx="1798012" cy="504328"/>
            </a:xfrm>
            <a:prstGeom prst="rect">
              <a:avLst/>
            </a:prstGeom>
            <a:gradFill>
              <a:gsLst>
                <a:gs pos="0">
                  <a:srgbClr val="FEFAF6"/>
                </a:gs>
                <a:gs pos="100000">
                  <a:srgbClr val="FFEDC8"/>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zh-CN" altLang="en-US" sz="1600" b="1" dirty="0">
                  <a:solidFill>
                    <a:srgbClr val="BA1219"/>
                  </a:solidFill>
                  <a:cs typeface="+mn-ea"/>
                  <a:sym typeface="+mn-lt"/>
                </a:rPr>
                <a:t>中国共产党成立</a:t>
              </a:r>
            </a:p>
          </p:txBody>
        </p:sp>
        <p:cxnSp>
          <p:nvCxnSpPr>
            <p:cNvPr id="19" name="肘形连接符 18"/>
            <p:cNvCxnSpPr>
              <a:stCxn id="18" idx="2"/>
            </p:cNvCxnSpPr>
            <p:nvPr/>
          </p:nvCxnSpPr>
          <p:spPr>
            <a:xfrm rot="16200000" flipH="1">
              <a:off x="6170361" y="652712"/>
              <a:ext cx="596294" cy="9389582"/>
            </a:xfrm>
            <a:prstGeom prst="bentConnector2">
              <a:avLst/>
            </a:prstGeom>
            <a:ln w="12700">
              <a:solidFill>
                <a:srgbClr val="FAEED8"/>
              </a:solidFill>
              <a:tailEnd type="triangle"/>
            </a:ln>
          </p:spPr>
          <p:style>
            <a:lnRef idx="1">
              <a:schemeClr val="accent1"/>
            </a:lnRef>
            <a:fillRef idx="0">
              <a:schemeClr val="accent1"/>
            </a:fillRef>
            <a:effectRef idx="0">
              <a:schemeClr val="accent1"/>
            </a:effectRef>
            <a:fontRef idx="minor">
              <a:schemeClr val="tx1"/>
            </a:fontRef>
          </p:style>
        </p:cxnSp>
      </p:grpSp>
    </p:spTree>
  </p:cSld>
  <p:clrMapOvr>
    <a:masterClrMapping/>
  </p:clrMapOvr>
  <mc:AlternateContent xmlns:mc="http://schemas.openxmlformats.org/markup-compatibility/2006" xmlns:p14="http://schemas.microsoft.com/office/powerpoint/2010/main">
    <mc:Choice Requires="p14">
      <p:transition spd="slow" p14:dur="1500" advTm="0">
        <p:random/>
      </p:transition>
    </mc:Choice>
    <mc:Fallback xmlns="">
      <p:transition spd="slow" advTm="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3"/>
                                        </p:tgtEl>
                                        <p:attrNameLst>
                                          <p:attrName>style.visibility</p:attrName>
                                        </p:attrNameLst>
                                      </p:cBhvr>
                                      <p:to>
                                        <p:strVal val="visible"/>
                                      </p:to>
                                    </p:set>
                                    <p:anim calcmode="lin" valueType="num">
                                      <p:cBhvr additive="base">
                                        <p:cTn id="7" dur="500" fill="hold"/>
                                        <p:tgtEl>
                                          <p:spTgt spid="23"/>
                                        </p:tgtEl>
                                        <p:attrNameLst>
                                          <p:attrName>ppt_x</p:attrName>
                                        </p:attrNameLst>
                                      </p:cBhvr>
                                      <p:tavLst>
                                        <p:tav tm="0">
                                          <p:val>
                                            <p:strVal val="#ppt_x"/>
                                          </p:val>
                                        </p:tav>
                                        <p:tav tm="100000">
                                          <p:val>
                                            <p:strVal val="#ppt_x"/>
                                          </p:val>
                                        </p:tav>
                                      </p:tavLst>
                                    </p:anim>
                                    <p:anim calcmode="lin" valueType="num">
                                      <p:cBhvr additive="base">
                                        <p:cTn id="8" dur="500" fill="hold"/>
                                        <p:tgtEl>
                                          <p:spTgt spid="2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24"/>
                                        </p:tgtEl>
                                        <p:attrNameLst>
                                          <p:attrName>style.visibility</p:attrName>
                                        </p:attrNameLst>
                                      </p:cBhvr>
                                      <p:to>
                                        <p:strVal val="visible"/>
                                      </p:to>
                                    </p:set>
                                    <p:anim calcmode="lin" valueType="num">
                                      <p:cBhvr additive="base">
                                        <p:cTn id="13" dur="500" fill="hold"/>
                                        <p:tgtEl>
                                          <p:spTgt spid="24"/>
                                        </p:tgtEl>
                                        <p:attrNameLst>
                                          <p:attrName>ppt_x</p:attrName>
                                        </p:attrNameLst>
                                      </p:cBhvr>
                                      <p:tavLst>
                                        <p:tav tm="0">
                                          <p:val>
                                            <p:strVal val="#ppt_x"/>
                                          </p:val>
                                        </p:tav>
                                        <p:tav tm="100000">
                                          <p:val>
                                            <p:strVal val="#ppt_x"/>
                                          </p:val>
                                        </p:tav>
                                      </p:tavLst>
                                    </p:anim>
                                    <p:anim calcmode="lin" valueType="num">
                                      <p:cBhvr additive="base">
                                        <p:cTn id="14" dur="500" fill="hold"/>
                                        <p:tgtEl>
                                          <p:spTgt spid="24"/>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25"/>
                                        </p:tgtEl>
                                        <p:attrNameLst>
                                          <p:attrName>style.visibility</p:attrName>
                                        </p:attrNameLst>
                                      </p:cBhvr>
                                      <p:to>
                                        <p:strVal val="visible"/>
                                      </p:to>
                                    </p:set>
                                    <p:anim calcmode="lin" valueType="num">
                                      <p:cBhvr additive="base">
                                        <p:cTn id="19" dur="500" fill="hold"/>
                                        <p:tgtEl>
                                          <p:spTgt spid="25"/>
                                        </p:tgtEl>
                                        <p:attrNameLst>
                                          <p:attrName>ppt_x</p:attrName>
                                        </p:attrNameLst>
                                      </p:cBhvr>
                                      <p:tavLst>
                                        <p:tav tm="0">
                                          <p:val>
                                            <p:strVal val="#ppt_x"/>
                                          </p:val>
                                        </p:tav>
                                        <p:tav tm="100000">
                                          <p:val>
                                            <p:strVal val="#ppt_x"/>
                                          </p:val>
                                        </p:tav>
                                      </p:tavLst>
                                    </p:anim>
                                    <p:anim calcmode="lin" valueType="num">
                                      <p:cBhvr additive="base">
                                        <p:cTn id="20" dur="500" fill="hold"/>
                                        <p:tgtEl>
                                          <p:spTgt spid="2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组合 2"/>
          <p:cNvGrpSpPr/>
          <p:nvPr/>
        </p:nvGrpSpPr>
        <p:grpSpPr>
          <a:xfrm>
            <a:off x="606838" y="573758"/>
            <a:ext cx="6196918" cy="525665"/>
            <a:chOff x="653333" y="511765"/>
            <a:chExt cx="6196918" cy="525665"/>
          </a:xfrm>
        </p:grpSpPr>
        <p:sp>
          <p:nvSpPr>
            <p:cNvPr id="4" name="平行四边形 16"/>
            <p:cNvSpPr/>
            <p:nvPr/>
          </p:nvSpPr>
          <p:spPr>
            <a:xfrm>
              <a:off x="737965" y="671232"/>
              <a:ext cx="2335854" cy="366198"/>
            </a:xfrm>
            <a:custGeom>
              <a:avLst/>
              <a:gdLst>
                <a:gd name="connsiteX0" fmla="*/ 1093 w 1772107"/>
                <a:gd name="connsiteY0" fmla="*/ 413485 h 458216"/>
                <a:gd name="connsiteX1" fmla="*/ 97647 w 1772107"/>
                <a:gd name="connsiteY1" fmla="*/ 27269 h 458216"/>
                <a:gd name="connsiteX2" fmla="*/ 132572 w 1772107"/>
                <a:gd name="connsiteY2" fmla="*/ 0 h 458216"/>
                <a:gd name="connsiteX3" fmla="*/ 1736090 w 1772107"/>
                <a:gd name="connsiteY3" fmla="*/ 0 h 458216"/>
                <a:gd name="connsiteX4" fmla="*/ 1771015 w 1772107"/>
                <a:gd name="connsiteY4" fmla="*/ 44731 h 458216"/>
                <a:gd name="connsiteX5" fmla="*/ 1674461 w 1772107"/>
                <a:gd name="connsiteY5" fmla="*/ 430947 h 458216"/>
                <a:gd name="connsiteX6" fmla="*/ 1639536 w 1772107"/>
                <a:gd name="connsiteY6" fmla="*/ 458216 h 458216"/>
                <a:gd name="connsiteX7" fmla="*/ 36018 w 1772107"/>
                <a:gd name="connsiteY7" fmla="*/ 458216 h 458216"/>
                <a:gd name="connsiteX8" fmla="*/ 1093 w 1772107"/>
                <a:gd name="connsiteY8" fmla="*/ 413485 h 4582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72107" h="458216">
                  <a:moveTo>
                    <a:pt x="1093" y="413485"/>
                  </a:moveTo>
                  <a:lnTo>
                    <a:pt x="97647" y="27269"/>
                  </a:lnTo>
                  <a:cubicBezTo>
                    <a:pt x="101655" y="11235"/>
                    <a:pt x="116044" y="0"/>
                    <a:pt x="132572" y="0"/>
                  </a:cubicBezTo>
                  <a:lnTo>
                    <a:pt x="1736090" y="0"/>
                  </a:lnTo>
                  <a:cubicBezTo>
                    <a:pt x="1759513" y="0"/>
                    <a:pt x="1776696" y="22008"/>
                    <a:pt x="1771015" y="44731"/>
                  </a:cubicBezTo>
                  <a:lnTo>
                    <a:pt x="1674461" y="430947"/>
                  </a:lnTo>
                  <a:cubicBezTo>
                    <a:pt x="1670453" y="446981"/>
                    <a:pt x="1656064" y="458216"/>
                    <a:pt x="1639536" y="458216"/>
                  </a:cubicBezTo>
                  <a:lnTo>
                    <a:pt x="36018" y="458216"/>
                  </a:lnTo>
                  <a:cubicBezTo>
                    <a:pt x="12595" y="458216"/>
                    <a:pt x="-4588" y="436208"/>
                    <a:pt x="1093" y="413485"/>
                  </a:cubicBezTo>
                </a:path>
              </a:pathLst>
            </a:custGeom>
            <a:solidFill>
              <a:schemeClr val="bg2">
                <a:alpha val="30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sp>
          <p:nvSpPr>
            <p:cNvPr id="5" name="平行四边形 14"/>
            <p:cNvSpPr/>
            <p:nvPr/>
          </p:nvSpPr>
          <p:spPr>
            <a:xfrm>
              <a:off x="653333" y="576167"/>
              <a:ext cx="422991" cy="326056"/>
            </a:xfrm>
            <a:custGeom>
              <a:avLst/>
              <a:gdLst>
                <a:gd name="connsiteX0" fmla="*/ 1093 w 572347"/>
                <a:gd name="connsiteY0" fmla="*/ 429879 h 474610"/>
                <a:gd name="connsiteX1" fmla="*/ 101746 w 572347"/>
                <a:gd name="connsiteY1" fmla="*/ 27269 h 474610"/>
                <a:gd name="connsiteX2" fmla="*/ 136671 w 572347"/>
                <a:gd name="connsiteY2" fmla="*/ 0 h 474610"/>
                <a:gd name="connsiteX3" fmla="*/ 536330 w 572347"/>
                <a:gd name="connsiteY3" fmla="*/ 0 h 474610"/>
                <a:gd name="connsiteX4" fmla="*/ 571255 w 572347"/>
                <a:gd name="connsiteY4" fmla="*/ 44731 h 474610"/>
                <a:gd name="connsiteX5" fmla="*/ 470603 w 572347"/>
                <a:gd name="connsiteY5" fmla="*/ 447341 h 474610"/>
                <a:gd name="connsiteX6" fmla="*/ 435678 w 572347"/>
                <a:gd name="connsiteY6" fmla="*/ 474610 h 474610"/>
                <a:gd name="connsiteX7" fmla="*/ 36018 w 572347"/>
                <a:gd name="connsiteY7" fmla="*/ 474610 h 474610"/>
                <a:gd name="connsiteX8" fmla="*/ 1093 w 572347"/>
                <a:gd name="connsiteY8" fmla="*/ 429879 h 4746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72347" h="474610">
                  <a:moveTo>
                    <a:pt x="1093" y="429879"/>
                  </a:moveTo>
                  <a:lnTo>
                    <a:pt x="101746" y="27269"/>
                  </a:lnTo>
                  <a:cubicBezTo>
                    <a:pt x="105754" y="11235"/>
                    <a:pt x="120144" y="0"/>
                    <a:pt x="136671" y="0"/>
                  </a:cubicBezTo>
                  <a:lnTo>
                    <a:pt x="536330" y="0"/>
                  </a:lnTo>
                  <a:cubicBezTo>
                    <a:pt x="559753" y="0"/>
                    <a:pt x="576936" y="22008"/>
                    <a:pt x="571255" y="44731"/>
                  </a:cubicBezTo>
                  <a:lnTo>
                    <a:pt x="470603" y="447341"/>
                  </a:lnTo>
                  <a:cubicBezTo>
                    <a:pt x="466595" y="463375"/>
                    <a:pt x="452206" y="474610"/>
                    <a:pt x="435678" y="474610"/>
                  </a:cubicBezTo>
                  <a:lnTo>
                    <a:pt x="36018" y="474610"/>
                  </a:lnTo>
                  <a:cubicBezTo>
                    <a:pt x="12595" y="474610"/>
                    <a:pt x="-4588" y="452602"/>
                    <a:pt x="1093" y="429879"/>
                  </a:cubicBezTo>
                </a:path>
              </a:pathLst>
            </a:custGeom>
            <a:gradFill>
              <a:gsLst>
                <a:gs pos="0">
                  <a:srgbClr val="FEFAF6"/>
                </a:gs>
                <a:gs pos="100000">
                  <a:srgbClr val="FFEDC8"/>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cs typeface="+mn-ea"/>
                <a:sym typeface="+mn-lt"/>
              </a:endParaRPr>
            </a:p>
          </p:txBody>
        </p:sp>
        <p:sp>
          <p:nvSpPr>
            <p:cNvPr id="6" name="文本框 5"/>
            <p:cNvSpPr txBox="1"/>
            <p:nvPr/>
          </p:nvSpPr>
          <p:spPr>
            <a:xfrm>
              <a:off x="1076324" y="511765"/>
              <a:ext cx="5773927" cy="461665"/>
            </a:xfrm>
            <a:prstGeom prst="rect">
              <a:avLst/>
            </a:prstGeom>
            <a:noFill/>
          </p:spPr>
          <p:txBody>
            <a:bodyPr wrap="square" rtlCol="0">
              <a:spAutoFit/>
            </a:bodyPr>
            <a:lstStyle/>
            <a:p>
              <a:pPr algn="just" defTabSz="914400">
                <a:defRPr/>
              </a:pPr>
              <a:r>
                <a:rPr lang="zh-CN" altLang="en-US" sz="2400" b="1" dirty="0">
                  <a:gradFill>
                    <a:gsLst>
                      <a:gs pos="0">
                        <a:srgbClr val="FEFAF6"/>
                      </a:gs>
                      <a:gs pos="100000">
                        <a:srgbClr val="FFEDC8"/>
                      </a:gs>
                    </a:gsLst>
                    <a:lin ang="5400000" scaled="1"/>
                  </a:gradFill>
                  <a:cs typeface="+mn-ea"/>
                  <a:sym typeface="+mn-lt"/>
                </a:rPr>
                <a:t>没有共产党就没有新中国</a:t>
              </a:r>
            </a:p>
          </p:txBody>
        </p:sp>
      </p:grpSp>
      <p:sp>
        <p:nvSpPr>
          <p:cNvPr id="8" name="矩形 7"/>
          <p:cNvSpPr/>
          <p:nvPr/>
        </p:nvSpPr>
        <p:spPr>
          <a:xfrm>
            <a:off x="1029828" y="2140801"/>
            <a:ext cx="4824871" cy="809883"/>
          </a:xfrm>
          <a:prstGeom prst="rect">
            <a:avLst/>
          </a:prstGeom>
          <a:gradFill>
            <a:gsLst>
              <a:gs pos="0">
                <a:srgbClr val="FEFAF6"/>
              </a:gs>
              <a:gs pos="100000">
                <a:srgbClr val="FFEDC8"/>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zh-CN" altLang="en-US" sz="2000" b="1" dirty="0">
                <a:solidFill>
                  <a:srgbClr val="BA1219"/>
                </a:solidFill>
                <a:cs typeface="+mn-ea"/>
                <a:sym typeface="+mn-lt"/>
              </a:rPr>
              <a:t>中国共产党的成立</a:t>
            </a:r>
          </a:p>
        </p:txBody>
      </p:sp>
      <p:pic>
        <p:nvPicPr>
          <p:cNvPr id="1026" name="Picture 2"/>
          <p:cNvPicPr>
            <a:picLocks noChangeAspect="1" noChangeArrowheads="1"/>
          </p:cNvPicPr>
          <p:nvPr/>
        </p:nvPicPr>
        <p:blipFill rotWithShape="1">
          <a:blip r:embed="rId3" cstate="screen"/>
          <a:srcRect/>
          <a:stretch>
            <a:fillRect/>
          </a:stretch>
        </p:blipFill>
        <p:spPr bwMode="auto">
          <a:xfrm>
            <a:off x="6803756" y="1397000"/>
            <a:ext cx="4513532" cy="4267200"/>
          </a:xfrm>
          <a:prstGeom prst="rect">
            <a:avLst/>
          </a:prstGeom>
          <a:noFill/>
          <a:extLst>
            <a:ext uri="{909E8E84-426E-40DD-AFC4-6F175D3DCCD1}">
              <a14:hiddenFill xmlns:a14="http://schemas.microsoft.com/office/drawing/2010/main">
                <a:solidFill>
                  <a:srgbClr val="FFFFFF"/>
                </a:solidFill>
              </a14:hiddenFill>
            </a:ext>
          </a:extLst>
        </p:spPr>
      </p:pic>
      <p:sp>
        <p:nvSpPr>
          <p:cNvPr id="10" name="矩形 9"/>
          <p:cNvSpPr/>
          <p:nvPr/>
        </p:nvSpPr>
        <p:spPr>
          <a:xfrm>
            <a:off x="968878" y="3218281"/>
            <a:ext cx="5218738" cy="1938992"/>
          </a:xfrm>
          <a:prstGeom prst="rect">
            <a:avLst/>
          </a:prstGeom>
        </p:spPr>
        <p:txBody>
          <a:bodyPr wrap="square" lIns="0" tIns="0" rIns="0" bIns="0">
            <a:spAutoFit/>
          </a:bodyPr>
          <a:lstStyle/>
          <a:p>
            <a:pPr algn="just" defTabSz="914400">
              <a:lnSpc>
                <a:spcPct val="150000"/>
              </a:lnSpc>
              <a:defRPr/>
            </a:pPr>
            <a:r>
              <a:rPr lang="zh-CN" altLang="en-US" sz="1400" b="1" dirty="0">
                <a:solidFill>
                  <a:srgbClr val="FAEED8"/>
                </a:solidFill>
                <a:cs typeface="+mn-ea"/>
                <a:sym typeface="+mn-lt"/>
              </a:rPr>
              <a:t>是中国历史</a:t>
            </a:r>
            <a:r>
              <a:rPr lang="en-US" altLang="zh-CN" sz="1400" b="1" dirty="0">
                <a:solidFill>
                  <a:srgbClr val="FAEED8"/>
                </a:solidFill>
                <a:cs typeface="+mn-ea"/>
                <a:sym typeface="+mn-lt"/>
              </a:rPr>
              <a:t>.</a:t>
            </a:r>
            <a:r>
              <a:rPr lang="zh-CN" altLang="en-US" sz="1400" b="1" dirty="0">
                <a:solidFill>
                  <a:srgbClr val="FAEED8"/>
                </a:solidFill>
                <a:cs typeface="+mn-ea"/>
                <a:sym typeface="+mn-lt"/>
              </a:rPr>
              <a:t>上开天辟地的大事，是近代中国革命的一个重要转折点。从此，中国革命有了坚强的领导核心，科学的理论指导，给灾难的中国人民带来了光明和希望。它象光芒四射的灯塔，为中国人民指明了方向。使中国面目为之一</a:t>
            </a:r>
            <a:r>
              <a:rPr lang="en-US" altLang="zh-CN" sz="1400" b="1" dirty="0">
                <a:solidFill>
                  <a:srgbClr val="FAEED8"/>
                </a:solidFill>
                <a:cs typeface="+mn-ea"/>
                <a:sym typeface="+mn-lt"/>
              </a:rPr>
              <a:t>-</a:t>
            </a:r>
            <a:r>
              <a:rPr lang="zh-CN" altLang="en-US" sz="1400" b="1" dirty="0">
                <a:solidFill>
                  <a:srgbClr val="FAEED8"/>
                </a:solidFill>
                <a:cs typeface="+mn-ea"/>
                <a:sym typeface="+mn-lt"/>
              </a:rPr>
              <a:t>新。中国共产党成立之后到新中国建立之前的</a:t>
            </a:r>
            <a:r>
              <a:rPr lang="en-US" altLang="zh-CN" sz="1400" b="1" dirty="0">
                <a:solidFill>
                  <a:srgbClr val="FAEED8"/>
                </a:solidFill>
                <a:cs typeface="+mn-ea"/>
                <a:sym typeface="+mn-lt"/>
              </a:rPr>
              <a:t>28</a:t>
            </a:r>
            <a:r>
              <a:rPr lang="zh-CN" altLang="en-US" sz="1400" b="1" dirty="0">
                <a:solidFill>
                  <a:srgbClr val="FAEED8"/>
                </a:solidFill>
                <a:cs typeface="+mn-ea"/>
                <a:sym typeface="+mn-lt"/>
              </a:rPr>
              <a:t>年间，党领导中国人民为推翻帝国主义、封建主 义和官僚资本主义的反动统治，进行了轰轰烈烈的新民主主义革命。</a:t>
            </a:r>
          </a:p>
        </p:txBody>
      </p:sp>
    </p:spTree>
  </p:cSld>
  <p:clrMapOvr>
    <a:masterClrMapping/>
  </p:clrMapOvr>
  <mc:AlternateContent xmlns:mc="http://schemas.openxmlformats.org/markup-compatibility/2006" xmlns:p14="http://schemas.microsoft.com/office/powerpoint/2010/main">
    <mc:Choice Requires="p14">
      <p:transition spd="slow" p14:dur="1500" advTm="0">
        <p:random/>
      </p:transition>
    </mc:Choice>
    <mc:Fallback xmlns="">
      <p:transition spd="slow" advTm="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dissolve">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dissolve">
                                      <p:cBhvr>
                                        <p:cTn id="12" dur="500"/>
                                        <p:tgtEl>
                                          <p:spTgt spid="10"/>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1026"/>
                                        </p:tgtEl>
                                        <p:attrNameLst>
                                          <p:attrName>style.visibility</p:attrName>
                                        </p:attrNameLst>
                                      </p:cBhvr>
                                      <p:to>
                                        <p:strVal val="visible"/>
                                      </p:to>
                                    </p:set>
                                    <p:anim calcmode="lin" valueType="num">
                                      <p:cBhvr additive="base">
                                        <p:cTn id="17" dur="500" fill="hold"/>
                                        <p:tgtEl>
                                          <p:spTgt spid="1026"/>
                                        </p:tgtEl>
                                        <p:attrNameLst>
                                          <p:attrName>ppt_x</p:attrName>
                                        </p:attrNameLst>
                                      </p:cBhvr>
                                      <p:tavLst>
                                        <p:tav tm="0">
                                          <p:val>
                                            <p:strVal val="#ppt_x"/>
                                          </p:val>
                                        </p:tav>
                                        <p:tav tm="100000">
                                          <p:val>
                                            <p:strVal val="#ppt_x"/>
                                          </p:val>
                                        </p:tav>
                                      </p:tavLst>
                                    </p:anim>
                                    <p:anim calcmode="lin" valueType="num">
                                      <p:cBhvr additive="base">
                                        <p:cTn id="18" dur="500" fill="hold"/>
                                        <p:tgtEl>
                                          <p:spTgt spid="102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0"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组合 2"/>
          <p:cNvGrpSpPr/>
          <p:nvPr/>
        </p:nvGrpSpPr>
        <p:grpSpPr>
          <a:xfrm>
            <a:off x="606838" y="573758"/>
            <a:ext cx="6196918" cy="525665"/>
            <a:chOff x="653333" y="511765"/>
            <a:chExt cx="6196918" cy="525665"/>
          </a:xfrm>
        </p:grpSpPr>
        <p:sp>
          <p:nvSpPr>
            <p:cNvPr id="4" name="平行四边形 16"/>
            <p:cNvSpPr/>
            <p:nvPr/>
          </p:nvSpPr>
          <p:spPr>
            <a:xfrm>
              <a:off x="737965" y="671232"/>
              <a:ext cx="2335854" cy="366198"/>
            </a:xfrm>
            <a:custGeom>
              <a:avLst/>
              <a:gdLst>
                <a:gd name="connsiteX0" fmla="*/ 1093 w 1772107"/>
                <a:gd name="connsiteY0" fmla="*/ 413485 h 458216"/>
                <a:gd name="connsiteX1" fmla="*/ 97647 w 1772107"/>
                <a:gd name="connsiteY1" fmla="*/ 27269 h 458216"/>
                <a:gd name="connsiteX2" fmla="*/ 132572 w 1772107"/>
                <a:gd name="connsiteY2" fmla="*/ 0 h 458216"/>
                <a:gd name="connsiteX3" fmla="*/ 1736090 w 1772107"/>
                <a:gd name="connsiteY3" fmla="*/ 0 h 458216"/>
                <a:gd name="connsiteX4" fmla="*/ 1771015 w 1772107"/>
                <a:gd name="connsiteY4" fmla="*/ 44731 h 458216"/>
                <a:gd name="connsiteX5" fmla="*/ 1674461 w 1772107"/>
                <a:gd name="connsiteY5" fmla="*/ 430947 h 458216"/>
                <a:gd name="connsiteX6" fmla="*/ 1639536 w 1772107"/>
                <a:gd name="connsiteY6" fmla="*/ 458216 h 458216"/>
                <a:gd name="connsiteX7" fmla="*/ 36018 w 1772107"/>
                <a:gd name="connsiteY7" fmla="*/ 458216 h 458216"/>
                <a:gd name="connsiteX8" fmla="*/ 1093 w 1772107"/>
                <a:gd name="connsiteY8" fmla="*/ 413485 h 4582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72107" h="458216">
                  <a:moveTo>
                    <a:pt x="1093" y="413485"/>
                  </a:moveTo>
                  <a:lnTo>
                    <a:pt x="97647" y="27269"/>
                  </a:lnTo>
                  <a:cubicBezTo>
                    <a:pt x="101655" y="11235"/>
                    <a:pt x="116044" y="0"/>
                    <a:pt x="132572" y="0"/>
                  </a:cubicBezTo>
                  <a:lnTo>
                    <a:pt x="1736090" y="0"/>
                  </a:lnTo>
                  <a:cubicBezTo>
                    <a:pt x="1759513" y="0"/>
                    <a:pt x="1776696" y="22008"/>
                    <a:pt x="1771015" y="44731"/>
                  </a:cubicBezTo>
                  <a:lnTo>
                    <a:pt x="1674461" y="430947"/>
                  </a:lnTo>
                  <a:cubicBezTo>
                    <a:pt x="1670453" y="446981"/>
                    <a:pt x="1656064" y="458216"/>
                    <a:pt x="1639536" y="458216"/>
                  </a:cubicBezTo>
                  <a:lnTo>
                    <a:pt x="36018" y="458216"/>
                  </a:lnTo>
                  <a:cubicBezTo>
                    <a:pt x="12595" y="458216"/>
                    <a:pt x="-4588" y="436208"/>
                    <a:pt x="1093" y="413485"/>
                  </a:cubicBezTo>
                </a:path>
              </a:pathLst>
            </a:custGeom>
            <a:solidFill>
              <a:schemeClr val="bg2">
                <a:alpha val="30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sp>
          <p:nvSpPr>
            <p:cNvPr id="5" name="平行四边形 14"/>
            <p:cNvSpPr/>
            <p:nvPr/>
          </p:nvSpPr>
          <p:spPr>
            <a:xfrm>
              <a:off x="653333" y="576167"/>
              <a:ext cx="422991" cy="326056"/>
            </a:xfrm>
            <a:custGeom>
              <a:avLst/>
              <a:gdLst>
                <a:gd name="connsiteX0" fmla="*/ 1093 w 572347"/>
                <a:gd name="connsiteY0" fmla="*/ 429879 h 474610"/>
                <a:gd name="connsiteX1" fmla="*/ 101746 w 572347"/>
                <a:gd name="connsiteY1" fmla="*/ 27269 h 474610"/>
                <a:gd name="connsiteX2" fmla="*/ 136671 w 572347"/>
                <a:gd name="connsiteY2" fmla="*/ 0 h 474610"/>
                <a:gd name="connsiteX3" fmla="*/ 536330 w 572347"/>
                <a:gd name="connsiteY3" fmla="*/ 0 h 474610"/>
                <a:gd name="connsiteX4" fmla="*/ 571255 w 572347"/>
                <a:gd name="connsiteY4" fmla="*/ 44731 h 474610"/>
                <a:gd name="connsiteX5" fmla="*/ 470603 w 572347"/>
                <a:gd name="connsiteY5" fmla="*/ 447341 h 474610"/>
                <a:gd name="connsiteX6" fmla="*/ 435678 w 572347"/>
                <a:gd name="connsiteY6" fmla="*/ 474610 h 474610"/>
                <a:gd name="connsiteX7" fmla="*/ 36018 w 572347"/>
                <a:gd name="connsiteY7" fmla="*/ 474610 h 474610"/>
                <a:gd name="connsiteX8" fmla="*/ 1093 w 572347"/>
                <a:gd name="connsiteY8" fmla="*/ 429879 h 4746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72347" h="474610">
                  <a:moveTo>
                    <a:pt x="1093" y="429879"/>
                  </a:moveTo>
                  <a:lnTo>
                    <a:pt x="101746" y="27269"/>
                  </a:lnTo>
                  <a:cubicBezTo>
                    <a:pt x="105754" y="11235"/>
                    <a:pt x="120144" y="0"/>
                    <a:pt x="136671" y="0"/>
                  </a:cubicBezTo>
                  <a:lnTo>
                    <a:pt x="536330" y="0"/>
                  </a:lnTo>
                  <a:cubicBezTo>
                    <a:pt x="559753" y="0"/>
                    <a:pt x="576936" y="22008"/>
                    <a:pt x="571255" y="44731"/>
                  </a:cubicBezTo>
                  <a:lnTo>
                    <a:pt x="470603" y="447341"/>
                  </a:lnTo>
                  <a:cubicBezTo>
                    <a:pt x="466595" y="463375"/>
                    <a:pt x="452206" y="474610"/>
                    <a:pt x="435678" y="474610"/>
                  </a:cubicBezTo>
                  <a:lnTo>
                    <a:pt x="36018" y="474610"/>
                  </a:lnTo>
                  <a:cubicBezTo>
                    <a:pt x="12595" y="474610"/>
                    <a:pt x="-4588" y="452602"/>
                    <a:pt x="1093" y="429879"/>
                  </a:cubicBezTo>
                </a:path>
              </a:pathLst>
            </a:custGeom>
            <a:gradFill>
              <a:gsLst>
                <a:gs pos="0">
                  <a:srgbClr val="FEFAF6"/>
                </a:gs>
                <a:gs pos="100000">
                  <a:srgbClr val="FFEDC8"/>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cs typeface="+mn-ea"/>
                <a:sym typeface="+mn-lt"/>
              </a:endParaRPr>
            </a:p>
          </p:txBody>
        </p:sp>
        <p:sp>
          <p:nvSpPr>
            <p:cNvPr id="6" name="文本框 5"/>
            <p:cNvSpPr txBox="1"/>
            <p:nvPr/>
          </p:nvSpPr>
          <p:spPr>
            <a:xfrm>
              <a:off x="1076324" y="511765"/>
              <a:ext cx="5773927" cy="461665"/>
            </a:xfrm>
            <a:prstGeom prst="rect">
              <a:avLst/>
            </a:prstGeom>
            <a:noFill/>
          </p:spPr>
          <p:txBody>
            <a:bodyPr wrap="square" rtlCol="0">
              <a:spAutoFit/>
            </a:bodyPr>
            <a:lstStyle/>
            <a:p>
              <a:pPr algn="just" defTabSz="914400">
                <a:defRPr/>
              </a:pPr>
              <a:r>
                <a:rPr lang="zh-CN" altLang="en-US" sz="2400" b="1" dirty="0">
                  <a:gradFill>
                    <a:gsLst>
                      <a:gs pos="0">
                        <a:srgbClr val="FEFAF6"/>
                      </a:gs>
                      <a:gs pos="100000">
                        <a:srgbClr val="FFEDC8"/>
                      </a:gs>
                    </a:gsLst>
                    <a:lin ang="5400000" scaled="1"/>
                  </a:gradFill>
                  <a:cs typeface="+mn-ea"/>
                  <a:sym typeface="+mn-lt"/>
                </a:rPr>
                <a:t>没有共产党就没有新中国</a:t>
              </a:r>
            </a:p>
          </p:txBody>
        </p:sp>
      </p:grpSp>
      <p:sp>
        <p:nvSpPr>
          <p:cNvPr id="7" name="矩形 6"/>
          <p:cNvSpPr/>
          <p:nvPr/>
        </p:nvSpPr>
        <p:spPr>
          <a:xfrm>
            <a:off x="3544259" y="1724038"/>
            <a:ext cx="6571281" cy="369332"/>
          </a:xfrm>
          <a:prstGeom prst="rect">
            <a:avLst/>
          </a:prstGeom>
        </p:spPr>
        <p:txBody>
          <a:bodyPr wrap="square" lIns="0" tIns="0" rIns="0" bIns="0">
            <a:spAutoFit/>
          </a:bodyPr>
          <a:lstStyle/>
          <a:p>
            <a:pPr algn="just" defTabSz="914400">
              <a:defRPr/>
            </a:pPr>
            <a:r>
              <a:rPr lang="zh-CN" altLang="en-US" sz="2400" b="1" dirty="0">
                <a:gradFill>
                  <a:gsLst>
                    <a:gs pos="0">
                      <a:srgbClr val="FEFAF6"/>
                    </a:gs>
                    <a:gs pos="100000">
                      <a:srgbClr val="FFEDC8"/>
                    </a:gs>
                  </a:gsLst>
                  <a:lin ang="5400000" scaled="1"/>
                </a:gradFill>
                <a:cs typeface="+mn-ea"/>
                <a:sym typeface="+mn-lt"/>
              </a:rPr>
              <a:t>实行国共合作，进行北伐战争</a:t>
            </a:r>
          </a:p>
        </p:txBody>
      </p:sp>
      <p:sp>
        <p:nvSpPr>
          <p:cNvPr id="8" name="矩形 7"/>
          <p:cNvSpPr/>
          <p:nvPr/>
        </p:nvSpPr>
        <p:spPr>
          <a:xfrm>
            <a:off x="3541712" y="2188607"/>
            <a:ext cx="7775575" cy="608243"/>
          </a:xfrm>
          <a:prstGeom prst="rect">
            <a:avLst/>
          </a:prstGeom>
        </p:spPr>
        <p:txBody>
          <a:bodyPr wrap="square" lIns="0" tIns="0" rIns="0" bIns="0">
            <a:spAutoFit/>
          </a:bodyPr>
          <a:lstStyle/>
          <a:p>
            <a:pPr algn="just" defTabSz="914400">
              <a:lnSpc>
                <a:spcPct val="150000"/>
              </a:lnSpc>
              <a:defRPr/>
            </a:pPr>
            <a:r>
              <a:rPr lang="zh-CN" altLang="en-US" sz="1400" b="1" dirty="0">
                <a:solidFill>
                  <a:srgbClr val="FAEED8"/>
                </a:solidFill>
                <a:cs typeface="+mn-ea"/>
                <a:sym typeface="+mn-lt"/>
              </a:rPr>
              <a:t>中国共产党从中国实际出发，制定了民主革命时期反帝反封建的新纲领，和国民党进行第一次合作，掀开了规模空前的革命大风暴，给帝国主义和封建势力以沉重打击。</a:t>
            </a:r>
          </a:p>
        </p:txBody>
      </p:sp>
      <p:sp>
        <p:nvSpPr>
          <p:cNvPr id="9" name="矩形 8"/>
          <p:cNvSpPr/>
          <p:nvPr/>
        </p:nvSpPr>
        <p:spPr>
          <a:xfrm>
            <a:off x="3544259" y="3429000"/>
            <a:ext cx="6571281" cy="369332"/>
          </a:xfrm>
          <a:prstGeom prst="rect">
            <a:avLst/>
          </a:prstGeom>
        </p:spPr>
        <p:txBody>
          <a:bodyPr wrap="square" lIns="0" tIns="0" rIns="0" bIns="0">
            <a:spAutoFit/>
          </a:bodyPr>
          <a:lstStyle/>
          <a:p>
            <a:pPr algn="just" defTabSz="914400">
              <a:defRPr/>
            </a:pPr>
            <a:r>
              <a:rPr lang="zh-CN" altLang="en-US" sz="2400" b="1" dirty="0">
                <a:gradFill>
                  <a:gsLst>
                    <a:gs pos="0">
                      <a:srgbClr val="FEFAF6"/>
                    </a:gs>
                    <a:gs pos="100000">
                      <a:srgbClr val="FFEDC8"/>
                    </a:gs>
                  </a:gsLst>
                  <a:lin ang="5400000" scaled="1"/>
                </a:gradFill>
                <a:cs typeface="+mn-ea"/>
                <a:sym typeface="+mn-lt"/>
              </a:rPr>
              <a:t>发动武装斗争，进行土地革命</a:t>
            </a:r>
          </a:p>
        </p:txBody>
      </p:sp>
      <p:sp>
        <p:nvSpPr>
          <p:cNvPr id="10" name="矩形 9"/>
          <p:cNvSpPr/>
          <p:nvPr/>
        </p:nvSpPr>
        <p:spPr>
          <a:xfrm>
            <a:off x="3541712" y="3893569"/>
            <a:ext cx="7775575" cy="1615827"/>
          </a:xfrm>
          <a:prstGeom prst="rect">
            <a:avLst/>
          </a:prstGeom>
        </p:spPr>
        <p:txBody>
          <a:bodyPr wrap="square" lIns="0" tIns="0" rIns="0" bIns="0">
            <a:spAutoFit/>
          </a:bodyPr>
          <a:lstStyle/>
          <a:p>
            <a:pPr algn="just" defTabSz="914400">
              <a:lnSpc>
                <a:spcPct val="150000"/>
              </a:lnSpc>
              <a:defRPr/>
            </a:pPr>
            <a:r>
              <a:rPr lang="zh-CN" altLang="en-US" sz="1400" b="1" dirty="0">
                <a:solidFill>
                  <a:srgbClr val="FAEED8"/>
                </a:solidFill>
                <a:cs typeface="+mn-ea"/>
                <a:sym typeface="+mn-lt"/>
              </a:rPr>
              <a:t>这一</a:t>
            </a:r>
            <a:r>
              <a:rPr lang="en-US" altLang="zh-CN" sz="1400" b="1" dirty="0">
                <a:solidFill>
                  <a:srgbClr val="FAEED8"/>
                </a:solidFill>
                <a:cs typeface="+mn-ea"/>
                <a:sym typeface="+mn-lt"/>
              </a:rPr>
              <a:t>-</a:t>
            </a:r>
            <a:r>
              <a:rPr lang="zh-CN" altLang="en-US" sz="1400" b="1" dirty="0">
                <a:solidFill>
                  <a:srgbClr val="FAEED8"/>
                </a:solidFill>
                <a:cs typeface="+mn-ea"/>
                <a:sym typeface="+mn-lt"/>
              </a:rPr>
              <a:t>期间，中国共产党根据中国实际，探索出一</a:t>
            </a:r>
            <a:r>
              <a:rPr lang="en-US" altLang="zh-CN" sz="1400" b="1" dirty="0">
                <a:solidFill>
                  <a:srgbClr val="FAEED8"/>
                </a:solidFill>
                <a:cs typeface="+mn-ea"/>
                <a:sym typeface="+mn-lt"/>
              </a:rPr>
              <a:t>-</a:t>
            </a:r>
            <a:r>
              <a:rPr lang="zh-CN" altLang="en-US" sz="1400" b="1" dirty="0">
                <a:solidFill>
                  <a:srgbClr val="FAEED8"/>
                </a:solidFill>
                <a:cs typeface="+mn-ea"/>
                <a:sym typeface="+mn-lt"/>
              </a:rPr>
              <a:t>条以农村包围城市、武装夺取政权的革命新道路，高举革命旗帜，从“八一南昌起义”到井岗山根据地的创建</a:t>
            </a:r>
            <a:r>
              <a:rPr lang="en-US" altLang="zh-CN" sz="1400" b="1" dirty="0">
                <a:solidFill>
                  <a:srgbClr val="FAEED8"/>
                </a:solidFill>
                <a:cs typeface="+mn-ea"/>
                <a:sym typeface="+mn-lt"/>
              </a:rPr>
              <a:t>;</a:t>
            </a:r>
            <a:r>
              <a:rPr lang="zh-CN" altLang="en-US" sz="1400" b="1" dirty="0">
                <a:solidFill>
                  <a:srgbClr val="FAEED8"/>
                </a:solidFill>
                <a:cs typeface="+mn-ea"/>
                <a:sym typeface="+mn-lt"/>
              </a:rPr>
              <a:t>从革命运动的复兴到红军反“围剿”的胜利</a:t>
            </a:r>
            <a:r>
              <a:rPr lang="en-US" altLang="zh-CN" sz="1400" b="1" dirty="0">
                <a:solidFill>
                  <a:srgbClr val="FAEED8"/>
                </a:solidFill>
                <a:cs typeface="+mn-ea"/>
                <a:sym typeface="+mn-lt"/>
              </a:rPr>
              <a:t>;</a:t>
            </a:r>
            <a:r>
              <a:rPr lang="zh-CN" altLang="en-US" sz="1400" b="1" dirty="0">
                <a:solidFill>
                  <a:srgbClr val="FAEED8"/>
                </a:solidFill>
                <a:cs typeface="+mn-ea"/>
                <a:sym typeface="+mn-lt"/>
              </a:rPr>
              <a:t>从王明“左”倾错误到革命运动的挫折</a:t>
            </a:r>
            <a:r>
              <a:rPr lang="en-US" altLang="zh-CN" sz="1400" b="1" dirty="0">
                <a:solidFill>
                  <a:srgbClr val="FAEED8"/>
                </a:solidFill>
                <a:cs typeface="+mn-ea"/>
                <a:sym typeface="+mn-lt"/>
              </a:rPr>
              <a:t>;</a:t>
            </a:r>
            <a:r>
              <a:rPr lang="zh-CN" altLang="en-US" sz="1400" b="1" dirty="0">
                <a:solidFill>
                  <a:srgbClr val="FAEED8"/>
                </a:solidFill>
                <a:cs typeface="+mn-ea"/>
                <a:sym typeface="+mn-lt"/>
              </a:rPr>
              <a:t>从遵义会议的伟大转折到红军长征的胜利， 特别是遵义会议</a:t>
            </a:r>
            <a:r>
              <a:rPr lang="en-US" altLang="zh-CN" sz="1400" b="1" dirty="0">
                <a:solidFill>
                  <a:srgbClr val="FAEED8"/>
                </a:solidFill>
                <a:cs typeface="+mn-ea"/>
                <a:sym typeface="+mn-lt"/>
              </a:rPr>
              <a:t>,</a:t>
            </a:r>
            <a:r>
              <a:rPr lang="zh-CN" altLang="en-US" sz="1400" b="1" dirty="0">
                <a:solidFill>
                  <a:srgbClr val="FAEED8"/>
                </a:solidFill>
                <a:cs typeface="+mn-ea"/>
                <a:sym typeface="+mn-lt"/>
              </a:rPr>
              <a:t>确立了毛泽东同志在红军和党中央的领导地位，挽救了党，挽救了中国革命，为迎接全面抗战作了准备。</a:t>
            </a:r>
          </a:p>
        </p:txBody>
      </p:sp>
    </p:spTree>
  </p:cSld>
  <p:clrMapOvr>
    <a:masterClrMapping/>
  </p:clrMapOvr>
  <mc:AlternateContent xmlns:mc="http://schemas.openxmlformats.org/markup-compatibility/2006" xmlns:p14="http://schemas.microsoft.com/office/powerpoint/2010/main">
    <mc:Choice Requires="p14">
      <p:transition spd="slow" p14:dur="1500" advTm="0">
        <p:random/>
      </p:transition>
    </mc:Choice>
    <mc:Fallback xmlns="">
      <p:transition spd="slow" advTm="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dissolv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dissolve">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dissolve">
                                      <p:cBhvr>
                                        <p:cTn id="17" dur="500"/>
                                        <p:tgtEl>
                                          <p:spTgt spid="9"/>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dissolve">
                                      <p:cBhvr>
                                        <p:cTn id="2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9" grpId="0"/>
      <p:bldP spid="10"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p:cNvPicPr>
            <a:picLocks noChangeAspect="1"/>
          </p:cNvPicPr>
          <p:nvPr/>
        </p:nvPicPr>
        <p:blipFill rotWithShape="1">
          <a:blip r:embed="rId3" cstate="screen"/>
          <a:srcRect/>
          <a:stretch>
            <a:fillRect/>
          </a:stretch>
        </p:blipFill>
        <p:spPr>
          <a:xfrm>
            <a:off x="0" y="0"/>
            <a:ext cx="12192000" cy="6858000"/>
          </a:xfrm>
          <a:prstGeom prst="rect">
            <a:avLst/>
          </a:prstGeom>
        </p:spPr>
      </p:pic>
      <p:pic>
        <p:nvPicPr>
          <p:cNvPr id="4" name="图片 3"/>
          <p:cNvPicPr>
            <a:picLocks noChangeAspect="1"/>
          </p:cNvPicPr>
          <p:nvPr/>
        </p:nvPicPr>
        <p:blipFill>
          <a:blip r:embed="rId4" cstate="screen"/>
          <a:stretch>
            <a:fillRect/>
          </a:stretch>
        </p:blipFill>
        <p:spPr>
          <a:xfrm rot="150139">
            <a:off x="-228600" y="2399734"/>
            <a:ext cx="13530943" cy="6118140"/>
          </a:xfrm>
          <a:prstGeom prst="rect">
            <a:avLst/>
          </a:prstGeom>
        </p:spPr>
      </p:pic>
      <p:sp>
        <p:nvSpPr>
          <p:cNvPr id="5" name="矩形 4"/>
          <p:cNvSpPr/>
          <p:nvPr/>
        </p:nvSpPr>
        <p:spPr>
          <a:xfrm>
            <a:off x="4851464" y="5089473"/>
            <a:ext cx="5755447" cy="369332"/>
          </a:xfrm>
          <a:prstGeom prst="rect">
            <a:avLst/>
          </a:prstGeom>
        </p:spPr>
        <p:txBody>
          <a:bodyPr wrap="square" lIns="0" tIns="0" rIns="0" bIns="0">
            <a:spAutoFit/>
          </a:bodyPr>
          <a:lstStyle/>
          <a:p>
            <a:pPr algn="ctr" defTabSz="914400">
              <a:defRPr/>
            </a:pPr>
            <a:r>
              <a:rPr lang="en-US" altLang="zh-CN" sz="2400" dirty="0">
                <a:gradFill>
                  <a:gsLst>
                    <a:gs pos="0">
                      <a:srgbClr val="FEFAF6"/>
                    </a:gs>
                    <a:gs pos="100000">
                      <a:srgbClr val="FFEDC8"/>
                    </a:gs>
                  </a:gsLst>
                  <a:lin ang="5400000" scaled="1"/>
                </a:gradFill>
                <a:effectLst>
                  <a:outerShdw blurRad="228600" dist="76200" dir="2700000" algn="tl" rotWithShape="0">
                    <a:prstClr val="black">
                      <a:alpha val="13000"/>
                    </a:prstClr>
                  </a:outerShdw>
                </a:effectLst>
                <a:cs typeface="+mn-ea"/>
                <a:sym typeface="+mn-lt"/>
              </a:rPr>
              <a:t>【</a:t>
            </a:r>
            <a:r>
              <a:rPr lang="zh-CN" altLang="en-US" sz="2400" dirty="0">
                <a:gradFill>
                  <a:gsLst>
                    <a:gs pos="0">
                      <a:srgbClr val="FEFAF6"/>
                    </a:gs>
                    <a:gs pos="100000">
                      <a:srgbClr val="FFEDC8"/>
                    </a:gs>
                  </a:gsLst>
                  <a:lin ang="5400000" scaled="1"/>
                </a:gradFill>
                <a:effectLst>
                  <a:outerShdw blurRad="228600" dist="76200" dir="2700000" algn="tl" rotWithShape="0">
                    <a:prstClr val="black">
                      <a:alpha val="13000"/>
                    </a:prstClr>
                  </a:outerShdw>
                </a:effectLst>
                <a:cs typeface="+mn-ea"/>
                <a:sym typeface="+mn-lt"/>
              </a:rPr>
              <a:t>庆祝建党</a:t>
            </a:r>
            <a:r>
              <a:rPr lang="en-US" altLang="zh-CN" sz="2400" dirty="0">
                <a:gradFill>
                  <a:gsLst>
                    <a:gs pos="0">
                      <a:srgbClr val="FEFAF6"/>
                    </a:gs>
                    <a:gs pos="100000">
                      <a:srgbClr val="FFEDC8"/>
                    </a:gs>
                  </a:gsLst>
                  <a:lin ang="5400000" scaled="1"/>
                </a:gradFill>
                <a:effectLst>
                  <a:outerShdw blurRad="228600" dist="76200" dir="2700000" algn="tl" rotWithShape="0">
                    <a:prstClr val="black">
                      <a:alpha val="13000"/>
                    </a:prstClr>
                  </a:outerShdw>
                </a:effectLst>
                <a:cs typeface="+mn-ea"/>
                <a:sym typeface="+mn-lt"/>
              </a:rPr>
              <a:t>100</a:t>
            </a:r>
            <a:r>
              <a:rPr lang="zh-CN" altLang="en-US" sz="2400" dirty="0">
                <a:gradFill>
                  <a:gsLst>
                    <a:gs pos="0">
                      <a:srgbClr val="FEFAF6"/>
                    </a:gs>
                    <a:gs pos="100000">
                      <a:srgbClr val="FFEDC8"/>
                    </a:gs>
                  </a:gsLst>
                  <a:lin ang="5400000" scaled="1"/>
                </a:gradFill>
                <a:effectLst>
                  <a:outerShdw blurRad="228600" dist="76200" dir="2700000" algn="tl" rotWithShape="0">
                    <a:prstClr val="black">
                      <a:alpha val="13000"/>
                    </a:prstClr>
                  </a:outerShdw>
                </a:effectLst>
                <a:cs typeface="+mn-ea"/>
                <a:sym typeface="+mn-lt"/>
              </a:rPr>
              <a:t>周年党史党课</a:t>
            </a:r>
            <a:r>
              <a:rPr lang="en-US" altLang="zh-CN" sz="2400" dirty="0">
                <a:gradFill>
                  <a:gsLst>
                    <a:gs pos="0">
                      <a:srgbClr val="FEFAF6"/>
                    </a:gs>
                    <a:gs pos="100000">
                      <a:srgbClr val="FFEDC8"/>
                    </a:gs>
                  </a:gsLst>
                  <a:lin ang="5400000" scaled="1"/>
                </a:gradFill>
                <a:effectLst>
                  <a:outerShdw blurRad="228600" dist="76200" dir="2700000" algn="tl" rotWithShape="0">
                    <a:prstClr val="black">
                      <a:alpha val="13000"/>
                    </a:prstClr>
                  </a:outerShdw>
                </a:effectLst>
                <a:cs typeface="+mn-ea"/>
                <a:sym typeface="+mn-lt"/>
              </a:rPr>
              <a:t>】</a:t>
            </a:r>
            <a:endParaRPr lang="zh-CN" altLang="en-US" sz="2400" dirty="0">
              <a:gradFill>
                <a:gsLst>
                  <a:gs pos="0">
                    <a:srgbClr val="FEFAF6"/>
                  </a:gs>
                  <a:gs pos="100000">
                    <a:srgbClr val="FFEDC8"/>
                  </a:gs>
                </a:gsLst>
                <a:lin ang="5400000" scaled="1"/>
              </a:gradFill>
              <a:effectLst>
                <a:outerShdw blurRad="228600" dist="76200" dir="2700000" algn="tl" rotWithShape="0">
                  <a:prstClr val="black">
                    <a:alpha val="13000"/>
                  </a:prstClr>
                </a:outerShdw>
              </a:effectLst>
              <a:cs typeface="+mn-ea"/>
              <a:sym typeface="+mn-lt"/>
            </a:endParaRPr>
          </a:p>
        </p:txBody>
      </p:sp>
      <p:sp>
        <p:nvSpPr>
          <p:cNvPr id="11" name="矩形 10"/>
          <p:cNvSpPr/>
          <p:nvPr/>
        </p:nvSpPr>
        <p:spPr>
          <a:xfrm>
            <a:off x="4011417" y="3076595"/>
            <a:ext cx="7541922" cy="1477328"/>
          </a:xfrm>
          <a:prstGeom prst="rect">
            <a:avLst/>
          </a:prstGeom>
        </p:spPr>
        <p:txBody>
          <a:bodyPr wrap="square" lIns="0" tIns="0" rIns="0" bIns="0">
            <a:spAutoFit/>
          </a:bodyPr>
          <a:lstStyle/>
          <a:p>
            <a:pPr algn="ctr" defTabSz="914400">
              <a:defRPr/>
            </a:pPr>
            <a:r>
              <a:rPr lang="zh-CN" altLang="en-US" sz="9600" dirty="0">
                <a:gradFill>
                  <a:gsLst>
                    <a:gs pos="0">
                      <a:srgbClr val="FEFAF6"/>
                    </a:gs>
                    <a:gs pos="100000">
                      <a:srgbClr val="FFEDC8"/>
                    </a:gs>
                  </a:gsLst>
                  <a:lin ang="5400000" scaled="1"/>
                </a:gradFill>
                <a:effectLst>
                  <a:outerShdw blurRad="228600" dist="76200" dir="2700000" algn="tl" rotWithShape="0">
                    <a:prstClr val="black">
                      <a:alpha val="13000"/>
                    </a:prstClr>
                  </a:outerShdw>
                </a:effectLst>
                <a:latin typeface="汉仪行楷简" panose="02010609000101010101" pitchFamily="49" charset="-122"/>
                <a:ea typeface="汉仪行楷简" panose="02010609000101010101" pitchFamily="49" charset="-122"/>
                <a:cs typeface="+mn-ea"/>
                <a:sym typeface="+mn-lt"/>
              </a:rPr>
              <a:t>感谢您的观看</a:t>
            </a:r>
          </a:p>
        </p:txBody>
      </p:sp>
    </p:spTree>
  </p:cSld>
  <p:clrMapOvr>
    <a:masterClrMapping/>
  </p:clrMapOvr>
  <mc:AlternateContent xmlns:mc="http://schemas.openxmlformats.org/markup-compatibility/2006" xmlns:p14="http://schemas.microsoft.com/office/powerpoint/2010/main">
    <mc:Choice Requires="p14">
      <p:transition spd="slow" p14:dur="1500" advTm="0">
        <p:random/>
      </p:transition>
    </mc:Choice>
    <mc:Fallback xmlns="">
      <p:transition spd="slow" advTm="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dissolv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组合 2"/>
          <p:cNvGrpSpPr/>
          <p:nvPr/>
        </p:nvGrpSpPr>
        <p:grpSpPr>
          <a:xfrm>
            <a:off x="743355" y="160684"/>
            <a:ext cx="2860881" cy="2479700"/>
            <a:chOff x="6170120" y="2367171"/>
            <a:chExt cx="2860881" cy="2479700"/>
          </a:xfrm>
        </p:grpSpPr>
        <p:sp>
          <p:nvSpPr>
            <p:cNvPr id="4" name="矩形 3"/>
            <p:cNvSpPr/>
            <p:nvPr/>
          </p:nvSpPr>
          <p:spPr>
            <a:xfrm>
              <a:off x="6170120" y="2723213"/>
              <a:ext cx="1566878" cy="2123658"/>
            </a:xfrm>
            <a:prstGeom prst="rect">
              <a:avLst/>
            </a:prstGeom>
          </p:spPr>
          <p:txBody>
            <a:bodyPr wrap="square" lIns="0" tIns="0" rIns="0" bIns="0">
              <a:spAutoFit/>
            </a:bodyPr>
            <a:lstStyle/>
            <a:p>
              <a:pPr algn="ctr" defTabSz="914400">
                <a:defRPr/>
              </a:pPr>
              <a:r>
                <a:rPr lang="zh-CN" altLang="en-US" sz="13800" dirty="0">
                  <a:gradFill>
                    <a:gsLst>
                      <a:gs pos="0">
                        <a:srgbClr val="FEFAF6"/>
                      </a:gs>
                      <a:gs pos="100000">
                        <a:srgbClr val="FFEDC8"/>
                      </a:gs>
                    </a:gsLst>
                    <a:lin ang="5400000" scaled="1"/>
                  </a:gradFill>
                  <a:effectLst>
                    <a:outerShdw blurRad="228600" dist="76200" dir="2700000" algn="tl" rotWithShape="0">
                      <a:prstClr val="black">
                        <a:alpha val="13000"/>
                      </a:prstClr>
                    </a:outerShdw>
                  </a:effectLst>
                  <a:latin typeface="汉仪行楷简" panose="02010609000101010101" pitchFamily="49" charset="-122"/>
                  <a:ea typeface="汉仪行楷简" panose="02010609000101010101" pitchFamily="49" charset="-122"/>
                  <a:cs typeface="+mn-ea"/>
                  <a:sym typeface="+mn-lt"/>
                </a:rPr>
                <a:t>目</a:t>
              </a:r>
            </a:p>
          </p:txBody>
        </p:sp>
        <p:sp>
          <p:nvSpPr>
            <p:cNvPr id="5" name="矩形 4"/>
            <p:cNvSpPr/>
            <p:nvPr/>
          </p:nvSpPr>
          <p:spPr>
            <a:xfrm>
              <a:off x="7464123" y="2367171"/>
              <a:ext cx="1566878" cy="2123658"/>
            </a:xfrm>
            <a:prstGeom prst="rect">
              <a:avLst/>
            </a:prstGeom>
          </p:spPr>
          <p:txBody>
            <a:bodyPr wrap="square" lIns="0" tIns="0" rIns="0" bIns="0">
              <a:spAutoFit/>
            </a:bodyPr>
            <a:lstStyle/>
            <a:p>
              <a:pPr algn="ctr" defTabSz="914400">
                <a:defRPr/>
              </a:pPr>
              <a:r>
                <a:rPr lang="zh-CN" altLang="en-US" sz="13800" dirty="0">
                  <a:gradFill>
                    <a:gsLst>
                      <a:gs pos="0">
                        <a:srgbClr val="FEFAF6"/>
                      </a:gs>
                      <a:gs pos="100000">
                        <a:srgbClr val="FFEDC8"/>
                      </a:gs>
                    </a:gsLst>
                    <a:lin ang="5400000" scaled="1"/>
                  </a:gradFill>
                  <a:effectLst>
                    <a:outerShdw blurRad="228600" dist="76200" dir="2700000" algn="tl" rotWithShape="0">
                      <a:prstClr val="black">
                        <a:alpha val="13000"/>
                      </a:prstClr>
                    </a:outerShdw>
                  </a:effectLst>
                  <a:latin typeface="汉仪行楷简" panose="02010609000101010101" pitchFamily="49" charset="-122"/>
                  <a:ea typeface="汉仪行楷简" panose="02010609000101010101" pitchFamily="49" charset="-122"/>
                  <a:cs typeface="+mn-ea"/>
                  <a:sym typeface="+mn-lt"/>
                </a:rPr>
                <a:t>录</a:t>
              </a:r>
            </a:p>
          </p:txBody>
        </p:sp>
      </p:grpSp>
      <p:sp>
        <p:nvSpPr>
          <p:cNvPr id="11" name="矩形 10"/>
          <p:cNvSpPr/>
          <p:nvPr/>
        </p:nvSpPr>
        <p:spPr>
          <a:xfrm>
            <a:off x="921987" y="2996426"/>
            <a:ext cx="6641292" cy="430887"/>
          </a:xfrm>
          <a:prstGeom prst="rect">
            <a:avLst/>
          </a:prstGeom>
        </p:spPr>
        <p:txBody>
          <a:bodyPr wrap="square" lIns="0" tIns="0" rIns="0" bIns="0">
            <a:spAutoFit/>
          </a:bodyPr>
          <a:lstStyle/>
          <a:p>
            <a:pPr algn="just" defTabSz="914400">
              <a:defRPr/>
            </a:pPr>
            <a:r>
              <a:rPr lang="zh-CN" altLang="en-US" sz="2800" b="1" dirty="0">
                <a:gradFill>
                  <a:gsLst>
                    <a:gs pos="0">
                      <a:srgbClr val="FEFAF6"/>
                    </a:gs>
                    <a:gs pos="100000">
                      <a:srgbClr val="FFEDC8"/>
                    </a:gs>
                  </a:gsLst>
                  <a:lin ang="5400000" scaled="1"/>
                </a:gradFill>
                <a:cs typeface="+mn-ea"/>
                <a:sym typeface="+mn-lt"/>
              </a:rPr>
              <a:t>一、在全党开展中共党史学习教育</a:t>
            </a:r>
          </a:p>
        </p:txBody>
      </p:sp>
      <p:sp>
        <p:nvSpPr>
          <p:cNvPr id="12" name="矩形 11"/>
          <p:cNvSpPr/>
          <p:nvPr/>
        </p:nvSpPr>
        <p:spPr>
          <a:xfrm>
            <a:off x="921987" y="3821230"/>
            <a:ext cx="6641292" cy="430887"/>
          </a:xfrm>
          <a:prstGeom prst="rect">
            <a:avLst/>
          </a:prstGeom>
        </p:spPr>
        <p:txBody>
          <a:bodyPr wrap="square" lIns="0" tIns="0" rIns="0" bIns="0">
            <a:spAutoFit/>
          </a:bodyPr>
          <a:lstStyle/>
          <a:p>
            <a:pPr algn="just" defTabSz="914400">
              <a:defRPr/>
            </a:pPr>
            <a:r>
              <a:rPr lang="zh-CN" altLang="en-US" sz="2800" b="1" dirty="0">
                <a:gradFill>
                  <a:gsLst>
                    <a:gs pos="0">
                      <a:srgbClr val="FEFAF6"/>
                    </a:gs>
                    <a:gs pos="100000">
                      <a:srgbClr val="FFEDC8"/>
                    </a:gs>
                  </a:gsLst>
                  <a:lin ang="5400000" scaled="1"/>
                </a:gradFill>
                <a:cs typeface="+mn-ea"/>
                <a:sym typeface="+mn-lt"/>
              </a:rPr>
              <a:t>二、为什么要学党史</a:t>
            </a:r>
          </a:p>
        </p:txBody>
      </p:sp>
      <p:sp>
        <p:nvSpPr>
          <p:cNvPr id="13" name="矩形 12"/>
          <p:cNvSpPr/>
          <p:nvPr/>
        </p:nvSpPr>
        <p:spPr>
          <a:xfrm>
            <a:off x="921987" y="4646034"/>
            <a:ext cx="6641292" cy="430887"/>
          </a:xfrm>
          <a:prstGeom prst="rect">
            <a:avLst/>
          </a:prstGeom>
        </p:spPr>
        <p:txBody>
          <a:bodyPr wrap="square" lIns="0" tIns="0" rIns="0" bIns="0">
            <a:spAutoFit/>
          </a:bodyPr>
          <a:lstStyle/>
          <a:p>
            <a:pPr algn="just" defTabSz="914400">
              <a:defRPr/>
            </a:pPr>
            <a:r>
              <a:rPr lang="zh-CN" altLang="en-US" sz="2800" b="1" dirty="0">
                <a:gradFill>
                  <a:gsLst>
                    <a:gs pos="0">
                      <a:srgbClr val="FEFAF6"/>
                    </a:gs>
                    <a:gs pos="100000">
                      <a:srgbClr val="FFEDC8"/>
                    </a:gs>
                  </a:gsLst>
                  <a:lin ang="5400000" scaled="1"/>
                </a:gradFill>
                <a:cs typeface="+mn-ea"/>
                <a:sym typeface="+mn-lt"/>
              </a:rPr>
              <a:t>三、党的百年光辉历程给我们的深刻启示</a:t>
            </a:r>
          </a:p>
        </p:txBody>
      </p:sp>
      <p:sp>
        <p:nvSpPr>
          <p:cNvPr id="14" name="矩形 13"/>
          <p:cNvSpPr/>
          <p:nvPr/>
        </p:nvSpPr>
        <p:spPr>
          <a:xfrm>
            <a:off x="921987" y="5470837"/>
            <a:ext cx="6641292" cy="430887"/>
          </a:xfrm>
          <a:prstGeom prst="rect">
            <a:avLst/>
          </a:prstGeom>
        </p:spPr>
        <p:txBody>
          <a:bodyPr wrap="square" lIns="0" tIns="0" rIns="0" bIns="0">
            <a:spAutoFit/>
          </a:bodyPr>
          <a:lstStyle/>
          <a:p>
            <a:pPr algn="just" defTabSz="914400">
              <a:defRPr/>
            </a:pPr>
            <a:r>
              <a:rPr lang="zh-CN" altLang="en-US" sz="2800" b="1" dirty="0">
                <a:gradFill>
                  <a:gsLst>
                    <a:gs pos="0">
                      <a:srgbClr val="FEFAF6"/>
                    </a:gs>
                    <a:gs pos="100000">
                      <a:srgbClr val="FFEDC8"/>
                    </a:gs>
                  </a:gsLst>
                  <a:lin ang="5400000" scaled="1"/>
                </a:gradFill>
                <a:cs typeface="+mn-ea"/>
                <a:sym typeface="+mn-lt"/>
              </a:rPr>
              <a:t>四、没有共产党就没有新中国</a:t>
            </a:r>
          </a:p>
        </p:txBody>
      </p:sp>
    </p:spTree>
  </p:cSld>
  <p:clrMapOvr>
    <a:masterClrMapping/>
  </p:clrMapOvr>
  <mc:AlternateContent xmlns:mc="http://schemas.openxmlformats.org/markup-compatibility/2006" xmlns:p14="http://schemas.microsoft.com/office/powerpoint/2010/main">
    <mc:Choice Requires="p14">
      <p:transition spd="slow" p14:dur="1500" advTm="0">
        <p:random/>
      </p:transition>
    </mc:Choice>
    <mc:Fallback xmlns="">
      <p:transition spd="slow" advTm="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dissolv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dissolve">
                                      <p:cBhvr>
                                        <p:cTn id="12" dur="5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dissolve">
                                      <p:cBhvr>
                                        <p:cTn id="17" dur="500"/>
                                        <p:tgtEl>
                                          <p:spTgt spid="12"/>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dissolve">
                                      <p:cBhvr>
                                        <p:cTn id="22" dur="500"/>
                                        <p:tgtEl>
                                          <p:spTgt spid="13"/>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dissolve">
                                      <p:cBhvr>
                                        <p:cTn id="27"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P spid="13" grpId="0"/>
      <p:bldP spid="14"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a:blip r:embed="rId3" cstate="screen"/>
          <a:stretch>
            <a:fillRect/>
          </a:stretch>
        </p:blipFill>
        <p:spPr>
          <a:xfrm rot="150139">
            <a:off x="-228600" y="2399734"/>
            <a:ext cx="13530943" cy="6118140"/>
          </a:xfrm>
          <a:prstGeom prst="rect">
            <a:avLst/>
          </a:prstGeom>
        </p:spPr>
      </p:pic>
      <p:sp>
        <p:nvSpPr>
          <p:cNvPr id="7" name="矩形 6"/>
          <p:cNvSpPr/>
          <p:nvPr/>
        </p:nvSpPr>
        <p:spPr>
          <a:xfrm>
            <a:off x="3251230" y="1328897"/>
            <a:ext cx="6571281" cy="1107996"/>
          </a:xfrm>
          <a:prstGeom prst="rect">
            <a:avLst/>
          </a:prstGeom>
        </p:spPr>
        <p:txBody>
          <a:bodyPr wrap="square" lIns="0" tIns="0" rIns="0" bIns="0">
            <a:spAutoFit/>
          </a:bodyPr>
          <a:lstStyle/>
          <a:p>
            <a:pPr algn="just" defTabSz="914400">
              <a:defRPr/>
            </a:pPr>
            <a:r>
              <a:rPr lang="zh-CN" altLang="en-US" sz="7200" dirty="0">
                <a:gradFill>
                  <a:gsLst>
                    <a:gs pos="0">
                      <a:srgbClr val="FEFAF6"/>
                    </a:gs>
                    <a:gs pos="100000">
                      <a:srgbClr val="FFEDC8"/>
                    </a:gs>
                  </a:gsLst>
                  <a:lin ang="5400000" scaled="1"/>
                </a:gradFill>
                <a:latin typeface="汉仪行楷简" panose="02010609000101010101" pitchFamily="49" charset="-122"/>
                <a:ea typeface="汉仪行楷简" panose="02010609000101010101" pitchFamily="49" charset="-122"/>
                <a:cs typeface="+mn-ea"/>
                <a:sym typeface="+mn-lt"/>
              </a:rPr>
              <a:t>第一章</a:t>
            </a:r>
          </a:p>
        </p:txBody>
      </p:sp>
      <p:sp>
        <p:nvSpPr>
          <p:cNvPr id="8" name="矩形 7"/>
          <p:cNvSpPr/>
          <p:nvPr/>
        </p:nvSpPr>
        <p:spPr>
          <a:xfrm>
            <a:off x="3251230" y="2505670"/>
            <a:ext cx="6571281" cy="2215991"/>
          </a:xfrm>
          <a:prstGeom prst="rect">
            <a:avLst/>
          </a:prstGeom>
        </p:spPr>
        <p:txBody>
          <a:bodyPr wrap="square" lIns="0" tIns="0" rIns="0" bIns="0">
            <a:spAutoFit/>
          </a:bodyPr>
          <a:lstStyle/>
          <a:p>
            <a:pPr algn="just" defTabSz="914400">
              <a:defRPr/>
            </a:pPr>
            <a:r>
              <a:rPr lang="zh-CN" altLang="en-US" sz="7200" dirty="0">
                <a:gradFill>
                  <a:gsLst>
                    <a:gs pos="0">
                      <a:srgbClr val="FEFAF6"/>
                    </a:gs>
                    <a:gs pos="100000">
                      <a:srgbClr val="FFEDC8"/>
                    </a:gs>
                  </a:gsLst>
                  <a:lin ang="5400000" scaled="1"/>
                </a:gradFill>
                <a:latin typeface="汉仪行楷简" panose="02010609000101010101" pitchFamily="49" charset="-122"/>
                <a:ea typeface="汉仪行楷简" panose="02010609000101010101" pitchFamily="49" charset="-122"/>
                <a:cs typeface="+mn-ea"/>
                <a:sym typeface="+mn-lt"/>
              </a:rPr>
              <a:t>在全党开展中共党史学习教育</a:t>
            </a:r>
          </a:p>
        </p:txBody>
      </p:sp>
    </p:spTree>
  </p:cSld>
  <p:clrMapOvr>
    <a:masterClrMapping/>
  </p:clrMapOvr>
  <mc:AlternateContent xmlns:mc="http://schemas.openxmlformats.org/markup-compatibility/2006" xmlns:p14="http://schemas.microsoft.com/office/powerpoint/2010/main">
    <mc:Choice Requires="p14">
      <p:transition spd="slow" p14:dur="1500" advTm="0">
        <p:random/>
      </p:transition>
    </mc:Choice>
    <mc:Fallback xmlns="">
      <p:transition spd="slow" advTm="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dissolv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dissolve">
                                      <p:cBhvr>
                                        <p:cTn id="1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组合 5"/>
          <p:cNvGrpSpPr/>
          <p:nvPr/>
        </p:nvGrpSpPr>
        <p:grpSpPr>
          <a:xfrm>
            <a:off x="606838" y="573758"/>
            <a:ext cx="4675182" cy="525665"/>
            <a:chOff x="653333" y="511765"/>
            <a:chExt cx="4675182" cy="525665"/>
          </a:xfrm>
        </p:grpSpPr>
        <p:sp>
          <p:nvSpPr>
            <p:cNvPr id="3" name="平行四边形 16"/>
            <p:cNvSpPr/>
            <p:nvPr/>
          </p:nvSpPr>
          <p:spPr>
            <a:xfrm>
              <a:off x="737965" y="671232"/>
              <a:ext cx="2335854" cy="366198"/>
            </a:xfrm>
            <a:custGeom>
              <a:avLst/>
              <a:gdLst>
                <a:gd name="connsiteX0" fmla="*/ 1093 w 1772107"/>
                <a:gd name="connsiteY0" fmla="*/ 413485 h 458216"/>
                <a:gd name="connsiteX1" fmla="*/ 97647 w 1772107"/>
                <a:gd name="connsiteY1" fmla="*/ 27269 h 458216"/>
                <a:gd name="connsiteX2" fmla="*/ 132572 w 1772107"/>
                <a:gd name="connsiteY2" fmla="*/ 0 h 458216"/>
                <a:gd name="connsiteX3" fmla="*/ 1736090 w 1772107"/>
                <a:gd name="connsiteY3" fmla="*/ 0 h 458216"/>
                <a:gd name="connsiteX4" fmla="*/ 1771015 w 1772107"/>
                <a:gd name="connsiteY4" fmla="*/ 44731 h 458216"/>
                <a:gd name="connsiteX5" fmla="*/ 1674461 w 1772107"/>
                <a:gd name="connsiteY5" fmla="*/ 430947 h 458216"/>
                <a:gd name="connsiteX6" fmla="*/ 1639536 w 1772107"/>
                <a:gd name="connsiteY6" fmla="*/ 458216 h 458216"/>
                <a:gd name="connsiteX7" fmla="*/ 36018 w 1772107"/>
                <a:gd name="connsiteY7" fmla="*/ 458216 h 458216"/>
                <a:gd name="connsiteX8" fmla="*/ 1093 w 1772107"/>
                <a:gd name="connsiteY8" fmla="*/ 413485 h 4582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72107" h="458216">
                  <a:moveTo>
                    <a:pt x="1093" y="413485"/>
                  </a:moveTo>
                  <a:lnTo>
                    <a:pt x="97647" y="27269"/>
                  </a:lnTo>
                  <a:cubicBezTo>
                    <a:pt x="101655" y="11235"/>
                    <a:pt x="116044" y="0"/>
                    <a:pt x="132572" y="0"/>
                  </a:cubicBezTo>
                  <a:lnTo>
                    <a:pt x="1736090" y="0"/>
                  </a:lnTo>
                  <a:cubicBezTo>
                    <a:pt x="1759513" y="0"/>
                    <a:pt x="1776696" y="22008"/>
                    <a:pt x="1771015" y="44731"/>
                  </a:cubicBezTo>
                  <a:lnTo>
                    <a:pt x="1674461" y="430947"/>
                  </a:lnTo>
                  <a:cubicBezTo>
                    <a:pt x="1670453" y="446981"/>
                    <a:pt x="1656064" y="458216"/>
                    <a:pt x="1639536" y="458216"/>
                  </a:cubicBezTo>
                  <a:lnTo>
                    <a:pt x="36018" y="458216"/>
                  </a:lnTo>
                  <a:cubicBezTo>
                    <a:pt x="12595" y="458216"/>
                    <a:pt x="-4588" y="436208"/>
                    <a:pt x="1093" y="413485"/>
                  </a:cubicBezTo>
                </a:path>
              </a:pathLst>
            </a:custGeom>
            <a:solidFill>
              <a:schemeClr val="bg2">
                <a:alpha val="30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sp>
          <p:nvSpPr>
            <p:cNvPr id="4" name="平行四边形 14"/>
            <p:cNvSpPr/>
            <p:nvPr/>
          </p:nvSpPr>
          <p:spPr>
            <a:xfrm>
              <a:off x="653333" y="576167"/>
              <a:ext cx="422991" cy="326056"/>
            </a:xfrm>
            <a:custGeom>
              <a:avLst/>
              <a:gdLst>
                <a:gd name="connsiteX0" fmla="*/ 1093 w 572347"/>
                <a:gd name="connsiteY0" fmla="*/ 429879 h 474610"/>
                <a:gd name="connsiteX1" fmla="*/ 101746 w 572347"/>
                <a:gd name="connsiteY1" fmla="*/ 27269 h 474610"/>
                <a:gd name="connsiteX2" fmla="*/ 136671 w 572347"/>
                <a:gd name="connsiteY2" fmla="*/ 0 h 474610"/>
                <a:gd name="connsiteX3" fmla="*/ 536330 w 572347"/>
                <a:gd name="connsiteY3" fmla="*/ 0 h 474610"/>
                <a:gd name="connsiteX4" fmla="*/ 571255 w 572347"/>
                <a:gd name="connsiteY4" fmla="*/ 44731 h 474610"/>
                <a:gd name="connsiteX5" fmla="*/ 470603 w 572347"/>
                <a:gd name="connsiteY5" fmla="*/ 447341 h 474610"/>
                <a:gd name="connsiteX6" fmla="*/ 435678 w 572347"/>
                <a:gd name="connsiteY6" fmla="*/ 474610 h 474610"/>
                <a:gd name="connsiteX7" fmla="*/ 36018 w 572347"/>
                <a:gd name="connsiteY7" fmla="*/ 474610 h 474610"/>
                <a:gd name="connsiteX8" fmla="*/ 1093 w 572347"/>
                <a:gd name="connsiteY8" fmla="*/ 429879 h 4746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72347" h="474610">
                  <a:moveTo>
                    <a:pt x="1093" y="429879"/>
                  </a:moveTo>
                  <a:lnTo>
                    <a:pt x="101746" y="27269"/>
                  </a:lnTo>
                  <a:cubicBezTo>
                    <a:pt x="105754" y="11235"/>
                    <a:pt x="120144" y="0"/>
                    <a:pt x="136671" y="0"/>
                  </a:cubicBezTo>
                  <a:lnTo>
                    <a:pt x="536330" y="0"/>
                  </a:lnTo>
                  <a:cubicBezTo>
                    <a:pt x="559753" y="0"/>
                    <a:pt x="576936" y="22008"/>
                    <a:pt x="571255" y="44731"/>
                  </a:cubicBezTo>
                  <a:lnTo>
                    <a:pt x="470603" y="447341"/>
                  </a:lnTo>
                  <a:cubicBezTo>
                    <a:pt x="466595" y="463375"/>
                    <a:pt x="452206" y="474610"/>
                    <a:pt x="435678" y="474610"/>
                  </a:cubicBezTo>
                  <a:lnTo>
                    <a:pt x="36018" y="474610"/>
                  </a:lnTo>
                  <a:cubicBezTo>
                    <a:pt x="12595" y="474610"/>
                    <a:pt x="-4588" y="452602"/>
                    <a:pt x="1093" y="429879"/>
                  </a:cubicBezTo>
                </a:path>
              </a:pathLst>
            </a:custGeom>
            <a:gradFill>
              <a:gsLst>
                <a:gs pos="0">
                  <a:srgbClr val="FEFAF6"/>
                </a:gs>
                <a:gs pos="100000">
                  <a:srgbClr val="FFEDC8"/>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cs typeface="+mn-ea"/>
                <a:sym typeface="+mn-lt"/>
              </a:endParaRPr>
            </a:p>
          </p:txBody>
        </p:sp>
        <p:sp>
          <p:nvSpPr>
            <p:cNvPr id="5" name="文本框 4"/>
            <p:cNvSpPr txBox="1"/>
            <p:nvPr/>
          </p:nvSpPr>
          <p:spPr>
            <a:xfrm>
              <a:off x="1076324" y="511765"/>
              <a:ext cx="4252191" cy="461665"/>
            </a:xfrm>
            <a:prstGeom prst="rect">
              <a:avLst/>
            </a:prstGeom>
            <a:noFill/>
          </p:spPr>
          <p:txBody>
            <a:bodyPr wrap="square" rtlCol="0">
              <a:spAutoFit/>
            </a:bodyPr>
            <a:lstStyle/>
            <a:p>
              <a:pPr algn="just" defTabSz="914400">
                <a:defRPr/>
              </a:pPr>
              <a:r>
                <a:rPr lang="zh-CN" altLang="en-US" sz="2400" b="1" dirty="0">
                  <a:gradFill>
                    <a:gsLst>
                      <a:gs pos="0">
                        <a:srgbClr val="FEFAF6"/>
                      </a:gs>
                      <a:gs pos="100000">
                        <a:srgbClr val="FFEDC8"/>
                      </a:gs>
                    </a:gsLst>
                    <a:lin ang="5400000" scaled="1"/>
                  </a:gradFill>
                  <a:cs typeface="+mn-ea"/>
                  <a:sym typeface="+mn-lt"/>
                </a:rPr>
                <a:t>在全党开展中共党史学习教育</a:t>
              </a:r>
            </a:p>
          </p:txBody>
        </p:sp>
      </p:grpSp>
      <p:sp>
        <p:nvSpPr>
          <p:cNvPr id="7" name="矩形 6"/>
          <p:cNvSpPr/>
          <p:nvPr/>
        </p:nvSpPr>
        <p:spPr>
          <a:xfrm>
            <a:off x="877259" y="1350164"/>
            <a:ext cx="6571281" cy="369332"/>
          </a:xfrm>
          <a:prstGeom prst="rect">
            <a:avLst/>
          </a:prstGeom>
        </p:spPr>
        <p:txBody>
          <a:bodyPr wrap="square" lIns="0" tIns="0" rIns="0" bIns="0">
            <a:spAutoFit/>
          </a:bodyPr>
          <a:lstStyle/>
          <a:p>
            <a:pPr algn="just" defTabSz="914400">
              <a:defRPr/>
            </a:pPr>
            <a:r>
              <a:rPr lang="zh-CN" altLang="en-US" sz="2400" b="1" dirty="0">
                <a:gradFill>
                  <a:gsLst>
                    <a:gs pos="0">
                      <a:srgbClr val="FEFAF6"/>
                    </a:gs>
                    <a:gs pos="100000">
                      <a:srgbClr val="FFEDC8"/>
                    </a:gs>
                  </a:gsLst>
                  <a:lin ang="5400000" scaled="1"/>
                </a:gradFill>
                <a:cs typeface="+mn-ea"/>
                <a:sym typeface="+mn-lt"/>
              </a:rPr>
              <a:t>有关领导强调</a:t>
            </a:r>
          </a:p>
        </p:txBody>
      </p:sp>
      <p:sp>
        <p:nvSpPr>
          <p:cNvPr id="8" name="矩形 7"/>
          <p:cNvSpPr/>
          <p:nvPr/>
        </p:nvSpPr>
        <p:spPr>
          <a:xfrm>
            <a:off x="874712" y="1738952"/>
            <a:ext cx="10442575" cy="931409"/>
          </a:xfrm>
          <a:prstGeom prst="rect">
            <a:avLst/>
          </a:prstGeom>
        </p:spPr>
        <p:txBody>
          <a:bodyPr wrap="square" lIns="0" tIns="0" rIns="0" bIns="0">
            <a:spAutoFit/>
          </a:bodyPr>
          <a:lstStyle/>
          <a:p>
            <a:pPr algn="just" defTabSz="914400">
              <a:lnSpc>
                <a:spcPct val="150000"/>
              </a:lnSpc>
              <a:defRPr/>
            </a:pPr>
            <a:r>
              <a:rPr lang="en-US" altLang="zh-CN" sz="1400" b="1" dirty="0">
                <a:solidFill>
                  <a:srgbClr val="FAEED8"/>
                </a:solidFill>
                <a:cs typeface="+mn-ea"/>
                <a:sym typeface="+mn-lt"/>
              </a:rPr>
              <a:t>2020</a:t>
            </a:r>
            <a:r>
              <a:rPr lang="zh-CN" altLang="en-US" sz="1400" b="1" dirty="0">
                <a:solidFill>
                  <a:srgbClr val="FAEED8"/>
                </a:solidFill>
                <a:cs typeface="+mn-ea"/>
                <a:sym typeface="+mn-lt"/>
              </a:rPr>
              <a:t>年是新中国历史上极不平凡的一年。面对严峻复杂的形势任务、前所未有的风险挑战，中共中央团结带领全党全国各族人民齐心协力、迎难而上，统筹疫情防控和经济社会发展，统筹深化改革开放和应对外部压力，统筹抓好“六稳”工作和落实</a:t>
            </a:r>
            <a:r>
              <a:rPr lang="en-US" altLang="zh-CN" sz="1400" b="1" dirty="0">
                <a:solidFill>
                  <a:srgbClr val="FAEED8"/>
                </a:solidFill>
                <a:cs typeface="+mn-ea"/>
                <a:sym typeface="+mn-lt"/>
              </a:rPr>
              <a:t>;“</a:t>
            </a:r>
            <a:r>
              <a:rPr lang="zh-CN" altLang="en-US" sz="1400" b="1" dirty="0">
                <a:solidFill>
                  <a:srgbClr val="FAEED8"/>
                </a:solidFill>
                <a:cs typeface="+mn-ea"/>
                <a:sym typeface="+mn-lt"/>
              </a:rPr>
              <a:t>六保”任务，决胜全面建成小康社会、决战脱贫攻坚。</a:t>
            </a:r>
          </a:p>
        </p:txBody>
      </p:sp>
      <p:sp>
        <p:nvSpPr>
          <p:cNvPr id="9" name="矩形 8"/>
          <p:cNvSpPr/>
          <p:nvPr/>
        </p:nvSpPr>
        <p:spPr>
          <a:xfrm>
            <a:off x="874712" y="3124807"/>
            <a:ext cx="6571281" cy="369332"/>
          </a:xfrm>
          <a:prstGeom prst="rect">
            <a:avLst/>
          </a:prstGeom>
        </p:spPr>
        <p:txBody>
          <a:bodyPr wrap="square" lIns="0" tIns="0" rIns="0" bIns="0">
            <a:spAutoFit/>
          </a:bodyPr>
          <a:lstStyle/>
          <a:p>
            <a:pPr algn="just" defTabSz="914400">
              <a:defRPr/>
            </a:pPr>
            <a:r>
              <a:rPr lang="zh-CN" altLang="en-US" sz="2400" b="1" dirty="0">
                <a:gradFill>
                  <a:gsLst>
                    <a:gs pos="0">
                      <a:srgbClr val="FEFAF6"/>
                    </a:gs>
                    <a:gs pos="100000">
                      <a:srgbClr val="FFEDC8"/>
                    </a:gs>
                  </a:gsLst>
                  <a:lin ang="5400000" scaled="1"/>
                </a:gradFill>
                <a:cs typeface="+mn-ea"/>
                <a:sym typeface="+mn-lt"/>
              </a:rPr>
              <a:t>取得的成就</a:t>
            </a:r>
          </a:p>
        </p:txBody>
      </p:sp>
      <p:sp>
        <p:nvSpPr>
          <p:cNvPr id="10" name="矩形 9"/>
          <p:cNvSpPr/>
          <p:nvPr/>
        </p:nvSpPr>
        <p:spPr>
          <a:xfrm>
            <a:off x="874713" y="3677056"/>
            <a:ext cx="3741656" cy="536129"/>
          </a:xfrm>
          <a:prstGeom prst="rect">
            <a:avLst/>
          </a:prstGeom>
          <a:gradFill>
            <a:gsLst>
              <a:gs pos="0">
                <a:srgbClr val="FEFAF6"/>
              </a:gs>
              <a:gs pos="100000">
                <a:srgbClr val="FFEDC8"/>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zh-CN" altLang="en-US" sz="1600" b="1" dirty="0">
                <a:solidFill>
                  <a:srgbClr val="BA1219"/>
                </a:solidFill>
                <a:cs typeface="+mn-ea"/>
                <a:sym typeface="+mn-lt"/>
              </a:rPr>
              <a:t>疫情防控取得重大战略成果</a:t>
            </a:r>
          </a:p>
        </p:txBody>
      </p:sp>
      <p:sp>
        <p:nvSpPr>
          <p:cNvPr id="11" name="矩形 10"/>
          <p:cNvSpPr/>
          <p:nvPr/>
        </p:nvSpPr>
        <p:spPr>
          <a:xfrm>
            <a:off x="4731012" y="3677055"/>
            <a:ext cx="3741656" cy="536129"/>
          </a:xfrm>
          <a:prstGeom prst="rect">
            <a:avLst/>
          </a:prstGeom>
          <a:gradFill>
            <a:gsLst>
              <a:gs pos="0">
                <a:srgbClr val="FEFAF6"/>
              </a:gs>
              <a:gs pos="100000">
                <a:srgbClr val="FFEDC8"/>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zh-CN" altLang="en-US" sz="1600" b="1" dirty="0">
                <a:solidFill>
                  <a:srgbClr val="BA1219"/>
                </a:solidFill>
                <a:cs typeface="+mn-ea"/>
                <a:sym typeface="+mn-lt"/>
              </a:rPr>
              <a:t>经济增长率先实现由负转正</a:t>
            </a:r>
          </a:p>
        </p:txBody>
      </p:sp>
      <p:sp>
        <p:nvSpPr>
          <p:cNvPr id="12" name="矩形 11"/>
          <p:cNvSpPr/>
          <p:nvPr/>
        </p:nvSpPr>
        <p:spPr>
          <a:xfrm>
            <a:off x="874713" y="4396100"/>
            <a:ext cx="3741656" cy="536129"/>
          </a:xfrm>
          <a:prstGeom prst="rect">
            <a:avLst/>
          </a:prstGeom>
          <a:gradFill>
            <a:gsLst>
              <a:gs pos="0">
                <a:srgbClr val="FEFAF6"/>
              </a:gs>
              <a:gs pos="100000">
                <a:srgbClr val="FFEDC8"/>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zh-CN" altLang="en-US" sz="1600" b="1" dirty="0">
                <a:solidFill>
                  <a:srgbClr val="BA1219"/>
                </a:solidFill>
                <a:cs typeface="+mn-ea"/>
                <a:sym typeface="+mn-lt"/>
              </a:rPr>
              <a:t>脱贫攻坚任务如期完成</a:t>
            </a:r>
          </a:p>
        </p:txBody>
      </p:sp>
      <p:sp>
        <p:nvSpPr>
          <p:cNvPr id="13" name="矩形 12"/>
          <p:cNvSpPr/>
          <p:nvPr/>
        </p:nvSpPr>
        <p:spPr>
          <a:xfrm>
            <a:off x="4731012" y="4396099"/>
            <a:ext cx="3741656" cy="536129"/>
          </a:xfrm>
          <a:prstGeom prst="rect">
            <a:avLst/>
          </a:prstGeom>
          <a:gradFill>
            <a:gsLst>
              <a:gs pos="0">
                <a:srgbClr val="FEFAF6"/>
              </a:gs>
              <a:gs pos="100000">
                <a:srgbClr val="FFEDC8"/>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zh-CN" altLang="en-US" sz="1600" b="1" dirty="0">
                <a:solidFill>
                  <a:srgbClr val="BA1219"/>
                </a:solidFill>
                <a:cs typeface="+mn-ea"/>
                <a:sym typeface="+mn-lt"/>
              </a:rPr>
              <a:t>“十三五” 圆满收官</a:t>
            </a:r>
          </a:p>
        </p:txBody>
      </p:sp>
      <p:sp>
        <p:nvSpPr>
          <p:cNvPr id="14" name="矩形 13"/>
          <p:cNvSpPr/>
          <p:nvPr/>
        </p:nvSpPr>
        <p:spPr>
          <a:xfrm>
            <a:off x="874713" y="5115143"/>
            <a:ext cx="3741656" cy="536129"/>
          </a:xfrm>
          <a:prstGeom prst="rect">
            <a:avLst/>
          </a:prstGeom>
          <a:gradFill>
            <a:gsLst>
              <a:gs pos="0">
                <a:srgbClr val="FEFAF6"/>
              </a:gs>
              <a:gs pos="100000">
                <a:srgbClr val="FFEDC8"/>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zh-CN" altLang="en-US" sz="1600" b="1" dirty="0">
                <a:solidFill>
                  <a:srgbClr val="BA1219"/>
                </a:solidFill>
                <a:cs typeface="+mn-ea"/>
                <a:sym typeface="+mn-lt"/>
              </a:rPr>
              <a:t>“十四五”全面擘画</a:t>
            </a:r>
          </a:p>
        </p:txBody>
      </p:sp>
      <p:sp>
        <p:nvSpPr>
          <p:cNvPr id="15" name="矩形 14"/>
          <p:cNvSpPr/>
          <p:nvPr/>
        </p:nvSpPr>
        <p:spPr>
          <a:xfrm>
            <a:off x="4731012" y="5115142"/>
            <a:ext cx="3741656" cy="536129"/>
          </a:xfrm>
          <a:prstGeom prst="rect">
            <a:avLst/>
          </a:prstGeom>
          <a:gradFill>
            <a:gsLst>
              <a:gs pos="0">
                <a:srgbClr val="FEFAF6"/>
              </a:gs>
              <a:gs pos="100000">
                <a:srgbClr val="FFEDC8"/>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zh-CN" altLang="en-US" sz="1600" b="1" dirty="0">
                <a:solidFill>
                  <a:srgbClr val="BA1219"/>
                </a:solidFill>
                <a:cs typeface="+mn-ea"/>
                <a:sym typeface="+mn-lt"/>
              </a:rPr>
              <a:t>全面建成小康社会取得伟大历史性成就</a:t>
            </a:r>
          </a:p>
        </p:txBody>
      </p:sp>
    </p:spTree>
  </p:cSld>
  <p:clrMapOvr>
    <a:masterClrMapping/>
  </p:clrMapOvr>
  <mc:AlternateContent xmlns:mc="http://schemas.openxmlformats.org/markup-compatibility/2006" xmlns:p14="http://schemas.microsoft.com/office/powerpoint/2010/main">
    <mc:Choice Requires="p14">
      <p:transition spd="slow" p14:dur="1500" advTm="0">
        <p:random/>
      </p:transition>
    </mc:Choice>
    <mc:Fallback xmlns="">
      <p:transition spd="slow" advTm="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dissolv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dissolve">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dissolve">
                                      <p:cBhvr>
                                        <p:cTn id="17" dur="500"/>
                                        <p:tgtEl>
                                          <p:spTgt spid="9"/>
                                        </p:tgtEl>
                                      </p:cBhvr>
                                    </p:animEffect>
                                  </p:childTnLst>
                                </p:cTn>
                              </p:par>
                            </p:childTnLst>
                          </p:cTn>
                        </p:par>
                      </p:childTnLst>
                    </p:cTn>
                  </p:par>
                  <p:par>
                    <p:cTn id="18" fill="hold">
                      <p:stCondLst>
                        <p:cond delay="indefinite"/>
                      </p:stCondLst>
                      <p:childTnLst>
                        <p:par>
                          <p:cTn id="19" fill="hold">
                            <p:stCondLst>
                              <p:cond delay="0"/>
                            </p:stCondLst>
                            <p:childTnLst>
                              <p:par>
                                <p:cTn id="20" presetID="2" presetClass="entr" presetSubtype="4" fill="hold" grpId="0" nodeType="clickEffect">
                                  <p:stCondLst>
                                    <p:cond delay="0"/>
                                  </p:stCondLst>
                                  <p:childTnLst>
                                    <p:set>
                                      <p:cBhvr>
                                        <p:cTn id="21" dur="1" fill="hold">
                                          <p:stCondLst>
                                            <p:cond delay="0"/>
                                          </p:stCondLst>
                                        </p:cTn>
                                        <p:tgtEl>
                                          <p:spTgt spid="10"/>
                                        </p:tgtEl>
                                        <p:attrNameLst>
                                          <p:attrName>style.visibility</p:attrName>
                                        </p:attrNameLst>
                                      </p:cBhvr>
                                      <p:to>
                                        <p:strVal val="visible"/>
                                      </p:to>
                                    </p:set>
                                    <p:anim calcmode="lin" valueType="num">
                                      <p:cBhvr additive="base">
                                        <p:cTn id="22" dur="500" fill="hold"/>
                                        <p:tgtEl>
                                          <p:spTgt spid="10"/>
                                        </p:tgtEl>
                                        <p:attrNameLst>
                                          <p:attrName>ppt_x</p:attrName>
                                        </p:attrNameLst>
                                      </p:cBhvr>
                                      <p:tavLst>
                                        <p:tav tm="0">
                                          <p:val>
                                            <p:strVal val="#ppt_x"/>
                                          </p:val>
                                        </p:tav>
                                        <p:tav tm="100000">
                                          <p:val>
                                            <p:strVal val="#ppt_x"/>
                                          </p:val>
                                        </p:tav>
                                      </p:tavLst>
                                    </p:anim>
                                    <p:anim calcmode="lin" valueType="num">
                                      <p:cBhvr additive="base">
                                        <p:cTn id="23" dur="500" fill="hold"/>
                                        <p:tgtEl>
                                          <p:spTgt spid="10"/>
                                        </p:tgtEl>
                                        <p:attrNameLst>
                                          <p:attrName>ppt_y</p:attrName>
                                        </p:attrNameLst>
                                      </p:cBhvr>
                                      <p:tavLst>
                                        <p:tav tm="0">
                                          <p:val>
                                            <p:strVal val="1+#ppt_h/2"/>
                                          </p:val>
                                        </p:tav>
                                        <p:tav tm="100000">
                                          <p:val>
                                            <p:strVal val="#ppt_y"/>
                                          </p:val>
                                        </p:tav>
                                      </p:tavLst>
                                    </p:anim>
                                  </p:childTnLst>
                                </p:cTn>
                              </p:par>
                              <p:par>
                                <p:cTn id="24" presetID="2" presetClass="entr" presetSubtype="4" fill="hold" grpId="0" nodeType="withEffect">
                                  <p:stCondLst>
                                    <p:cond delay="0"/>
                                  </p:stCondLst>
                                  <p:childTnLst>
                                    <p:set>
                                      <p:cBhvr>
                                        <p:cTn id="25" dur="1" fill="hold">
                                          <p:stCondLst>
                                            <p:cond delay="0"/>
                                          </p:stCondLst>
                                        </p:cTn>
                                        <p:tgtEl>
                                          <p:spTgt spid="12"/>
                                        </p:tgtEl>
                                        <p:attrNameLst>
                                          <p:attrName>style.visibility</p:attrName>
                                        </p:attrNameLst>
                                      </p:cBhvr>
                                      <p:to>
                                        <p:strVal val="visible"/>
                                      </p:to>
                                    </p:set>
                                    <p:anim calcmode="lin" valueType="num">
                                      <p:cBhvr additive="base">
                                        <p:cTn id="26" dur="500" fill="hold"/>
                                        <p:tgtEl>
                                          <p:spTgt spid="12"/>
                                        </p:tgtEl>
                                        <p:attrNameLst>
                                          <p:attrName>ppt_x</p:attrName>
                                        </p:attrNameLst>
                                      </p:cBhvr>
                                      <p:tavLst>
                                        <p:tav tm="0">
                                          <p:val>
                                            <p:strVal val="#ppt_x"/>
                                          </p:val>
                                        </p:tav>
                                        <p:tav tm="100000">
                                          <p:val>
                                            <p:strVal val="#ppt_x"/>
                                          </p:val>
                                        </p:tav>
                                      </p:tavLst>
                                    </p:anim>
                                    <p:anim calcmode="lin" valueType="num">
                                      <p:cBhvr additive="base">
                                        <p:cTn id="27" dur="500" fill="hold"/>
                                        <p:tgtEl>
                                          <p:spTgt spid="12"/>
                                        </p:tgtEl>
                                        <p:attrNameLst>
                                          <p:attrName>ppt_y</p:attrName>
                                        </p:attrNameLst>
                                      </p:cBhvr>
                                      <p:tavLst>
                                        <p:tav tm="0">
                                          <p:val>
                                            <p:strVal val="1+#ppt_h/2"/>
                                          </p:val>
                                        </p:tav>
                                        <p:tav tm="100000">
                                          <p:val>
                                            <p:strVal val="#ppt_y"/>
                                          </p:val>
                                        </p:tav>
                                      </p:tavLst>
                                    </p:anim>
                                  </p:childTnLst>
                                </p:cTn>
                              </p:par>
                              <p:par>
                                <p:cTn id="28" presetID="2" presetClass="entr" presetSubtype="4" fill="hold" grpId="0" nodeType="withEffect">
                                  <p:stCondLst>
                                    <p:cond delay="0"/>
                                  </p:stCondLst>
                                  <p:childTnLst>
                                    <p:set>
                                      <p:cBhvr>
                                        <p:cTn id="29" dur="1" fill="hold">
                                          <p:stCondLst>
                                            <p:cond delay="0"/>
                                          </p:stCondLst>
                                        </p:cTn>
                                        <p:tgtEl>
                                          <p:spTgt spid="14"/>
                                        </p:tgtEl>
                                        <p:attrNameLst>
                                          <p:attrName>style.visibility</p:attrName>
                                        </p:attrNameLst>
                                      </p:cBhvr>
                                      <p:to>
                                        <p:strVal val="visible"/>
                                      </p:to>
                                    </p:set>
                                    <p:anim calcmode="lin" valueType="num">
                                      <p:cBhvr additive="base">
                                        <p:cTn id="30" dur="500" fill="hold"/>
                                        <p:tgtEl>
                                          <p:spTgt spid="14"/>
                                        </p:tgtEl>
                                        <p:attrNameLst>
                                          <p:attrName>ppt_x</p:attrName>
                                        </p:attrNameLst>
                                      </p:cBhvr>
                                      <p:tavLst>
                                        <p:tav tm="0">
                                          <p:val>
                                            <p:strVal val="#ppt_x"/>
                                          </p:val>
                                        </p:tav>
                                        <p:tav tm="100000">
                                          <p:val>
                                            <p:strVal val="#ppt_x"/>
                                          </p:val>
                                        </p:tav>
                                      </p:tavLst>
                                    </p:anim>
                                    <p:anim calcmode="lin" valueType="num">
                                      <p:cBhvr additive="base">
                                        <p:cTn id="31"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2" presetClass="entr" presetSubtype="4" fill="hold" grpId="0" nodeType="clickEffect">
                                  <p:stCondLst>
                                    <p:cond delay="0"/>
                                  </p:stCondLst>
                                  <p:childTnLst>
                                    <p:set>
                                      <p:cBhvr>
                                        <p:cTn id="35" dur="1" fill="hold">
                                          <p:stCondLst>
                                            <p:cond delay="0"/>
                                          </p:stCondLst>
                                        </p:cTn>
                                        <p:tgtEl>
                                          <p:spTgt spid="11"/>
                                        </p:tgtEl>
                                        <p:attrNameLst>
                                          <p:attrName>style.visibility</p:attrName>
                                        </p:attrNameLst>
                                      </p:cBhvr>
                                      <p:to>
                                        <p:strVal val="visible"/>
                                      </p:to>
                                    </p:set>
                                    <p:anim calcmode="lin" valueType="num">
                                      <p:cBhvr additive="base">
                                        <p:cTn id="36" dur="500" fill="hold"/>
                                        <p:tgtEl>
                                          <p:spTgt spid="11"/>
                                        </p:tgtEl>
                                        <p:attrNameLst>
                                          <p:attrName>ppt_x</p:attrName>
                                        </p:attrNameLst>
                                      </p:cBhvr>
                                      <p:tavLst>
                                        <p:tav tm="0">
                                          <p:val>
                                            <p:strVal val="#ppt_x"/>
                                          </p:val>
                                        </p:tav>
                                        <p:tav tm="100000">
                                          <p:val>
                                            <p:strVal val="#ppt_x"/>
                                          </p:val>
                                        </p:tav>
                                      </p:tavLst>
                                    </p:anim>
                                    <p:anim calcmode="lin" valueType="num">
                                      <p:cBhvr additive="base">
                                        <p:cTn id="37" dur="500" fill="hold"/>
                                        <p:tgtEl>
                                          <p:spTgt spid="11"/>
                                        </p:tgtEl>
                                        <p:attrNameLst>
                                          <p:attrName>ppt_y</p:attrName>
                                        </p:attrNameLst>
                                      </p:cBhvr>
                                      <p:tavLst>
                                        <p:tav tm="0">
                                          <p:val>
                                            <p:strVal val="1+#ppt_h/2"/>
                                          </p:val>
                                        </p:tav>
                                        <p:tav tm="100000">
                                          <p:val>
                                            <p:strVal val="#ppt_y"/>
                                          </p:val>
                                        </p:tav>
                                      </p:tavLst>
                                    </p:anim>
                                  </p:childTnLst>
                                </p:cTn>
                              </p:par>
                              <p:par>
                                <p:cTn id="38" presetID="2" presetClass="entr" presetSubtype="4" fill="hold" grpId="0" nodeType="withEffect">
                                  <p:stCondLst>
                                    <p:cond delay="0"/>
                                  </p:stCondLst>
                                  <p:childTnLst>
                                    <p:set>
                                      <p:cBhvr>
                                        <p:cTn id="39" dur="1" fill="hold">
                                          <p:stCondLst>
                                            <p:cond delay="0"/>
                                          </p:stCondLst>
                                        </p:cTn>
                                        <p:tgtEl>
                                          <p:spTgt spid="13"/>
                                        </p:tgtEl>
                                        <p:attrNameLst>
                                          <p:attrName>style.visibility</p:attrName>
                                        </p:attrNameLst>
                                      </p:cBhvr>
                                      <p:to>
                                        <p:strVal val="visible"/>
                                      </p:to>
                                    </p:set>
                                    <p:anim calcmode="lin" valueType="num">
                                      <p:cBhvr additive="base">
                                        <p:cTn id="40" dur="500" fill="hold"/>
                                        <p:tgtEl>
                                          <p:spTgt spid="13"/>
                                        </p:tgtEl>
                                        <p:attrNameLst>
                                          <p:attrName>ppt_x</p:attrName>
                                        </p:attrNameLst>
                                      </p:cBhvr>
                                      <p:tavLst>
                                        <p:tav tm="0">
                                          <p:val>
                                            <p:strVal val="#ppt_x"/>
                                          </p:val>
                                        </p:tav>
                                        <p:tav tm="100000">
                                          <p:val>
                                            <p:strVal val="#ppt_x"/>
                                          </p:val>
                                        </p:tav>
                                      </p:tavLst>
                                    </p:anim>
                                    <p:anim calcmode="lin" valueType="num">
                                      <p:cBhvr additive="base">
                                        <p:cTn id="41" dur="500" fill="hold"/>
                                        <p:tgtEl>
                                          <p:spTgt spid="13"/>
                                        </p:tgtEl>
                                        <p:attrNameLst>
                                          <p:attrName>ppt_y</p:attrName>
                                        </p:attrNameLst>
                                      </p:cBhvr>
                                      <p:tavLst>
                                        <p:tav tm="0">
                                          <p:val>
                                            <p:strVal val="1+#ppt_h/2"/>
                                          </p:val>
                                        </p:tav>
                                        <p:tav tm="100000">
                                          <p:val>
                                            <p:strVal val="#ppt_y"/>
                                          </p:val>
                                        </p:tav>
                                      </p:tavLst>
                                    </p:anim>
                                  </p:childTnLst>
                                </p:cTn>
                              </p:par>
                              <p:par>
                                <p:cTn id="42" presetID="2" presetClass="entr" presetSubtype="4" fill="hold" grpId="0" nodeType="withEffect">
                                  <p:stCondLst>
                                    <p:cond delay="0"/>
                                  </p:stCondLst>
                                  <p:childTnLst>
                                    <p:set>
                                      <p:cBhvr>
                                        <p:cTn id="43" dur="1" fill="hold">
                                          <p:stCondLst>
                                            <p:cond delay="0"/>
                                          </p:stCondLst>
                                        </p:cTn>
                                        <p:tgtEl>
                                          <p:spTgt spid="15"/>
                                        </p:tgtEl>
                                        <p:attrNameLst>
                                          <p:attrName>style.visibility</p:attrName>
                                        </p:attrNameLst>
                                      </p:cBhvr>
                                      <p:to>
                                        <p:strVal val="visible"/>
                                      </p:to>
                                    </p:set>
                                    <p:anim calcmode="lin" valueType="num">
                                      <p:cBhvr additive="base">
                                        <p:cTn id="44" dur="500" fill="hold"/>
                                        <p:tgtEl>
                                          <p:spTgt spid="15"/>
                                        </p:tgtEl>
                                        <p:attrNameLst>
                                          <p:attrName>ppt_x</p:attrName>
                                        </p:attrNameLst>
                                      </p:cBhvr>
                                      <p:tavLst>
                                        <p:tav tm="0">
                                          <p:val>
                                            <p:strVal val="#ppt_x"/>
                                          </p:val>
                                        </p:tav>
                                        <p:tav tm="100000">
                                          <p:val>
                                            <p:strVal val="#ppt_x"/>
                                          </p:val>
                                        </p:tav>
                                      </p:tavLst>
                                    </p:anim>
                                    <p:anim calcmode="lin" valueType="num">
                                      <p:cBhvr additive="base">
                                        <p:cTn id="45"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9" grpId="0"/>
      <p:bldP spid="10" grpId="0" animBg="1"/>
      <p:bldP spid="11" grpId="0" animBg="1"/>
      <p:bldP spid="12" grpId="0" animBg="1"/>
      <p:bldP spid="13" grpId="0" animBg="1"/>
      <p:bldP spid="14" grpId="0" animBg="1"/>
      <p:bldP spid="15"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椭圆 8"/>
          <p:cNvSpPr/>
          <p:nvPr/>
        </p:nvSpPr>
        <p:spPr>
          <a:xfrm>
            <a:off x="4152057" y="1893124"/>
            <a:ext cx="3378598" cy="3378598"/>
          </a:xfrm>
          <a:prstGeom prst="ellipse">
            <a:avLst/>
          </a:prstGeom>
          <a:gradFill>
            <a:gsLst>
              <a:gs pos="73000">
                <a:schemeClr val="accent1">
                  <a:lumMod val="5000"/>
                  <a:lumOff val="95000"/>
                  <a:alpha val="0"/>
                </a:schemeClr>
              </a:gs>
              <a:gs pos="100000">
                <a:srgbClr val="FAEED8">
                  <a:alpha val="28000"/>
                </a:srgbClr>
              </a:gs>
            </a:gsLst>
            <a:lin ang="0" scaled="0"/>
          </a:gradFill>
          <a:ln>
            <a:gradFill>
              <a:gsLst>
                <a:gs pos="76000">
                  <a:schemeClr val="accent1">
                    <a:lumMod val="5000"/>
                    <a:lumOff val="95000"/>
                    <a:alpha val="39000"/>
                  </a:schemeClr>
                </a:gs>
                <a:gs pos="100000">
                  <a:srgbClr val="FAEED8"/>
                </a:gs>
              </a:gsLst>
              <a:lin ang="0" scaled="0"/>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2" name="椭圆 11"/>
          <p:cNvSpPr/>
          <p:nvPr/>
        </p:nvSpPr>
        <p:spPr>
          <a:xfrm rot="10800000">
            <a:off x="4152058" y="1893124"/>
            <a:ext cx="3378598" cy="3378598"/>
          </a:xfrm>
          <a:prstGeom prst="ellipse">
            <a:avLst/>
          </a:prstGeom>
          <a:gradFill>
            <a:gsLst>
              <a:gs pos="73000">
                <a:schemeClr val="accent1">
                  <a:lumMod val="5000"/>
                  <a:lumOff val="95000"/>
                  <a:alpha val="0"/>
                </a:schemeClr>
              </a:gs>
              <a:gs pos="100000">
                <a:srgbClr val="FAEED8">
                  <a:alpha val="28000"/>
                </a:srgbClr>
              </a:gs>
            </a:gsLst>
            <a:lin ang="0" scaled="0"/>
          </a:gradFill>
          <a:ln>
            <a:gradFill>
              <a:gsLst>
                <a:gs pos="76000">
                  <a:schemeClr val="accent1">
                    <a:lumMod val="5000"/>
                    <a:lumOff val="95000"/>
                    <a:alpha val="39000"/>
                  </a:schemeClr>
                </a:gs>
                <a:gs pos="100000">
                  <a:srgbClr val="FAEED8"/>
                </a:gs>
              </a:gsLst>
              <a:lin ang="0" scaled="0"/>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nvGrpSpPr>
          <p:cNvPr id="3" name="组合 2"/>
          <p:cNvGrpSpPr/>
          <p:nvPr/>
        </p:nvGrpSpPr>
        <p:grpSpPr>
          <a:xfrm>
            <a:off x="606838" y="573758"/>
            <a:ext cx="4675182" cy="525665"/>
            <a:chOff x="653333" y="511765"/>
            <a:chExt cx="4675182" cy="525665"/>
          </a:xfrm>
        </p:grpSpPr>
        <p:sp>
          <p:nvSpPr>
            <p:cNvPr id="4" name="平行四边形 16"/>
            <p:cNvSpPr/>
            <p:nvPr/>
          </p:nvSpPr>
          <p:spPr>
            <a:xfrm>
              <a:off x="737965" y="671232"/>
              <a:ext cx="2335854" cy="366198"/>
            </a:xfrm>
            <a:custGeom>
              <a:avLst/>
              <a:gdLst>
                <a:gd name="connsiteX0" fmla="*/ 1093 w 1772107"/>
                <a:gd name="connsiteY0" fmla="*/ 413485 h 458216"/>
                <a:gd name="connsiteX1" fmla="*/ 97647 w 1772107"/>
                <a:gd name="connsiteY1" fmla="*/ 27269 h 458216"/>
                <a:gd name="connsiteX2" fmla="*/ 132572 w 1772107"/>
                <a:gd name="connsiteY2" fmla="*/ 0 h 458216"/>
                <a:gd name="connsiteX3" fmla="*/ 1736090 w 1772107"/>
                <a:gd name="connsiteY3" fmla="*/ 0 h 458216"/>
                <a:gd name="connsiteX4" fmla="*/ 1771015 w 1772107"/>
                <a:gd name="connsiteY4" fmla="*/ 44731 h 458216"/>
                <a:gd name="connsiteX5" fmla="*/ 1674461 w 1772107"/>
                <a:gd name="connsiteY5" fmla="*/ 430947 h 458216"/>
                <a:gd name="connsiteX6" fmla="*/ 1639536 w 1772107"/>
                <a:gd name="connsiteY6" fmla="*/ 458216 h 458216"/>
                <a:gd name="connsiteX7" fmla="*/ 36018 w 1772107"/>
                <a:gd name="connsiteY7" fmla="*/ 458216 h 458216"/>
                <a:gd name="connsiteX8" fmla="*/ 1093 w 1772107"/>
                <a:gd name="connsiteY8" fmla="*/ 413485 h 4582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72107" h="458216">
                  <a:moveTo>
                    <a:pt x="1093" y="413485"/>
                  </a:moveTo>
                  <a:lnTo>
                    <a:pt x="97647" y="27269"/>
                  </a:lnTo>
                  <a:cubicBezTo>
                    <a:pt x="101655" y="11235"/>
                    <a:pt x="116044" y="0"/>
                    <a:pt x="132572" y="0"/>
                  </a:cubicBezTo>
                  <a:lnTo>
                    <a:pt x="1736090" y="0"/>
                  </a:lnTo>
                  <a:cubicBezTo>
                    <a:pt x="1759513" y="0"/>
                    <a:pt x="1776696" y="22008"/>
                    <a:pt x="1771015" y="44731"/>
                  </a:cubicBezTo>
                  <a:lnTo>
                    <a:pt x="1674461" y="430947"/>
                  </a:lnTo>
                  <a:cubicBezTo>
                    <a:pt x="1670453" y="446981"/>
                    <a:pt x="1656064" y="458216"/>
                    <a:pt x="1639536" y="458216"/>
                  </a:cubicBezTo>
                  <a:lnTo>
                    <a:pt x="36018" y="458216"/>
                  </a:lnTo>
                  <a:cubicBezTo>
                    <a:pt x="12595" y="458216"/>
                    <a:pt x="-4588" y="436208"/>
                    <a:pt x="1093" y="413485"/>
                  </a:cubicBezTo>
                </a:path>
              </a:pathLst>
            </a:custGeom>
            <a:solidFill>
              <a:schemeClr val="bg2">
                <a:alpha val="30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sp>
          <p:nvSpPr>
            <p:cNvPr id="5" name="平行四边形 14"/>
            <p:cNvSpPr/>
            <p:nvPr/>
          </p:nvSpPr>
          <p:spPr>
            <a:xfrm>
              <a:off x="653333" y="576167"/>
              <a:ext cx="422991" cy="326056"/>
            </a:xfrm>
            <a:custGeom>
              <a:avLst/>
              <a:gdLst>
                <a:gd name="connsiteX0" fmla="*/ 1093 w 572347"/>
                <a:gd name="connsiteY0" fmla="*/ 429879 h 474610"/>
                <a:gd name="connsiteX1" fmla="*/ 101746 w 572347"/>
                <a:gd name="connsiteY1" fmla="*/ 27269 h 474610"/>
                <a:gd name="connsiteX2" fmla="*/ 136671 w 572347"/>
                <a:gd name="connsiteY2" fmla="*/ 0 h 474610"/>
                <a:gd name="connsiteX3" fmla="*/ 536330 w 572347"/>
                <a:gd name="connsiteY3" fmla="*/ 0 h 474610"/>
                <a:gd name="connsiteX4" fmla="*/ 571255 w 572347"/>
                <a:gd name="connsiteY4" fmla="*/ 44731 h 474610"/>
                <a:gd name="connsiteX5" fmla="*/ 470603 w 572347"/>
                <a:gd name="connsiteY5" fmla="*/ 447341 h 474610"/>
                <a:gd name="connsiteX6" fmla="*/ 435678 w 572347"/>
                <a:gd name="connsiteY6" fmla="*/ 474610 h 474610"/>
                <a:gd name="connsiteX7" fmla="*/ 36018 w 572347"/>
                <a:gd name="connsiteY7" fmla="*/ 474610 h 474610"/>
                <a:gd name="connsiteX8" fmla="*/ 1093 w 572347"/>
                <a:gd name="connsiteY8" fmla="*/ 429879 h 4746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72347" h="474610">
                  <a:moveTo>
                    <a:pt x="1093" y="429879"/>
                  </a:moveTo>
                  <a:lnTo>
                    <a:pt x="101746" y="27269"/>
                  </a:lnTo>
                  <a:cubicBezTo>
                    <a:pt x="105754" y="11235"/>
                    <a:pt x="120144" y="0"/>
                    <a:pt x="136671" y="0"/>
                  </a:cubicBezTo>
                  <a:lnTo>
                    <a:pt x="536330" y="0"/>
                  </a:lnTo>
                  <a:cubicBezTo>
                    <a:pt x="559753" y="0"/>
                    <a:pt x="576936" y="22008"/>
                    <a:pt x="571255" y="44731"/>
                  </a:cubicBezTo>
                  <a:lnTo>
                    <a:pt x="470603" y="447341"/>
                  </a:lnTo>
                  <a:cubicBezTo>
                    <a:pt x="466595" y="463375"/>
                    <a:pt x="452206" y="474610"/>
                    <a:pt x="435678" y="474610"/>
                  </a:cubicBezTo>
                  <a:lnTo>
                    <a:pt x="36018" y="474610"/>
                  </a:lnTo>
                  <a:cubicBezTo>
                    <a:pt x="12595" y="474610"/>
                    <a:pt x="-4588" y="452602"/>
                    <a:pt x="1093" y="429879"/>
                  </a:cubicBezTo>
                </a:path>
              </a:pathLst>
            </a:custGeom>
            <a:gradFill>
              <a:gsLst>
                <a:gs pos="0">
                  <a:srgbClr val="FEFAF6"/>
                </a:gs>
                <a:gs pos="100000">
                  <a:srgbClr val="FFEDC8"/>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cs typeface="+mn-ea"/>
                <a:sym typeface="+mn-lt"/>
              </a:endParaRPr>
            </a:p>
          </p:txBody>
        </p:sp>
        <p:sp>
          <p:nvSpPr>
            <p:cNvPr id="6" name="文本框 5"/>
            <p:cNvSpPr txBox="1"/>
            <p:nvPr/>
          </p:nvSpPr>
          <p:spPr>
            <a:xfrm>
              <a:off x="1076324" y="511765"/>
              <a:ext cx="4252191" cy="461665"/>
            </a:xfrm>
            <a:prstGeom prst="rect">
              <a:avLst/>
            </a:prstGeom>
            <a:noFill/>
          </p:spPr>
          <p:txBody>
            <a:bodyPr wrap="square" rtlCol="0">
              <a:spAutoFit/>
            </a:bodyPr>
            <a:lstStyle/>
            <a:p>
              <a:pPr algn="just" defTabSz="914400">
                <a:defRPr/>
              </a:pPr>
              <a:r>
                <a:rPr lang="zh-CN" altLang="en-US" sz="2400" b="1" dirty="0">
                  <a:gradFill>
                    <a:gsLst>
                      <a:gs pos="0">
                        <a:srgbClr val="FEFAF6"/>
                      </a:gs>
                      <a:gs pos="100000">
                        <a:srgbClr val="FFEDC8"/>
                      </a:gs>
                    </a:gsLst>
                    <a:lin ang="5400000" scaled="1"/>
                  </a:gradFill>
                  <a:cs typeface="+mn-ea"/>
                  <a:sym typeface="+mn-lt"/>
                </a:rPr>
                <a:t>在全党开展中共党史学习教育</a:t>
              </a:r>
            </a:p>
          </p:txBody>
        </p:sp>
      </p:grpSp>
      <p:sp>
        <p:nvSpPr>
          <p:cNvPr id="8" name="矩形 7"/>
          <p:cNvSpPr/>
          <p:nvPr/>
        </p:nvSpPr>
        <p:spPr>
          <a:xfrm>
            <a:off x="1073067" y="2004491"/>
            <a:ext cx="2921784" cy="1615827"/>
          </a:xfrm>
          <a:prstGeom prst="rect">
            <a:avLst/>
          </a:prstGeom>
        </p:spPr>
        <p:txBody>
          <a:bodyPr wrap="square" lIns="0" tIns="0" rIns="0" bIns="0">
            <a:spAutoFit/>
          </a:bodyPr>
          <a:lstStyle/>
          <a:p>
            <a:pPr marL="285750" indent="-285750" algn="just" defTabSz="914400">
              <a:lnSpc>
                <a:spcPct val="150000"/>
              </a:lnSpc>
              <a:buFont typeface="Wingdings" panose="05000000000000000000" pitchFamily="2" charset="2"/>
              <a:buChar char="u"/>
              <a:defRPr/>
            </a:pPr>
            <a:r>
              <a:rPr lang="zh-CN" altLang="en-US" sz="1400" b="1" dirty="0">
                <a:solidFill>
                  <a:srgbClr val="FAEED8"/>
                </a:solidFill>
                <a:cs typeface="+mn-ea"/>
                <a:sym typeface="+mn-lt"/>
              </a:rPr>
              <a:t>一年来，各民主党派、工商联和无党派人士响应中共中央号召，聚焦党和国家中心工作履职尽责</a:t>
            </a:r>
            <a:r>
              <a:rPr lang="en-US" altLang="zh-CN" sz="1400" b="1" dirty="0">
                <a:solidFill>
                  <a:srgbClr val="FAEED8"/>
                </a:solidFill>
                <a:cs typeface="+mn-ea"/>
                <a:sym typeface="+mn-lt"/>
              </a:rPr>
              <a:t>,</a:t>
            </a:r>
            <a:r>
              <a:rPr lang="zh-CN" altLang="en-US" sz="1400" b="1" dirty="0">
                <a:solidFill>
                  <a:srgbClr val="FAEED8"/>
                </a:solidFill>
                <a:cs typeface="+mn-ea"/>
                <a:sym typeface="+mn-lt"/>
              </a:rPr>
              <a:t>适应新形势新任务要求全面加强自身建设，取得新的成绩。</a:t>
            </a:r>
          </a:p>
        </p:txBody>
      </p:sp>
      <p:sp>
        <p:nvSpPr>
          <p:cNvPr id="10" name="椭圆 9"/>
          <p:cNvSpPr/>
          <p:nvPr/>
        </p:nvSpPr>
        <p:spPr bwMode="auto">
          <a:xfrm>
            <a:off x="4838813" y="2579879"/>
            <a:ext cx="2005089" cy="2005089"/>
          </a:xfrm>
          <a:prstGeom prst="ellipse">
            <a:avLst/>
          </a:prstGeom>
          <a:gradFill>
            <a:gsLst>
              <a:gs pos="0">
                <a:srgbClr val="FEFAF6"/>
              </a:gs>
              <a:gs pos="100000">
                <a:srgbClr val="FFEDC8"/>
              </a:gs>
            </a:gsLst>
            <a:lin ang="5400000" scaled="1"/>
          </a:gradFill>
          <a:ln w="6350">
            <a:noFill/>
          </a:ln>
          <a:effectLst>
            <a:outerShdw blurRad="254000" dist="101600" dir="5400000" algn="ctr" rotWithShape="0">
              <a:srgbClr val="C30F0F">
                <a:alpha val="23000"/>
              </a:srgbClr>
            </a:outerShdw>
          </a:effectLst>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endParaRPr lang="zh-CN" altLang="en-US" sz="2800" dirty="0">
              <a:ln w="19050">
                <a:noFill/>
              </a:ln>
              <a:solidFill>
                <a:schemeClr val="bg1"/>
              </a:solidFill>
              <a:cs typeface="+mn-ea"/>
              <a:sym typeface="+mn-lt"/>
            </a:endParaRPr>
          </a:p>
        </p:txBody>
      </p:sp>
      <p:sp>
        <p:nvSpPr>
          <p:cNvPr id="11" name="文本框 10"/>
          <p:cNvSpPr txBox="1"/>
          <p:nvPr/>
        </p:nvSpPr>
        <p:spPr>
          <a:xfrm>
            <a:off x="4910141" y="3078631"/>
            <a:ext cx="1862433" cy="1040285"/>
          </a:xfrm>
          <a:prstGeom prst="rect">
            <a:avLst/>
          </a:prstGeom>
          <a:noFill/>
          <a:ln>
            <a:noFill/>
          </a:ln>
          <a:effectLst/>
        </p:spPr>
        <p:txBody>
          <a:bodyPr wrap="square" rtlCol="0">
            <a:spAutoFit/>
          </a:bodyPr>
          <a:lstStyle>
            <a:defPPr>
              <a:defRPr lang="zh-CN"/>
            </a:defPPr>
            <a:lvl1pPr algn="ctr">
              <a:lnSpc>
                <a:spcPct val="110000"/>
              </a:lnSpc>
              <a:defRPr sz="3200" i="0" spc="0">
                <a:ln w="19050">
                  <a:noFill/>
                </a:ln>
                <a:gradFill>
                  <a:gsLst>
                    <a:gs pos="100000">
                      <a:srgbClr val="E9BE61"/>
                    </a:gs>
                    <a:gs pos="49000">
                      <a:srgbClr val="FEEFAC"/>
                    </a:gs>
                  </a:gsLst>
                  <a:lin ang="5400000" scaled="0"/>
                </a:gradFill>
                <a:effectLst/>
                <a:latin typeface="思源宋体 CN Heavy" panose="02020900000000000000" pitchFamily="18" charset="-122"/>
                <a:ea typeface="思源宋体 CN Heavy" panose="02020900000000000000" pitchFamily="18" charset="-122"/>
              </a:defRPr>
            </a:lvl1pPr>
          </a:lstStyle>
          <a:p>
            <a:r>
              <a:rPr lang="zh-CN" altLang="en-US" sz="2800" dirty="0">
                <a:solidFill>
                  <a:srgbClr val="BA1219"/>
                </a:solidFill>
                <a:latin typeface="+mn-lt"/>
                <a:ea typeface="+mn-ea"/>
                <a:cs typeface="+mn-ea"/>
                <a:sym typeface="+mn-lt"/>
              </a:rPr>
              <a:t>有关领导强调</a:t>
            </a:r>
          </a:p>
        </p:txBody>
      </p:sp>
      <p:sp>
        <p:nvSpPr>
          <p:cNvPr id="13" name="矩形 12"/>
          <p:cNvSpPr/>
          <p:nvPr/>
        </p:nvSpPr>
        <p:spPr>
          <a:xfrm>
            <a:off x="1073067" y="4687036"/>
            <a:ext cx="2921784" cy="608243"/>
          </a:xfrm>
          <a:prstGeom prst="rect">
            <a:avLst/>
          </a:prstGeom>
        </p:spPr>
        <p:txBody>
          <a:bodyPr wrap="square" lIns="0" tIns="0" rIns="0" bIns="0">
            <a:spAutoFit/>
          </a:bodyPr>
          <a:lstStyle/>
          <a:p>
            <a:pPr marL="285750" indent="-285750" algn="just" defTabSz="914400">
              <a:lnSpc>
                <a:spcPct val="150000"/>
              </a:lnSpc>
              <a:buFont typeface="Wingdings" panose="05000000000000000000" pitchFamily="2" charset="2"/>
              <a:buChar char="u"/>
              <a:defRPr/>
            </a:pPr>
            <a:r>
              <a:rPr lang="zh-CN" altLang="en-US" sz="1400" b="1" dirty="0">
                <a:solidFill>
                  <a:srgbClr val="FAEED8"/>
                </a:solidFill>
                <a:cs typeface="+mn-ea"/>
                <a:sym typeface="+mn-lt"/>
              </a:rPr>
              <a:t>大家坚持问题导向，推动参政党建设展现了新面貌。</a:t>
            </a:r>
          </a:p>
        </p:txBody>
      </p:sp>
      <p:sp>
        <p:nvSpPr>
          <p:cNvPr id="14" name="矩形 13"/>
          <p:cNvSpPr/>
          <p:nvPr/>
        </p:nvSpPr>
        <p:spPr>
          <a:xfrm>
            <a:off x="7687861" y="1761423"/>
            <a:ext cx="3107772" cy="2262158"/>
          </a:xfrm>
          <a:prstGeom prst="rect">
            <a:avLst/>
          </a:prstGeom>
        </p:spPr>
        <p:txBody>
          <a:bodyPr wrap="square" lIns="0" tIns="0" rIns="0" bIns="0">
            <a:spAutoFit/>
          </a:bodyPr>
          <a:lstStyle/>
          <a:p>
            <a:pPr marL="285750" indent="-285750" algn="just" defTabSz="914400">
              <a:lnSpc>
                <a:spcPct val="150000"/>
              </a:lnSpc>
              <a:buFont typeface="Wingdings" panose="05000000000000000000" pitchFamily="2" charset="2"/>
              <a:buChar char="u"/>
              <a:defRPr/>
            </a:pPr>
            <a:r>
              <a:rPr lang="zh-CN" altLang="en-US" sz="1400" b="1" dirty="0">
                <a:solidFill>
                  <a:srgbClr val="FAEED8"/>
                </a:solidFill>
                <a:cs typeface="+mn-ea"/>
                <a:sym typeface="+mn-lt"/>
              </a:rPr>
              <a:t>在抗击疫情的非常时刻，各民主党派、工商联和无党派人士坚定不移同中国共产党想在一起、站在一起、干在一起，同舟共济、肝胆相照，为打赢疫情防控阻击战出主意、想办法，为中共中央科学决策、民主决策提供了重要参考。</a:t>
            </a:r>
          </a:p>
        </p:txBody>
      </p:sp>
      <p:sp>
        <p:nvSpPr>
          <p:cNvPr id="15" name="矩形 14"/>
          <p:cNvSpPr/>
          <p:nvPr/>
        </p:nvSpPr>
        <p:spPr>
          <a:xfrm>
            <a:off x="7687861" y="4443968"/>
            <a:ext cx="3107772" cy="1292662"/>
          </a:xfrm>
          <a:prstGeom prst="rect">
            <a:avLst/>
          </a:prstGeom>
        </p:spPr>
        <p:txBody>
          <a:bodyPr wrap="square" lIns="0" tIns="0" rIns="0" bIns="0">
            <a:spAutoFit/>
          </a:bodyPr>
          <a:lstStyle/>
          <a:p>
            <a:pPr marL="285750" indent="-285750" algn="just" defTabSz="914400">
              <a:lnSpc>
                <a:spcPct val="150000"/>
              </a:lnSpc>
              <a:buFont typeface="Wingdings" panose="05000000000000000000" pitchFamily="2" charset="2"/>
              <a:buChar char="u"/>
              <a:defRPr/>
            </a:pPr>
            <a:r>
              <a:rPr lang="zh-CN" altLang="en-US" sz="1400" b="1" dirty="0">
                <a:solidFill>
                  <a:srgbClr val="FAEED8"/>
                </a:solidFill>
                <a:cs typeface="+mn-ea"/>
                <a:sym typeface="+mn-lt"/>
              </a:rPr>
              <a:t>大家克服疫情不利影响，通过多种形式深入开展脱贫攻坚民主监督，为对口省区完成脱贫攻坚任务贡献了智慧和力量。</a:t>
            </a:r>
          </a:p>
        </p:txBody>
      </p:sp>
    </p:spTree>
  </p:cSld>
  <p:clrMapOvr>
    <a:masterClrMapping/>
  </p:clrMapOvr>
  <mc:AlternateContent xmlns:mc="http://schemas.openxmlformats.org/markup-compatibility/2006" xmlns:p14="http://schemas.microsoft.com/office/powerpoint/2010/main">
    <mc:Choice Requires="p14">
      <p:transition spd="slow" p14:dur="1500" advTm="0">
        <p:random/>
      </p:transition>
    </mc:Choice>
    <mc:Fallback xmlns="">
      <p:transition spd="slow" advTm="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dissolve">
                                      <p:cBhvr>
                                        <p:cTn id="7" dur="500"/>
                                        <p:tgtEl>
                                          <p:spTgt spid="8"/>
                                        </p:tgtEl>
                                      </p:cBhvr>
                                    </p:animEffect>
                                  </p:childTnLst>
                                </p:cTn>
                              </p:par>
                              <p:par>
                                <p:cTn id="8" presetID="2" presetClass="entr" presetSubtype="4" fill="hold" grpId="0" nodeType="withEffect">
                                  <p:stCondLst>
                                    <p:cond delay="0"/>
                                  </p:stCondLst>
                                  <p:childTnLst>
                                    <p:set>
                                      <p:cBhvr>
                                        <p:cTn id="9" dur="1" fill="hold">
                                          <p:stCondLst>
                                            <p:cond delay="0"/>
                                          </p:stCondLst>
                                        </p:cTn>
                                        <p:tgtEl>
                                          <p:spTgt spid="11"/>
                                        </p:tgtEl>
                                        <p:attrNameLst>
                                          <p:attrName>style.visibility</p:attrName>
                                        </p:attrNameLst>
                                      </p:cBhvr>
                                      <p:to>
                                        <p:strVal val="visible"/>
                                      </p:to>
                                    </p:set>
                                    <p:anim calcmode="lin" valueType="num">
                                      <p:cBhvr additive="base">
                                        <p:cTn id="10" dur="500" fill="hold"/>
                                        <p:tgtEl>
                                          <p:spTgt spid="11"/>
                                        </p:tgtEl>
                                        <p:attrNameLst>
                                          <p:attrName>ppt_x</p:attrName>
                                        </p:attrNameLst>
                                      </p:cBhvr>
                                      <p:tavLst>
                                        <p:tav tm="0">
                                          <p:val>
                                            <p:strVal val="#ppt_x"/>
                                          </p:val>
                                        </p:tav>
                                        <p:tav tm="100000">
                                          <p:val>
                                            <p:strVal val="#ppt_x"/>
                                          </p:val>
                                        </p:tav>
                                      </p:tavLst>
                                    </p:anim>
                                    <p:anim calcmode="lin" valueType="num">
                                      <p:cBhvr additive="base">
                                        <p:cTn id="11" dur="500" fill="hold"/>
                                        <p:tgtEl>
                                          <p:spTgt spid="11"/>
                                        </p:tgtEl>
                                        <p:attrNameLst>
                                          <p:attrName>ppt_y</p:attrName>
                                        </p:attrNameLst>
                                      </p:cBhvr>
                                      <p:tavLst>
                                        <p:tav tm="0">
                                          <p:val>
                                            <p:strVal val="1+#ppt_h/2"/>
                                          </p:val>
                                        </p:tav>
                                        <p:tav tm="100000">
                                          <p:val>
                                            <p:strVal val="#ppt_y"/>
                                          </p:val>
                                        </p:tav>
                                      </p:tavLst>
                                    </p:anim>
                                  </p:childTnLst>
                                </p:cTn>
                              </p:par>
                              <p:par>
                                <p:cTn id="12" presetID="2" presetClass="entr" presetSubtype="4" fill="hold" grpId="0" nodeType="withEffect">
                                  <p:stCondLst>
                                    <p:cond delay="0"/>
                                  </p:stCondLst>
                                  <p:childTnLst>
                                    <p:set>
                                      <p:cBhvr>
                                        <p:cTn id="13" dur="1" fill="hold">
                                          <p:stCondLst>
                                            <p:cond delay="0"/>
                                          </p:stCondLst>
                                        </p:cTn>
                                        <p:tgtEl>
                                          <p:spTgt spid="9"/>
                                        </p:tgtEl>
                                        <p:attrNameLst>
                                          <p:attrName>style.visibility</p:attrName>
                                        </p:attrNameLst>
                                      </p:cBhvr>
                                      <p:to>
                                        <p:strVal val="visible"/>
                                      </p:to>
                                    </p:set>
                                    <p:anim calcmode="lin" valueType="num">
                                      <p:cBhvr additive="base">
                                        <p:cTn id="14" dur="500" fill="hold"/>
                                        <p:tgtEl>
                                          <p:spTgt spid="9"/>
                                        </p:tgtEl>
                                        <p:attrNameLst>
                                          <p:attrName>ppt_x</p:attrName>
                                        </p:attrNameLst>
                                      </p:cBhvr>
                                      <p:tavLst>
                                        <p:tav tm="0">
                                          <p:val>
                                            <p:strVal val="#ppt_x"/>
                                          </p:val>
                                        </p:tav>
                                        <p:tav tm="100000">
                                          <p:val>
                                            <p:strVal val="#ppt_x"/>
                                          </p:val>
                                        </p:tav>
                                      </p:tavLst>
                                    </p:anim>
                                    <p:anim calcmode="lin" valueType="num">
                                      <p:cBhvr additive="base">
                                        <p:cTn id="15" dur="500" fill="hold"/>
                                        <p:tgtEl>
                                          <p:spTgt spid="9"/>
                                        </p:tgtEl>
                                        <p:attrNameLst>
                                          <p:attrName>ppt_y</p:attrName>
                                        </p:attrNameLst>
                                      </p:cBhvr>
                                      <p:tavLst>
                                        <p:tav tm="0">
                                          <p:val>
                                            <p:strVal val="1+#ppt_h/2"/>
                                          </p:val>
                                        </p:tav>
                                        <p:tav tm="100000">
                                          <p:val>
                                            <p:strVal val="#ppt_y"/>
                                          </p:val>
                                        </p:tav>
                                      </p:tavLst>
                                    </p:anim>
                                  </p:childTnLst>
                                </p:cTn>
                              </p:par>
                              <p:par>
                                <p:cTn id="16" presetID="2" presetClass="entr" presetSubtype="4" fill="hold" grpId="0" nodeType="withEffect">
                                  <p:stCondLst>
                                    <p:cond delay="0"/>
                                  </p:stCondLst>
                                  <p:childTnLst>
                                    <p:set>
                                      <p:cBhvr>
                                        <p:cTn id="17" dur="1" fill="hold">
                                          <p:stCondLst>
                                            <p:cond delay="0"/>
                                          </p:stCondLst>
                                        </p:cTn>
                                        <p:tgtEl>
                                          <p:spTgt spid="10"/>
                                        </p:tgtEl>
                                        <p:attrNameLst>
                                          <p:attrName>style.visibility</p:attrName>
                                        </p:attrNameLst>
                                      </p:cBhvr>
                                      <p:to>
                                        <p:strVal val="visible"/>
                                      </p:to>
                                    </p:set>
                                    <p:anim calcmode="lin" valueType="num">
                                      <p:cBhvr additive="base">
                                        <p:cTn id="18" dur="500" fill="hold"/>
                                        <p:tgtEl>
                                          <p:spTgt spid="10"/>
                                        </p:tgtEl>
                                        <p:attrNameLst>
                                          <p:attrName>ppt_x</p:attrName>
                                        </p:attrNameLst>
                                      </p:cBhvr>
                                      <p:tavLst>
                                        <p:tav tm="0">
                                          <p:val>
                                            <p:strVal val="#ppt_x"/>
                                          </p:val>
                                        </p:tav>
                                        <p:tav tm="100000">
                                          <p:val>
                                            <p:strVal val="#ppt_x"/>
                                          </p:val>
                                        </p:tav>
                                      </p:tavLst>
                                    </p:anim>
                                    <p:anim calcmode="lin" valueType="num">
                                      <p:cBhvr additive="base">
                                        <p:cTn id="19" dur="500" fill="hold"/>
                                        <p:tgtEl>
                                          <p:spTgt spid="10"/>
                                        </p:tgtEl>
                                        <p:attrNameLst>
                                          <p:attrName>ppt_y</p:attrName>
                                        </p:attrNameLst>
                                      </p:cBhvr>
                                      <p:tavLst>
                                        <p:tav tm="0">
                                          <p:val>
                                            <p:strVal val="1+#ppt_h/2"/>
                                          </p:val>
                                        </p:tav>
                                        <p:tav tm="100000">
                                          <p:val>
                                            <p:strVal val="#ppt_y"/>
                                          </p:val>
                                        </p:tav>
                                      </p:tavLst>
                                    </p:anim>
                                  </p:childTnLst>
                                </p:cTn>
                              </p:par>
                              <p:par>
                                <p:cTn id="20" presetID="2" presetClass="entr" presetSubtype="4" fill="hold" grpId="0" nodeType="withEffect">
                                  <p:stCondLst>
                                    <p:cond delay="0"/>
                                  </p:stCondLst>
                                  <p:childTnLst>
                                    <p:set>
                                      <p:cBhvr>
                                        <p:cTn id="21" dur="1" fill="hold">
                                          <p:stCondLst>
                                            <p:cond delay="0"/>
                                          </p:stCondLst>
                                        </p:cTn>
                                        <p:tgtEl>
                                          <p:spTgt spid="12"/>
                                        </p:tgtEl>
                                        <p:attrNameLst>
                                          <p:attrName>style.visibility</p:attrName>
                                        </p:attrNameLst>
                                      </p:cBhvr>
                                      <p:to>
                                        <p:strVal val="visible"/>
                                      </p:to>
                                    </p:set>
                                    <p:anim calcmode="lin" valueType="num">
                                      <p:cBhvr additive="base">
                                        <p:cTn id="22" dur="500" fill="hold"/>
                                        <p:tgtEl>
                                          <p:spTgt spid="12"/>
                                        </p:tgtEl>
                                        <p:attrNameLst>
                                          <p:attrName>ppt_x</p:attrName>
                                        </p:attrNameLst>
                                      </p:cBhvr>
                                      <p:tavLst>
                                        <p:tav tm="0">
                                          <p:val>
                                            <p:strVal val="#ppt_x"/>
                                          </p:val>
                                        </p:tav>
                                        <p:tav tm="100000">
                                          <p:val>
                                            <p:strVal val="#ppt_x"/>
                                          </p:val>
                                        </p:tav>
                                      </p:tavLst>
                                    </p:anim>
                                    <p:anim calcmode="lin" valueType="num">
                                      <p:cBhvr additive="base">
                                        <p:cTn id="23"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9" presetClass="entr" presetSubtype="0" fill="hold" grpId="0" nodeType="clickEffect">
                                  <p:stCondLst>
                                    <p:cond delay="0"/>
                                  </p:stCondLst>
                                  <p:childTnLst>
                                    <p:set>
                                      <p:cBhvr>
                                        <p:cTn id="27" dur="1" fill="hold">
                                          <p:stCondLst>
                                            <p:cond delay="0"/>
                                          </p:stCondLst>
                                        </p:cTn>
                                        <p:tgtEl>
                                          <p:spTgt spid="13"/>
                                        </p:tgtEl>
                                        <p:attrNameLst>
                                          <p:attrName>style.visibility</p:attrName>
                                        </p:attrNameLst>
                                      </p:cBhvr>
                                      <p:to>
                                        <p:strVal val="visible"/>
                                      </p:to>
                                    </p:set>
                                    <p:animEffect transition="in" filter="dissolve">
                                      <p:cBhvr>
                                        <p:cTn id="28" dur="500"/>
                                        <p:tgtEl>
                                          <p:spTgt spid="13"/>
                                        </p:tgtEl>
                                      </p:cBhvr>
                                    </p:animEffect>
                                  </p:childTnLst>
                                </p:cTn>
                              </p:par>
                            </p:childTnLst>
                          </p:cTn>
                        </p:par>
                      </p:childTnLst>
                    </p:cTn>
                  </p:par>
                  <p:par>
                    <p:cTn id="29" fill="hold">
                      <p:stCondLst>
                        <p:cond delay="indefinite"/>
                      </p:stCondLst>
                      <p:childTnLst>
                        <p:par>
                          <p:cTn id="30" fill="hold">
                            <p:stCondLst>
                              <p:cond delay="0"/>
                            </p:stCondLst>
                            <p:childTnLst>
                              <p:par>
                                <p:cTn id="31" presetID="9" presetClass="entr" presetSubtype="0" fill="hold" grpId="0" nodeType="clickEffect">
                                  <p:stCondLst>
                                    <p:cond delay="0"/>
                                  </p:stCondLst>
                                  <p:childTnLst>
                                    <p:set>
                                      <p:cBhvr>
                                        <p:cTn id="32" dur="1" fill="hold">
                                          <p:stCondLst>
                                            <p:cond delay="0"/>
                                          </p:stCondLst>
                                        </p:cTn>
                                        <p:tgtEl>
                                          <p:spTgt spid="14"/>
                                        </p:tgtEl>
                                        <p:attrNameLst>
                                          <p:attrName>style.visibility</p:attrName>
                                        </p:attrNameLst>
                                      </p:cBhvr>
                                      <p:to>
                                        <p:strVal val="visible"/>
                                      </p:to>
                                    </p:set>
                                    <p:animEffect transition="in" filter="dissolve">
                                      <p:cBhvr>
                                        <p:cTn id="33" dur="500"/>
                                        <p:tgtEl>
                                          <p:spTgt spid="14"/>
                                        </p:tgtEl>
                                      </p:cBhvr>
                                    </p:animEffect>
                                  </p:childTnLst>
                                </p:cTn>
                              </p:par>
                            </p:childTnLst>
                          </p:cTn>
                        </p:par>
                      </p:childTnLst>
                    </p:cTn>
                  </p:par>
                  <p:par>
                    <p:cTn id="34" fill="hold">
                      <p:stCondLst>
                        <p:cond delay="indefinite"/>
                      </p:stCondLst>
                      <p:childTnLst>
                        <p:par>
                          <p:cTn id="35" fill="hold">
                            <p:stCondLst>
                              <p:cond delay="0"/>
                            </p:stCondLst>
                            <p:childTnLst>
                              <p:par>
                                <p:cTn id="36" presetID="9" presetClass="entr" presetSubtype="0" fill="hold" grpId="0" nodeType="clickEffect">
                                  <p:stCondLst>
                                    <p:cond delay="0"/>
                                  </p:stCondLst>
                                  <p:childTnLst>
                                    <p:set>
                                      <p:cBhvr>
                                        <p:cTn id="37" dur="1" fill="hold">
                                          <p:stCondLst>
                                            <p:cond delay="0"/>
                                          </p:stCondLst>
                                        </p:cTn>
                                        <p:tgtEl>
                                          <p:spTgt spid="15"/>
                                        </p:tgtEl>
                                        <p:attrNameLst>
                                          <p:attrName>style.visibility</p:attrName>
                                        </p:attrNameLst>
                                      </p:cBhvr>
                                      <p:to>
                                        <p:strVal val="visible"/>
                                      </p:to>
                                    </p:set>
                                    <p:animEffect transition="in" filter="dissolve">
                                      <p:cBhvr>
                                        <p:cTn id="38"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2" grpId="0" animBg="1"/>
      <p:bldP spid="8" grpId="0"/>
      <p:bldP spid="10" grpId="0" animBg="1"/>
      <p:bldP spid="11" grpId="0"/>
      <p:bldP spid="13" grpId="0"/>
      <p:bldP spid="14" grpId="0"/>
      <p:bldP spid="15"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组合 2"/>
          <p:cNvGrpSpPr/>
          <p:nvPr/>
        </p:nvGrpSpPr>
        <p:grpSpPr>
          <a:xfrm>
            <a:off x="606838" y="573758"/>
            <a:ext cx="4675182" cy="525665"/>
            <a:chOff x="653333" y="511765"/>
            <a:chExt cx="4675182" cy="525665"/>
          </a:xfrm>
        </p:grpSpPr>
        <p:sp>
          <p:nvSpPr>
            <p:cNvPr id="4" name="平行四边形 16"/>
            <p:cNvSpPr/>
            <p:nvPr/>
          </p:nvSpPr>
          <p:spPr>
            <a:xfrm>
              <a:off x="737965" y="671232"/>
              <a:ext cx="2335854" cy="366198"/>
            </a:xfrm>
            <a:custGeom>
              <a:avLst/>
              <a:gdLst>
                <a:gd name="connsiteX0" fmla="*/ 1093 w 1772107"/>
                <a:gd name="connsiteY0" fmla="*/ 413485 h 458216"/>
                <a:gd name="connsiteX1" fmla="*/ 97647 w 1772107"/>
                <a:gd name="connsiteY1" fmla="*/ 27269 h 458216"/>
                <a:gd name="connsiteX2" fmla="*/ 132572 w 1772107"/>
                <a:gd name="connsiteY2" fmla="*/ 0 h 458216"/>
                <a:gd name="connsiteX3" fmla="*/ 1736090 w 1772107"/>
                <a:gd name="connsiteY3" fmla="*/ 0 h 458216"/>
                <a:gd name="connsiteX4" fmla="*/ 1771015 w 1772107"/>
                <a:gd name="connsiteY4" fmla="*/ 44731 h 458216"/>
                <a:gd name="connsiteX5" fmla="*/ 1674461 w 1772107"/>
                <a:gd name="connsiteY5" fmla="*/ 430947 h 458216"/>
                <a:gd name="connsiteX6" fmla="*/ 1639536 w 1772107"/>
                <a:gd name="connsiteY6" fmla="*/ 458216 h 458216"/>
                <a:gd name="connsiteX7" fmla="*/ 36018 w 1772107"/>
                <a:gd name="connsiteY7" fmla="*/ 458216 h 458216"/>
                <a:gd name="connsiteX8" fmla="*/ 1093 w 1772107"/>
                <a:gd name="connsiteY8" fmla="*/ 413485 h 4582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72107" h="458216">
                  <a:moveTo>
                    <a:pt x="1093" y="413485"/>
                  </a:moveTo>
                  <a:lnTo>
                    <a:pt x="97647" y="27269"/>
                  </a:lnTo>
                  <a:cubicBezTo>
                    <a:pt x="101655" y="11235"/>
                    <a:pt x="116044" y="0"/>
                    <a:pt x="132572" y="0"/>
                  </a:cubicBezTo>
                  <a:lnTo>
                    <a:pt x="1736090" y="0"/>
                  </a:lnTo>
                  <a:cubicBezTo>
                    <a:pt x="1759513" y="0"/>
                    <a:pt x="1776696" y="22008"/>
                    <a:pt x="1771015" y="44731"/>
                  </a:cubicBezTo>
                  <a:lnTo>
                    <a:pt x="1674461" y="430947"/>
                  </a:lnTo>
                  <a:cubicBezTo>
                    <a:pt x="1670453" y="446981"/>
                    <a:pt x="1656064" y="458216"/>
                    <a:pt x="1639536" y="458216"/>
                  </a:cubicBezTo>
                  <a:lnTo>
                    <a:pt x="36018" y="458216"/>
                  </a:lnTo>
                  <a:cubicBezTo>
                    <a:pt x="12595" y="458216"/>
                    <a:pt x="-4588" y="436208"/>
                    <a:pt x="1093" y="413485"/>
                  </a:cubicBezTo>
                </a:path>
              </a:pathLst>
            </a:custGeom>
            <a:solidFill>
              <a:schemeClr val="bg2">
                <a:alpha val="30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sp>
          <p:nvSpPr>
            <p:cNvPr id="5" name="平行四边形 14"/>
            <p:cNvSpPr/>
            <p:nvPr/>
          </p:nvSpPr>
          <p:spPr>
            <a:xfrm>
              <a:off x="653333" y="576167"/>
              <a:ext cx="422991" cy="326056"/>
            </a:xfrm>
            <a:custGeom>
              <a:avLst/>
              <a:gdLst>
                <a:gd name="connsiteX0" fmla="*/ 1093 w 572347"/>
                <a:gd name="connsiteY0" fmla="*/ 429879 h 474610"/>
                <a:gd name="connsiteX1" fmla="*/ 101746 w 572347"/>
                <a:gd name="connsiteY1" fmla="*/ 27269 h 474610"/>
                <a:gd name="connsiteX2" fmla="*/ 136671 w 572347"/>
                <a:gd name="connsiteY2" fmla="*/ 0 h 474610"/>
                <a:gd name="connsiteX3" fmla="*/ 536330 w 572347"/>
                <a:gd name="connsiteY3" fmla="*/ 0 h 474610"/>
                <a:gd name="connsiteX4" fmla="*/ 571255 w 572347"/>
                <a:gd name="connsiteY4" fmla="*/ 44731 h 474610"/>
                <a:gd name="connsiteX5" fmla="*/ 470603 w 572347"/>
                <a:gd name="connsiteY5" fmla="*/ 447341 h 474610"/>
                <a:gd name="connsiteX6" fmla="*/ 435678 w 572347"/>
                <a:gd name="connsiteY6" fmla="*/ 474610 h 474610"/>
                <a:gd name="connsiteX7" fmla="*/ 36018 w 572347"/>
                <a:gd name="connsiteY7" fmla="*/ 474610 h 474610"/>
                <a:gd name="connsiteX8" fmla="*/ 1093 w 572347"/>
                <a:gd name="connsiteY8" fmla="*/ 429879 h 4746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72347" h="474610">
                  <a:moveTo>
                    <a:pt x="1093" y="429879"/>
                  </a:moveTo>
                  <a:lnTo>
                    <a:pt x="101746" y="27269"/>
                  </a:lnTo>
                  <a:cubicBezTo>
                    <a:pt x="105754" y="11235"/>
                    <a:pt x="120144" y="0"/>
                    <a:pt x="136671" y="0"/>
                  </a:cubicBezTo>
                  <a:lnTo>
                    <a:pt x="536330" y="0"/>
                  </a:lnTo>
                  <a:cubicBezTo>
                    <a:pt x="559753" y="0"/>
                    <a:pt x="576936" y="22008"/>
                    <a:pt x="571255" y="44731"/>
                  </a:cubicBezTo>
                  <a:lnTo>
                    <a:pt x="470603" y="447341"/>
                  </a:lnTo>
                  <a:cubicBezTo>
                    <a:pt x="466595" y="463375"/>
                    <a:pt x="452206" y="474610"/>
                    <a:pt x="435678" y="474610"/>
                  </a:cubicBezTo>
                  <a:lnTo>
                    <a:pt x="36018" y="474610"/>
                  </a:lnTo>
                  <a:cubicBezTo>
                    <a:pt x="12595" y="474610"/>
                    <a:pt x="-4588" y="452602"/>
                    <a:pt x="1093" y="429879"/>
                  </a:cubicBezTo>
                </a:path>
              </a:pathLst>
            </a:custGeom>
            <a:gradFill>
              <a:gsLst>
                <a:gs pos="0">
                  <a:srgbClr val="FEFAF6"/>
                </a:gs>
                <a:gs pos="100000">
                  <a:srgbClr val="FFEDC8"/>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cs typeface="+mn-ea"/>
                <a:sym typeface="+mn-lt"/>
              </a:endParaRPr>
            </a:p>
          </p:txBody>
        </p:sp>
        <p:sp>
          <p:nvSpPr>
            <p:cNvPr id="6" name="文本框 5"/>
            <p:cNvSpPr txBox="1"/>
            <p:nvPr/>
          </p:nvSpPr>
          <p:spPr>
            <a:xfrm>
              <a:off x="1076324" y="511765"/>
              <a:ext cx="4252191" cy="461665"/>
            </a:xfrm>
            <a:prstGeom prst="rect">
              <a:avLst/>
            </a:prstGeom>
            <a:noFill/>
          </p:spPr>
          <p:txBody>
            <a:bodyPr wrap="square" rtlCol="0">
              <a:spAutoFit/>
            </a:bodyPr>
            <a:lstStyle/>
            <a:p>
              <a:pPr algn="just" defTabSz="914400">
                <a:defRPr/>
              </a:pPr>
              <a:r>
                <a:rPr lang="zh-CN" altLang="en-US" sz="2400" b="1" dirty="0">
                  <a:gradFill>
                    <a:gsLst>
                      <a:gs pos="0">
                        <a:srgbClr val="FEFAF6"/>
                      </a:gs>
                      <a:gs pos="100000">
                        <a:srgbClr val="FFEDC8"/>
                      </a:gs>
                    </a:gsLst>
                    <a:lin ang="5400000" scaled="1"/>
                  </a:gradFill>
                  <a:cs typeface="+mn-ea"/>
                  <a:sym typeface="+mn-lt"/>
                </a:rPr>
                <a:t>在全党开展中共党史学习教育</a:t>
              </a:r>
            </a:p>
          </p:txBody>
        </p:sp>
      </p:grpSp>
      <p:grpSp>
        <p:nvGrpSpPr>
          <p:cNvPr id="2" name="组合 1"/>
          <p:cNvGrpSpPr/>
          <p:nvPr/>
        </p:nvGrpSpPr>
        <p:grpSpPr>
          <a:xfrm>
            <a:off x="874713" y="1455618"/>
            <a:ext cx="10294858" cy="799399"/>
            <a:chOff x="874713" y="1455618"/>
            <a:chExt cx="10294858" cy="799399"/>
          </a:xfrm>
        </p:grpSpPr>
        <p:sp>
          <p:nvSpPr>
            <p:cNvPr id="7" name="矩形 6"/>
            <p:cNvSpPr/>
            <p:nvPr/>
          </p:nvSpPr>
          <p:spPr>
            <a:xfrm>
              <a:off x="874713" y="1472752"/>
              <a:ext cx="2042107" cy="782265"/>
            </a:xfrm>
            <a:prstGeom prst="rect">
              <a:avLst/>
            </a:prstGeom>
            <a:gradFill>
              <a:gsLst>
                <a:gs pos="0">
                  <a:srgbClr val="FEFAF6"/>
                </a:gs>
                <a:gs pos="100000">
                  <a:srgbClr val="FFEDC8"/>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zh-CN" altLang="en-US" sz="1600" b="1" dirty="0">
                  <a:solidFill>
                    <a:srgbClr val="BA1219"/>
                  </a:solidFill>
                  <a:cs typeface="+mn-ea"/>
                  <a:sym typeface="+mn-lt"/>
                </a:rPr>
                <a:t>有关领导强调</a:t>
              </a:r>
            </a:p>
          </p:txBody>
        </p:sp>
        <p:sp>
          <p:nvSpPr>
            <p:cNvPr id="8" name="矩形 7"/>
            <p:cNvSpPr/>
            <p:nvPr/>
          </p:nvSpPr>
          <p:spPr>
            <a:xfrm>
              <a:off x="3027324" y="1455618"/>
              <a:ext cx="8142247" cy="782074"/>
            </a:xfrm>
            <a:prstGeom prst="rect">
              <a:avLst/>
            </a:prstGeom>
          </p:spPr>
          <p:txBody>
            <a:bodyPr wrap="square" lIns="0" tIns="0" rIns="0" bIns="0">
              <a:spAutoFit/>
            </a:bodyPr>
            <a:lstStyle/>
            <a:p>
              <a:pPr algn="just" defTabSz="914400">
                <a:lnSpc>
                  <a:spcPct val="150000"/>
                </a:lnSpc>
                <a:defRPr/>
              </a:pPr>
              <a:r>
                <a:rPr lang="en-US" altLang="zh-CN" b="1" dirty="0">
                  <a:solidFill>
                    <a:srgbClr val="FAEED8"/>
                  </a:solidFill>
                  <a:cs typeface="+mn-ea"/>
                  <a:sym typeface="+mn-lt"/>
                </a:rPr>
                <a:t>2021</a:t>
              </a:r>
              <a:r>
                <a:rPr lang="zh-CN" altLang="en-US" b="1" dirty="0">
                  <a:solidFill>
                    <a:srgbClr val="FAEED8"/>
                  </a:solidFill>
                  <a:cs typeface="+mn-ea"/>
                  <a:sym typeface="+mn-lt"/>
                </a:rPr>
                <a:t>年是实施“十四五</a:t>
              </a:r>
              <a:r>
                <a:rPr lang="en-US" altLang="zh-CN" b="1" dirty="0">
                  <a:solidFill>
                    <a:srgbClr val="FAEED8"/>
                  </a:solidFill>
                  <a:cs typeface="+mn-ea"/>
                  <a:sym typeface="+mn-lt"/>
                </a:rPr>
                <a:t>.”</a:t>
              </a:r>
              <a:r>
                <a:rPr lang="zh-CN" altLang="en-US" b="1" dirty="0">
                  <a:solidFill>
                    <a:srgbClr val="FAEED8"/>
                  </a:solidFill>
                  <a:cs typeface="+mn-ea"/>
                  <a:sym typeface="+mn-lt"/>
                </a:rPr>
                <a:t>规划开启全面建设社会主义现代化国家新征程的第一年， 我们将隆重庆祝中国共产党成立</a:t>
              </a:r>
              <a:r>
                <a:rPr lang="en-US" altLang="zh-CN" b="1" dirty="0">
                  <a:solidFill>
                    <a:srgbClr val="FAEED8"/>
                  </a:solidFill>
                  <a:cs typeface="+mn-ea"/>
                  <a:sym typeface="+mn-lt"/>
                </a:rPr>
                <a:t>100</a:t>
              </a:r>
              <a:r>
                <a:rPr lang="zh-CN" altLang="en-US" b="1" dirty="0">
                  <a:solidFill>
                    <a:srgbClr val="FAEED8"/>
                  </a:solidFill>
                  <a:cs typeface="+mn-ea"/>
                  <a:sym typeface="+mn-lt"/>
                </a:rPr>
                <a:t>周年。</a:t>
              </a:r>
            </a:p>
          </p:txBody>
        </p:sp>
      </p:grpSp>
      <p:sp>
        <p:nvSpPr>
          <p:cNvPr id="12" name="矩形 11"/>
          <p:cNvSpPr/>
          <p:nvPr/>
        </p:nvSpPr>
        <p:spPr>
          <a:xfrm>
            <a:off x="874713" y="2907198"/>
            <a:ext cx="6571281" cy="369332"/>
          </a:xfrm>
          <a:prstGeom prst="rect">
            <a:avLst/>
          </a:prstGeom>
        </p:spPr>
        <p:txBody>
          <a:bodyPr wrap="square" lIns="0" tIns="0" rIns="0" bIns="0">
            <a:spAutoFit/>
          </a:bodyPr>
          <a:lstStyle/>
          <a:p>
            <a:pPr algn="just" defTabSz="914400">
              <a:defRPr/>
            </a:pPr>
            <a:r>
              <a:rPr lang="zh-CN" altLang="en-US" sz="2400" b="1" dirty="0">
                <a:gradFill>
                  <a:gsLst>
                    <a:gs pos="0">
                      <a:srgbClr val="FEFAF6"/>
                    </a:gs>
                    <a:gs pos="100000">
                      <a:srgbClr val="FFEDC8"/>
                    </a:gs>
                  </a:gsLst>
                  <a:lin ang="5400000" scaled="1"/>
                </a:gradFill>
                <a:cs typeface="+mn-ea"/>
                <a:sym typeface="+mn-lt"/>
              </a:rPr>
              <a:t>希望大家</a:t>
            </a:r>
          </a:p>
        </p:txBody>
      </p:sp>
      <p:sp>
        <p:nvSpPr>
          <p:cNvPr id="13" name="矩形 12"/>
          <p:cNvSpPr/>
          <p:nvPr/>
        </p:nvSpPr>
        <p:spPr>
          <a:xfrm>
            <a:off x="874714" y="3429000"/>
            <a:ext cx="5468214" cy="2262158"/>
          </a:xfrm>
          <a:prstGeom prst="rect">
            <a:avLst/>
          </a:prstGeom>
        </p:spPr>
        <p:txBody>
          <a:bodyPr wrap="square" lIns="0" tIns="0" rIns="0" bIns="0">
            <a:spAutoFit/>
          </a:bodyPr>
          <a:lstStyle/>
          <a:p>
            <a:pPr algn="just" defTabSz="914400">
              <a:lnSpc>
                <a:spcPct val="150000"/>
              </a:lnSpc>
              <a:defRPr/>
            </a:pPr>
            <a:r>
              <a:rPr lang="zh-CN" altLang="en-US" sz="1400" b="1" dirty="0">
                <a:solidFill>
                  <a:srgbClr val="FAEED8"/>
                </a:solidFill>
                <a:cs typeface="+mn-ea"/>
                <a:sym typeface="+mn-lt"/>
              </a:rPr>
              <a:t>全面贯彻中共十九大和十九届二中、三中、四中、五中全会精神，全面总结和展示同中国共产党团结奋斗、风雨同舟的光辉历程，引导广大成员继承和发扬光荣传统，坚定中国特色社会主义理想信念，坚持和完善中国共产党颁导的多党合作和政治协商制度，围绕把握新发展阶段、贯彻新发展理念、构建新发展格局，积极建言资政，广泛汇集共识，以一</a:t>
            </a:r>
            <a:r>
              <a:rPr lang="en-US" altLang="zh-CN" sz="1400" b="1" dirty="0">
                <a:solidFill>
                  <a:srgbClr val="FAEED8"/>
                </a:solidFill>
                <a:cs typeface="+mn-ea"/>
                <a:sym typeface="+mn-lt"/>
              </a:rPr>
              <a:t>-</a:t>
            </a:r>
            <a:r>
              <a:rPr lang="zh-CN" altLang="en-US" sz="1400" b="1" dirty="0">
                <a:solidFill>
                  <a:srgbClr val="FAEED8"/>
                </a:solidFill>
                <a:cs typeface="+mn-ea"/>
                <a:sym typeface="+mn-lt"/>
              </a:rPr>
              <a:t>往无前的奋斗姿态、风雨无阻的精神状态，谱写新时代多党合作事业新篇章。</a:t>
            </a:r>
          </a:p>
        </p:txBody>
      </p:sp>
    </p:spTree>
  </p:cSld>
  <p:clrMapOvr>
    <a:masterClrMapping/>
  </p:clrMapOvr>
  <mc:AlternateContent xmlns:mc="http://schemas.openxmlformats.org/markup-compatibility/2006" xmlns:p14="http://schemas.microsoft.com/office/powerpoint/2010/main">
    <mc:Choice Requires="p14">
      <p:transition spd="slow" p14:dur="1500" advTm="0">
        <p:random/>
      </p:transition>
    </mc:Choice>
    <mc:Fallback xmlns="">
      <p:transition spd="slow" advTm="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ssolv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dissolve">
                                      <p:cBhvr>
                                        <p:cTn id="12" dur="500"/>
                                        <p:tgtEl>
                                          <p:spTgt spid="12"/>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dissolve">
                                      <p:cBhvr>
                                        <p:cTn id="1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组合 2"/>
          <p:cNvGrpSpPr/>
          <p:nvPr/>
        </p:nvGrpSpPr>
        <p:grpSpPr>
          <a:xfrm>
            <a:off x="606838" y="573758"/>
            <a:ext cx="4675182" cy="525665"/>
            <a:chOff x="653333" y="511765"/>
            <a:chExt cx="4675182" cy="525665"/>
          </a:xfrm>
        </p:grpSpPr>
        <p:sp>
          <p:nvSpPr>
            <p:cNvPr id="4" name="平行四边形 16"/>
            <p:cNvSpPr/>
            <p:nvPr/>
          </p:nvSpPr>
          <p:spPr>
            <a:xfrm>
              <a:off x="737965" y="671232"/>
              <a:ext cx="2335854" cy="366198"/>
            </a:xfrm>
            <a:custGeom>
              <a:avLst/>
              <a:gdLst>
                <a:gd name="connsiteX0" fmla="*/ 1093 w 1772107"/>
                <a:gd name="connsiteY0" fmla="*/ 413485 h 458216"/>
                <a:gd name="connsiteX1" fmla="*/ 97647 w 1772107"/>
                <a:gd name="connsiteY1" fmla="*/ 27269 h 458216"/>
                <a:gd name="connsiteX2" fmla="*/ 132572 w 1772107"/>
                <a:gd name="connsiteY2" fmla="*/ 0 h 458216"/>
                <a:gd name="connsiteX3" fmla="*/ 1736090 w 1772107"/>
                <a:gd name="connsiteY3" fmla="*/ 0 h 458216"/>
                <a:gd name="connsiteX4" fmla="*/ 1771015 w 1772107"/>
                <a:gd name="connsiteY4" fmla="*/ 44731 h 458216"/>
                <a:gd name="connsiteX5" fmla="*/ 1674461 w 1772107"/>
                <a:gd name="connsiteY5" fmla="*/ 430947 h 458216"/>
                <a:gd name="connsiteX6" fmla="*/ 1639536 w 1772107"/>
                <a:gd name="connsiteY6" fmla="*/ 458216 h 458216"/>
                <a:gd name="connsiteX7" fmla="*/ 36018 w 1772107"/>
                <a:gd name="connsiteY7" fmla="*/ 458216 h 458216"/>
                <a:gd name="connsiteX8" fmla="*/ 1093 w 1772107"/>
                <a:gd name="connsiteY8" fmla="*/ 413485 h 4582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72107" h="458216">
                  <a:moveTo>
                    <a:pt x="1093" y="413485"/>
                  </a:moveTo>
                  <a:lnTo>
                    <a:pt x="97647" y="27269"/>
                  </a:lnTo>
                  <a:cubicBezTo>
                    <a:pt x="101655" y="11235"/>
                    <a:pt x="116044" y="0"/>
                    <a:pt x="132572" y="0"/>
                  </a:cubicBezTo>
                  <a:lnTo>
                    <a:pt x="1736090" y="0"/>
                  </a:lnTo>
                  <a:cubicBezTo>
                    <a:pt x="1759513" y="0"/>
                    <a:pt x="1776696" y="22008"/>
                    <a:pt x="1771015" y="44731"/>
                  </a:cubicBezTo>
                  <a:lnTo>
                    <a:pt x="1674461" y="430947"/>
                  </a:lnTo>
                  <a:cubicBezTo>
                    <a:pt x="1670453" y="446981"/>
                    <a:pt x="1656064" y="458216"/>
                    <a:pt x="1639536" y="458216"/>
                  </a:cubicBezTo>
                  <a:lnTo>
                    <a:pt x="36018" y="458216"/>
                  </a:lnTo>
                  <a:cubicBezTo>
                    <a:pt x="12595" y="458216"/>
                    <a:pt x="-4588" y="436208"/>
                    <a:pt x="1093" y="413485"/>
                  </a:cubicBezTo>
                </a:path>
              </a:pathLst>
            </a:custGeom>
            <a:solidFill>
              <a:schemeClr val="bg2">
                <a:alpha val="30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sp>
          <p:nvSpPr>
            <p:cNvPr id="5" name="平行四边形 14"/>
            <p:cNvSpPr/>
            <p:nvPr/>
          </p:nvSpPr>
          <p:spPr>
            <a:xfrm>
              <a:off x="653333" y="576167"/>
              <a:ext cx="422991" cy="326056"/>
            </a:xfrm>
            <a:custGeom>
              <a:avLst/>
              <a:gdLst>
                <a:gd name="connsiteX0" fmla="*/ 1093 w 572347"/>
                <a:gd name="connsiteY0" fmla="*/ 429879 h 474610"/>
                <a:gd name="connsiteX1" fmla="*/ 101746 w 572347"/>
                <a:gd name="connsiteY1" fmla="*/ 27269 h 474610"/>
                <a:gd name="connsiteX2" fmla="*/ 136671 w 572347"/>
                <a:gd name="connsiteY2" fmla="*/ 0 h 474610"/>
                <a:gd name="connsiteX3" fmla="*/ 536330 w 572347"/>
                <a:gd name="connsiteY3" fmla="*/ 0 h 474610"/>
                <a:gd name="connsiteX4" fmla="*/ 571255 w 572347"/>
                <a:gd name="connsiteY4" fmla="*/ 44731 h 474610"/>
                <a:gd name="connsiteX5" fmla="*/ 470603 w 572347"/>
                <a:gd name="connsiteY5" fmla="*/ 447341 h 474610"/>
                <a:gd name="connsiteX6" fmla="*/ 435678 w 572347"/>
                <a:gd name="connsiteY6" fmla="*/ 474610 h 474610"/>
                <a:gd name="connsiteX7" fmla="*/ 36018 w 572347"/>
                <a:gd name="connsiteY7" fmla="*/ 474610 h 474610"/>
                <a:gd name="connsiteX8" fmla="*/ 1093 w 572347"/>
                <a:gd name="connsiteY8" fmla="*/ 429879 h 4746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72347" h="474610">
                  <a:moveTo>
                    <a:pt x="1093" y="429879"/>
                  </a:moveTo>
                  <a:lnTo>
                    <a:pt x="101746" y="27269"/>
                  </a:lnTo>
                  <a:cubicBezTo>
                    <a:pt x="105754" y="11235"/>
                    <a:pt x="120144" y="0"/>
                    <a:pt x="136671" y="0"/>
                  </a:cubicBezTo>
                  <a:lnTo>
                    <a:pt x="536330" y="0"/>
                  </a:lnTo>
                  <a:cubicBezTo>
                    <a:pt x="559753" y="0"/>
                    <a:pt x="576936" y="22008"/>
                    <a:pt x="571255" y="44731"/>
                  </a:cubicBezTo>
                  <a:lnTo>
                    <a:pt x="470603" y="447341"/>
                  </a:lnTo>
                  <a:cubicBezTo>
                    <a:pt x="466595" y="463375"/>
                    <a:pt x="452206" y="474610"/>
                    <a:pt x="435678" y="474610"/>
                  </a:cubicBezTo>
                  <a:lnTo>
                    <a:pt x="36018" y="474610"/>
                  </a:lnTo>
                  <a:cubicBezTo>
                    <a:pt x="12595" y="474610"/>
                    <a:pt x="-4588" y="452602"/>
                    <a:pt x="1093" y="429879"/>
                  </a:cubicBezTo>
                </a:path>
              </a:pathLst>
            </a:custGeom>
            <a:gradFill>
              <a:gsLst>
                <a:gs pos="0">
                  <a:srgbClr val="FEFAF6"/>
                </a:gs>
                <a:gs pos="100000">
                  <a:srgbClr val="FFEDC8"/>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cs typeface="+mn-ea"/>
                <a:sym typeface="+mn-lt"/>
              </a:endParaRPr>
            </a:p>
          </p:txBody>
        </p:sp>
        <p:sp>
          <p:nvSpPr>
            <p:cNvPr id="6" name="文本框 5"/>
            <p:cNvSpPr txBox="1"/>
            <p:nvPr/>
          </p:nvSpPr>
          <p:spPr>
            <a:xfrm>
              <a:off x="1076324" y="511765"/>
              <a:ext cx="4252191" cy="461665"/>
            </a:xfrm>
            <a:prstGeom prst="rect">
              <a:avLst/>
            </a:prstGeom>
            <a:noFill/>
          </p:spPr>
          <p:txBody>
            <a:bodyPr wrap="square" rtlCol="0">
              <a:spAutoFit/>
            </a:bodyPr>
            <a:lstStyle/>
            <a:p>
              <a:pPr algn="just" defTabSz="914400">
                <a:defRPr/>
              </a:pPr>
              <a:r>
                <a:rPr lang="zh-CN" altLang="en-US" sz="2400" b="1" dirty="0">
                  <a:gradFill>
                    <a:gsLst>
                      <a:gs pos="0">
                        <a:srgbClr val="FEFAF6"/>
                      </a:gs>
                      <a:gs pos="100000">
                        <a:srgbClr val="FFEDC8"/>
                      </a:gs>
                    </a:gsLst>
                    <a:lin ang="5400000" scaled="1"/>
                  </a:gradFill>
                  <a:cs typeface="+mn-ea"/>
                  <a:sym typeface="+mn-lt"/>
                </a:rPr>
                <a:t>在全党开展中共党史学习教育</a:t>
              </a:r>
            </a:p>
          </p:txBody>
        </p:sp>
      </p:grpSp>
      <p:sp>
        <p:nvSpPr>
          <p:cNvPr id="7" name="矩形 6"/>
          <p:cNvSpPr/>
          <p:nvPr/>
        </p:nvSpPr>
        <p:spPr>
          <a:xfrm>
            <a:off x="877259" y="1350164"/>
            <a:ext cx="6571281" cy="369332"/>
          </a:xfrm>
          <a:prstGeom prst="rect">
            <a:avLst/>
          </a:prstGeom>
        </p:spPr>
        <p:txBody>
          <a:bodyPr wrap="square" lIns="0" tIns="0" rIns="0" bIns="0">
            <a:spAutoFit/>
          </a:bodyPr>
          <a:lstStyle/>
          <a:p>
            <a:pPr algn="just" defTabSz="914400">
              <a:defRPr/>
            </a:pPr>
            <a:r>
              <a:rPr lang="zh-CN" altLang="en-US" sz="2400" b="1" dirty="0">
                <a:gradFill>
                  <a:gsLst>
                    <a:gs pos="0">
                      <a:srgbClr val="FEFAF6"/>
                    </a:gs>
                    <a:gs pos="100000">
                      <a:srgbClr val="FFEDC8"/>
                    </a:gs>
                  </a:gsLst>
                  <a:lin ang="5400000" scaled="1"/>
                </a:gradFill>
                <a:cs typeface="+mn-ea"/>
                <a:sym typeface="+mn-lt"/>
              </a:rPr>
              <a:t>有关领导强调</a:t>
            </a:r>
          </a:p>
        </p:txBody>
      </p:sp>
      <p:sp>
        <p:nvSpPr>
          <p:cNvPr id="8" name="矩形 7"/>
          <p:cNvSpPr/>
          <p:nvPr/>
        </p:nvSpPr>
        <p:spPr>
          <a:xfrm>
            <a:off x="874712" y="1738952"/>
            <a:ext cx="10442575" cy="608243"/>
          </a:xfrm>
          <a:prstGeom prst="rect">
            <a:avLst/>
          </a:prstGeom>
        </p:spPr>
        <p:txBody>
          <a:bodyPr wrap="square" lIns="0" tIns="0" rIns="0" bIns="0">
            <a:spAutoFit/>
          </a:bodyPr>
          <a:lstStyle/>
          <a:p>
            <a:pPr algn="just" defTabSz="914400">
              <a:lnSpc>
                <a:spcPct val="150000"/>
              </a:lnSpc>
              <a:defRPr/>
            </a:pPr>
            <a:r>
              <a:rPr lang="zh-CN" altLang="en-US" sz="1400" b="1" dirty="0">
                <a:solidFill>
                  <a:srgbClr val="FAEED8"/>
                </a:solidFill>
                <a:cs typeface="+mn-ea"/>
                <a:sym typeface="+mn-lt"/>
              </a:rPr>
              <a:t>各民主党派、工商联和无党派人士要不断提高政治判断力、政治领悟力、政治执行力，引导广大成员和所联系群众不断增进对中国共产党领导和中国特色社会主义的政治认同、思想认伺、理论认同、情感认同，始终保持同中国共产党同心同德、团结奋斗的政治本色。</a:t>
            </a:r>
          </a:p>
        </p:txBody>
      </p:sp>
      <p:grpSp>
        <p:nvGrpSpPr>
          <p:cNvPr id="2" name="组合 1"/>
          <p:cNvGrpSpPr/>
          <p:nvPr/>
        </p:nvGrpSpPr>
        <p:grpSpPr>
          <a:xfrm>
            <a:off x="1002553" y="2627453"/>
            <a:ext cx="10186894" cy="1574157"/>
            <a:chOff x="1002553" y="2627453"/>
            <a:chExt cx="10186894" cy="1574157"/>
          </a:xfrm>
        </p:grpSpPr>
        <p:sp>
          <p:nvSpPr>
            <p:cNvPr id="15" name="矩形 14"/>
            <p:cNvSpPr/>
            <p:nvPr/>
          </p:nvSpPr>
          <p:spPr>
            <a:xfrm>
              <a:off x="1653033" y="2627453"/>
              <a:ext cx="9536414" cy="1574157"/>
            </a:xfrm>
            <a:prstGeom prst="rect">
              <a:avLst/>
            </a:prstGeom>
            <a:noFill/>
            <a:ln>
              <a:solidFill>
                <a:srgbClr val="FAEED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cs typeface="+mn-ea"/>
                <a:sym typeface="+mn-lt"/>
              </a:endParaRPr>
            </a:p>
          </p:txBody>
        </p:sp>
        <p:grpSp>
          <p:nvGrpSpPr>
            <p:cNvPr id="16" name="组合 15"/>
            <p:cNvGrpSpPr/>
            <p:nvPr/>
          </p:nvGrpSpPr>
          <p:grpSpPr>
            <a:xfrm>
              <a:off x="1002553" y="2774392"/>
              <a:ext cx="1309215" cy="1309215"/>
              <a:chOff x="1022235" y="2765074"/>
              <a:chExt cx="1309215" cy="1309215"/>
            </a:xfrm>
          </p:grpSpPr>
          <p:sp>
            <p:nvSpPr>
              <p:cNvPr id="17" name="椭圆 16"/>
              <p:cNvSpPr/>
              <p:nvPr/>
            </p:nvSpPr>
            <p:spPr bwMode="auto">
              <a:xfrm>
                <a:off x="1022235" y="2765074"/>
                <a:ext cx="1309215" cy="1309215"/>
              </a:xfrm>
              <a:prstGeom prst="ellipse">
                <a:avLst/>
              </a:prstGeom>
              <a:gradFill>
                <a:gsLst>
                  <a:gs pos="0">
                    <a:srgbClr val="FEFAF6"/>
                  </a:gs>
                  <a:gs pos="100000">
                    <a:srgbClr val="FFEDC8"/>
                  </a:gs>
                </a:gsLst>
                <a:lin ang="5400000" scaled="1"/>
              </a:gradFill>
              <a:ln w="6350">
                <a:noFill/>
              </a:ln>
              <a:effectLst>
                <a:outerShdw blurRad="254000" dist="101600" dir="5400000" algn="ctr" rotWithShape="0">
                  <a:srgbClr val="C30F0F">
                    <a:alpha val="23000"/>
                  </a:srgbClr>
                </a:outerShdw>
              </a:effectLst>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endParaRPr lang="zh-CN" altLang="en-US" sz="2800" dirty="0">
                  <a:ln w="19050">
                    <a:noFill/>
                  </a:ln>
                  <a:solidFill>
                    <a:schemeClr val="bg1"/>
                  </a:solidFill>
                  <a:cs typeface="+mn-ea"/>
                  <a:sym typeface="+mn-lt"/>
                </a:endParaRPr>
              </a:p>
            </p:txBody>
          </p:sp>
          <p:sp>
            <p:nvSpPr>
              <p:cNvPr id="18" name="文本框 17"/>
              <p:cNvSpPr txBox="1"/>
              <p:nvPr/>
            </p:nvSpPr>
            <p:spPr>
              <a:xfrm>
                <a:off x="1129816" y="3162196"/>
                <a:ext cx="1094052" cy="533544"/>
              </a:xfrm>
              <a:prstGeom prst="rect">
                <a:avLst/>
              </a:prstGeom>
              <a:noFill/>
              <a:ln>
                <a:noFill/>
              </a:ln>
              <a:effectLst/>
            </p:spPr>
            <p:txBody>
              <a:bodyPr wrap="square" rtlCol="0">
                <a:spAutoFit/>
              </a:bodyPr>
              <a:lstStyle>
                <a:defPPr>
                  <a:defRPr lang="zh-CN"/>
                </a:defPPr>
                <a:lvl1pPr algn="ctr">
                  <a:lnSpc>
                    <a:spcPct val="110000"/>
                  </a:lnSpc>
                  <a:defRPr sz="3200" i="0" spc="0">
                    <a:ln w="19050">
                      <a:noFill/>
                    </a:ln>
                    <a:gradFill>
                      <a:gsLst>
                        <a:gs pos="100000">
                          <a:srgbClr val="E9BE61"/>
                        </a:gs>
                        <a:gs pos="49000">
                          <a:srgbClr val="FEEFAC"/>
                        </a:gs>
                      </a:gsLst>
                      <a:lin ang="5400000" scaled="0"/>
                    </a:gradFill>
                    <a:effectLst/>
                    <a:latin typeface="思源宋体 CN Heavy" panose="02020900000000000000" pitchFamily="18" charset="-122"/>
                    <a:ea typeface="思源宋体 CN Heavy" panose="02020900000000000000" pitchFamily="18" charset="-122"/>
                  </a:defRPr>
                </a:lvl1pPr>
              </a:lstStyle>
              <a:p>
                <a:r>
                  <a:rPr lang="zh-CN" altLang="en-US" sz="2800" dirty="0">
                    <a:solidFill>
                      <a:srgbClr val="BA1219"/>
                    </a:solidFill>
                    <a:latin typeface="+mn-lt"/>
                    <a:ea typeface="+mn-ea"/>
                    <a:cs typeface="+mn-ea"/>
                    <a:sym typeface="+mn-lt"/>
                  </a:rPr>
                  <a:t>要</a:t>
                </a:r>
              </a:p>
            </p:txBody>
          </p:sp>
        </p:grpSp>
        <p:sp>
          <p:nvSpPr>
            <p:cNvPr id="19" name="矩形 18"/>
            <p:cNvSpPr/>
            <p:nvPr/>
          </p:nvSpPr>
          <p:spPr>
            <a:xfrm>
              <a:off x="2448830" y="2963198"/>
              <a:ext cx="8523970" cy="931409"/>
            </a:xfrm>
            <a:prstGeom prst="rect">
              <a:avLst/>
            </a:prstGeom>
          </p:spPr>
          <p:txBody>
            <a:bodyPr wrap="square" lIns="0" tIns="0" rIns="0" bIns="0">
              <a:spAutoFit/>
            </a:bodyPr>
            <a:lstStyle/>
            <a:p>
              <a:pPr algn="just" defTabSz="914400">
                <a:lnSpc>
                  <a:spcPct val="150000"/>
                </a:lnSpc>
                <a:defRPr/>
              </a:pPr>
              <a:r>
                <a:rPr lang="zh-CN" altLang="en-US" sz="1400" b="1" dirty="0">
                  <a:solidFill>
                    <a:srgbClr val="FAEED8"/>
                  </a:solidFill>
                  <a:cs typeface="+mn-ea"/>
                  <a:sym typeface="+mn-lt"/>
                </a:rPr>
                <a:t>深刻领会中共中央对多党合作事业的新部署新要求，提高研究谋划工作的政治站位、理论站位、时代站位，提高工作本领，勇于担当作为，自觉做中国共产党的好参谋、好帮手、好同事，做中国特色社会主义事业的亲历者、实践者、维护者、捍卫者。</a:t>
              </a:r>
            </a:p>
          </p:txBody>
        </p:sp>
      </p:grpSp>
      <p:grpSp>
        <p:nvGrpSpPr>
          <p:cNvPr id="9" name="组合 8"/>
          <p:cNvGrpSpPr/>
          <p:nvPr/>
        </p:nvGrpSpPr>
        <p:grpSpPr>
          <a:xfrm>
            <a:off x="998426" y="4480729"/>
            <a:ext cx="10191021" cy="1309215"/>
            <a:chOff x="998426" y="4480729"/>
            <a:chExt cx="10191021" cy="1309215"/>
          </a:xfrm>
        </p:grpSpPr>
        <p:sp>
          <p:nvSpPr>
            <p:cNvPr id="20" name="矩形 19"/>
            <p:cNvSpPr/>
            <p:nvPr/>
          </p:nvSpPr>
          <p:spPr>
            <a:xfrm>
              <a:off x="1653033" y="4628614"/>
              <a:ext cx="9536414" cy="1031406"/>
            </a:xfrm>
            <a:prstGeom prst="rect">
              <a:avLst/>
            </a:prstGeom>
            <a:noFill/>
            <a:ln>
              <a:solidFill>
                <a:srgbClr val="FAEED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cs typeface="+mn-ea"/>
                <a:sym typeface="+mn-lt"/>
              </a:endParaRPr>
            </a:p>
          </p:txBody>
        </p:sp>
        <p:sp>
          <p:nvSpPr>
            <p:cNvPr id="21" name="矩形 20"/>
            <p:cNvSpPr/>
            <p:nvPr/>
          </p:nvSpPr>
          <p:spPr>
            <a:xfrm>
              <a:off x="2448830" y="4840099"/>
              <a:ext cx="8523970" cy="608243"/>
            </a:xfrm>
            <a:prstGeom prst="rect">
              <a:avLst/>
            </a:prstGeom>
          </p:spPr>
          <p:txBody>
            <a:bodyPr wrap="square" lIns="0" tIns="0" rIns="0" bIns="0">
              <a:spAutoFit/>
            </a:bodyPr>
            <a:lstStyle/>
            <a:p>
              <a:pPr algn="just" defTabSz="914400">
                <a:lnSpc>
                  <a:spcPct val="150000"/>
                </a:lnSpc>
                <a:defRPr/>
              </a:pPr>
              <a:r>
                <a:rPr lang="zh-CN" altLang="en-US" sz="1400" b="1" dirty="0">
                  <a:solidFill>
                    <a:srgbClr val="FAEED8"/>
                  </a:solidFill>
                  <a:cs typeface="+mn-ea"/>
                  <a:sym typeface="+mn-lt"/>
                </a:rPr>
                <a:t>协助党和政府做好凝聚共识、化解矛盾、反映意见、维护稳定等工作，更好为新时代坚持和发展中国特色社会主义凝心聚力。</a:t>
              </a:r>
            </a:p>
          </p:txBody>
        </p:sp>
        <p:grpSp>
          <p:nvGrpSpPr>
            <p:cNvPr id="22" name="组合 21"/>
            <p:cNvGrpSpPr/>
            <p:nvPr/>
          </p:nvGrpSpPr>
          <p:grpSpPr>
            <a:xfrm>
              <a:off x="998426" y="4480729"/>
              <a:ext cx="1309215" cy="1309215"/>
              <a:chOff x="1022235" y="2765074"/>
              <a:chExt cx="1309215" cy="1309215"/>
            </a:xfrm>
          </p:grpSpPr>
          <p:sp>
            <p:nvSpPr>
              <p:cNvPr id="23" name="椭圆 22"/>
              <p:cNvSpPr/>
              <p:nvPr/>
            </p:nvSpPr>
            <p:spPr bwMode="auto">
              <a:xfrm>
                <a:off x="1022235" y="2765074"/>
                <a:ext cx="1309215" cy="1309215"/>
              </a:xfrm>
              <a:prstGeom prst="ellipse">
                <a:avLst/>
              </a:prstGeom>
              <a:gradFill>
                <a:gsLst>
                  <a:gs pos="0">
                    <a:srgbClr val="FEFAF6"/>
                  </a:gs>
                  <a:gs pos="100000">
                    <a:srgbClr val="FFEDC8"/>
                  </a:gs>
                </a:gsLst>
                <a:lin ang="5400000" scaled="1"/>
              </a:gradFill>
              <a:ln w="6350">
                <a:noFill/>
              </a:ln>
              <a:effectLst>
                <a:outerShdw blurRad="254000" dist="101600" dir="5400000" algn="ctr" rotWithShape="0">
                  <a:srgbClr val="C30F0F">
                    <a:alpha val="23000"/>
                  </a:srgbClr>
                </a:outerShdw>
              </a:effectLst>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endParaRPr lang="zh-CN" altLang="en-US" sz="2800" dirty="0">
                  <a:ln w="19050">
                    <a:noFill/>
                  </a:ln>
                  <a:solidFill>
                    <a:schemeClr val="bg1"/>
                  </a:solidFill>
                  <a:cs typeface="+mn-ea"/>
                  <a:sym typeface="+mn-lt"/>
                </a:endParaRPr>
              </a:p>
            </p:txBody>
          </p:sp>
          <p:sp>
            <p:nvSpPr>
              <p:cNvPr id="24" name="文本框 23"/>
              <p:cNvSpPr txBox="1"/>
              <p:nvPr/>
            </p:nvSpPr>
            <p:spPr>
              <a:xfrm>
                <a:off x="1129816" y="3162196"/>
                <a:ext cx="1094052" cy="533544"/>
              </a:xfrm>
              <a:prstGeom prst="rect">
                <a:avLst/>
              </a:prstGeom>
              <a:noFill/>
              <a:ln>
                <a:noFill/>
              </a:ln>
              <a:effectLst/>
            </p:spPr>
            <p:txBody>
              <a:bodyPr wrap="square" rtlCol="0">
                <a:spAutoFit/>
              </a:bodyPr>
              <a:lstStyle>
                <a:defPPr>
                  <a:defRPr lang="zh-CN"/>
                </a:defPPr>
                <a:lvl1pPr algn="ctr">
                  <a:lnSpc>
                    <a:spcPct val="110000"/>
                  </a:lnSpc>
                  <a:defRPr sz="3200" i="0" spc="0">
                    <a:ln w="19050">
                      <a:noFill/>
                    </a:ln>
                    <a:gradFill>
                      <a:gsLst>
                        <a:gs pos="100000">
                          <a:srgbClr val="E9BE61"/>
                        </a:gs>
                        <a:gs pos="49000">
                          <a:srgbClr val="FEEFAC"/>
                        </a:gs>
                      </a:gsLst>
                      <a:lin ang="5400000" scaled="0"/>
                    </a:gradFill>
                    <a:effectLst/>
                    <a:latin typeface="思源宋体 CN Heavy" panose="02020900000000000000" pitchFamily="18" charset="-122"/>
                    <a:ea typeface="思源宋体 CN Heavy" panose="02020900000000000000" pitchFamily="18" charset="-122"/>
                  </a:defRPr>
                </a:lvl1pPr>
              </a:lstStyle>
              <a:p>
                <a:r>
                  <a:rPr lang="zh-CN" altLang="en-US" sz="2800" dirty="0">
                    <a:solidFill>
                      <a:srgbClr val="BA1219"/>
                    </a:solidFill>
                    <a:latin typeface="+mn-lt"/>
                    <a:ea typeface="+mn-ea"/>
                    <a:cs typeface="+mn-ea"/>
                    <a:sym typeface="+mn-lt"/>
                  </a:rPr>
                  <a:t>要</a:t>
                </a:r>
              </a:p>
            </p:txBody>
          </p:sp>
        </p:grpSp>
      </p:grpSp>
    </p:spTree>
  </p:cSld>
  <p:clrMapOvr>
    <a:masterClrMapping/>
  </p:clrMapOvr>
  <mc:AlternateContent xmlns:mc="http://schemas.openxmlformats.org/markup-compatibility/2006" xmlns:p14="http://schemas.microsoft.com/office/powerpoint/2010/main">
    <mc:Choice Requires="p14">
      <p:transition spd="slow" p14:dur="1500" advTm="0">
        <p:random/>
      </p:transition>
    </mc:Choice>
    <mc:Fallback xmlns="">
      <p:transition spd="slow" advTm="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dissolv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dissolve">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additive="base">
                                        <p:cTn id="17" dur="500" fill="hold"/>
                                        <p:tgtEl>
                                          <p:spTgt spid="2"/>
                                        </p:tgtEl>
                                        <p:attrNameLst>
                                          <p:attrName>ppt_x</p:attrName>
                                        </p:attrNameLst>
                                      </p:cBhvr>
                                      <p:tavLst>
                                        <p:tav tm="0">
                                          <p:val>
                                            <p:strVal val="#ppt_x"/>
                                          </p:val>
                                        </p:tav>
                                        <p:tav tm="100000">
                                          <p:val>
                                            <p:strVal val="#ppt_x"/>
                                          </p:val>
                                        </p:tav>
                                      </p:tavLst>
                                    </p:anim>
                                    <p:anim calcmode="lin" valueType="num">
                                      <p:cBhvr additive="base">
                                        <p:cTn id="1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nodeType="clickEffect">
                                  <p:stCondLst>
                                    <p:cond delay="0"/>
                                  </p:stCondLst>
                                  <p:childTnLst>
                                    <p:set>
                                      <p:cBhvr>
                                        <p:cTn id="22" dur="1" fill="hold">
                                          <p:stCondLst>
                                            <p:cond delay="0"/>
                                          </p:stCondLst>
                                        </p:cTn>
                                        <p:tgtEl>
                                          <p:spTgt spid="9"/>
                                        </p:tgtEl>
                                        <p:attrNameLst>
                                          <p:attrName>style.visibility</p:attrName>
                                        </p:attrNameLst>
                                      </p:cBhvr>
                                      <p:to>
                                        <p:strVal val="visible"/>
                                      </p:to>
                                    </p:set>
                                    <p:anim calcmode="lin" valueType="num">
                                      <p:cBhvr additive="base">
                                        <p:cTn id="23" dur="500" fill="hold"/>
                                        <p:tgtEl>
                                          <p:spTgt spid="9"/>
                                        </p:tgtEl>
                                        <p:attrNameLst>
                                          <p:attrName>ppt_x</p:attrName>
                                        </p:attrNameLst>
                                      </p:cBhvr>
                                      <p:tavLst>
                                        <p:tav tm="0">
                                          <p:val>
                                            <p:strVal val="#ppt_x"/>
                                          </p:val>
                                        </p:tav>
                                        <p:tav tm="100000">
                                          <p:val>
                                            <p:strVal val="#ppt_x"/>
                                          </p:val>
                                        </p:tav>
                                      </p:tavLst>
                                    </p:anim>
                                    <p:anim calcmode="lin" valueType="num">
                                      <p:cBhvr additive="base">
                                        <p:cTn id="24"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组合 2"/>
          <p:cNvGrpSpPr/>
          <p:nvPr/>
        </p:nvGrpSpPr>
        <p:grpSpPr>
          <a:xfrm>
            <a:off x="606838" y="573758"/>
            <a:ext cx="4675182" cy="525665"/>
            <a:chOff x="653333" y="511765"/>
            <a:chExt cx="4675182" cy="525665"/>
          </a:xfrm>
        </p:grpSpPr>
        <p:sp>
          <p:nvSpPr>
            <p:cNvPr id="4" name="平行四边形 16"/>
            <p:cNvSpPr/>
            <p:nvPr/>
          </p:nvSpPr>
          <p:spPr>
            <a:xfrm>
              <a:off x="737965" y="671232"/>
              <a:ext cx="2335854" cy="366198"/>
            </a:xfrm>
            <a:custGeom>
              <a:avLst/>
              <a:gdLst>
                <a:gd name="connsiteX0" fmla="*/ 1093 w 1772107"/>
                <a:gd name="connsiteY0" fmla="*/ 413485 h 458216"/>
                <a:gd name="connsiteX1" fmla="*/ 97647 w 1772107"/>
                <a:gd name="connsiteY1" fmla="*/ 27269 h 458216"/>
                <a:gd name="connsiteX2" fmla="*/ 132572 w 1772107"/>
                <a:gd name="connsiteY2" fmla="*/ 0 h 458216"/>
                <a:gd name="connsiteX3" fmla="*/ 1736090 w 1772107"/>
                <a:gd name="connsiteY3" fmla="*/ 0 h 458216"/>
                <a:gd name="connsiteX4" fmla="*/ 1771015 w 1772107"/>
                <a:gd name="connsiteY4" fmla="*/ 44731 h 458216"/>
                <a:gd name="connsiteX5" fmla="*/ 1674461 w 1772107"/>
                <a:gd name="connsiteY5" fmla="*/ 430947 h 458216"/>
                <a:gd name="connsiteX6" fmla="*/ 1639536 w 1772107"/>
                <a:gd name="connsiteY6" fmla="*/ 458216 h 458216"/>
                <a:gd name="connsiteX7" fmla="*/ 36018 w 1772107"/>
                <a:gd name="connsiteY7" fmla="*/ 458216 h 458216"/>
                <a:gd name="connsiteX8" fmla="*/ 1093 w 1772107"/>
                <a:gd name="connsiteY8" fmla="*/ 413485 h 4582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72107" h="458216">
                  <a:moveTo>
                    <a:pt x="1093" y="413485"/>
                  </a:moveTo>
                  <a:lnTo>
                    <a:pt x="97647" y="27269"/>
                  </a:lnTo>
                  <a:cubicBezTo>
                    <a:pt x="101655" y="11235"/>
                    <a:pt x="116044" y="0"/>
                    <a:pt x="132572" y="0"/>
                  </a:cubicBezTo>
                  <a:lnTo>
                    <a:pt x="1736090" y="0"/>
                  </a:lnTo>
                  <a:cubicBezTo>
                    <a:pt x="1759513" y="0"/>
                    <a:pt x="1776696" y="22008"/>
                    <a:pt x="1771015" y="44731"/>
                  </a:cubicBezTo>
                  <a:lnTo>
                    <a:pt x="1674461" y="430947"/>
                  </a:lnTo>
                  <a:cubicBezTo>
                    <a:pt x="1670453" y="446981"/>
                    <a:pt x="1656064" y="458216"/>
                    <a:pt x="1639536" y="458216"/>
                  </a:cubicBezTo>
                  <a:lnTo>
                    <a:pt x="36018" y="458216"/>
                  </a:lnTo>
                  <a:cubicBezTo>
                    <a:pt x="12595" y="458216"/>
                    <a:pt x="-4588" y="436208"/>
                    <a:pt x="1093" y="413485"/>
                  </a:cubicBezTo>
                </a:path>
              </a:pathLst>
            </a:custGeom>
            <a:solidFill>
              <a:schemeClr val="bg2">
                <a:alpha val="30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sp>
          <p:nvSpPr>
            <p:cNvPr id="5" name="平行四边形 14"/>
            <p:cNvSpPr/>
            <p:nvPr/>
          </p:nvSpPr>
          <p:spPr>
            <a:xfrm>
              <a:off x="653333" y="576167"/>
              <a:ext cx="422991" cy="326056"/>
            </a:xfrm>
            <a:custGeom>
              <a:avLst/>
              <a:gdLst>
                <a:gd name="connsiteX0" fmla="*/ 1093 w 572347"/>
                <a:gd name="connsiteY0" fmla="*/ 429879 h 474610"/>
                <a:gd name="connsiteX1" fmla="*/ 101746 w 572347"/>
                <a:gd name="connsiteY1" fmla="*/ 27269 h 474610"/>
                <a:gd name="connsiteX2" fmla="*/ 136671 w 572347"/>
                <a:gd name="connsiteY2" fmla="*/ 0 h 474610"/>
                <a:gd name="connsiteX3" fmla="*/ 536330 w 572347"/>
                <a:gd name="connsiteY3" fmla="*/ 0 h 474610"/>
                <a:gd name="connsiteX4" fmla="*/ 571255 w 572347"/>
                <a:gd name="connsiteY4" fmla="*/ 44731 h 474610"/>
                <a:gd name="connsiteX5" fmla="*/ 470603 w 572347"/>
                <a:gd name="connsiteY5" fmla="*/ 447341 h 474610"/>
                <a:gd name="connsiteX6" fmla="*/ 435678 w 572347"/>
                <a:gd name="connsiteY6" fmla="*/ 474610 h 474610"/>
                <a:gd name="connsiteX7" fmla="*/ 36018 w 572347"/>
                <a:gd name="connsiteY7" fmla="*/ 474610 h 474610"/>
                <a:gd name="connsiteX8" fmla="*/ 1093 w 572347"/>
                <a:gd name="connsiteY8" fmla="*/ 429879 h 4746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72347" h="474610">
                  <a:moveTo>
                    <a:pt x="1093" y="429879"/>
                  </a:moveTo>
                  <a:lnTo>
                    <a:pt x="101746" y="27269"/>
                  </a:lnTo>
                  <a:cubicBezTo>
                    <a:pt x="105754" y="11235"/>
                    <a:pt x="120144" y="0"/>
                    <a:pt x="136671" y="0"/>
                  </a:cubicBezTo>
                  <a:lnTo>
                    <a:pt x="536330" y="0"/>
                  </a:lnTo>
                  <a:cubicBezTo>
                    <a:pt x="559753" y="0"/>
                    <a:pt x="576936" y="22008"/>
                    <a:pt x="571255" y="44731"/>
                  </a:cubicBezTo>
                  <a:lnTo>
                    <a:pt x="470603" y="447341"/>
                  </a:lnTo>
                  <a:cubicBezTo>
                    <a:pt x="466595" y="463375"/>
                    <a:pt x="452206" y="474610"/>
                    <a:pt x="435678" y="474610"/>
                  </a:cubicBezTo>
                  <a:lnTo>
                    <a:pt x="36018" y="474610"/>
                  </a:lnTo>
                  <a:cubicBezTo>
                    <a:pt x="12595" y="474610"/>
                    <a:pt x="-4588" y="452602"/>
                    <a:pt x="1093" y="429879"/>
                  </a:cubicBezTo>
                </a:path>
              </a:pathLst>
            </a:custGeom>
            <a:gradFill>
              <a:gsLst>
                <a:gs pos="0">
                  <a:srgbClr val="FEFAF6"/>
                </a:gs>
                <a:gs pos="100000">
                  <a:srgbClr val="FFEDC8"/>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cs typeface="+mn-ea"/>
                <a:sym typeface="+mn-lt"/>
              </a:endParaRPr>
            </a:p>
          </p:txBody>
        </p:sp>
        <p:sp>
          <p:nvSpPr>
            <p:cNvPr id="6" name="文本框 5"/>
            <p:cNvSpPr txBox="1"/>
            <p:nvPr/>
          </p:nvSpPr>
          <p:spPr>
            <a:xfrm>
              <a:off x="1076324" y="511765"/>
              <a:ext cx="4252191" cy="461665"/>
            </a:xfrm>
            <a:prstGeom prst="rect">
              <a:avLst/>
            </a:prstGeom>
            <a:noFill/>
          </p:spPr>
          <p:txBody>
            <a:bodyPr wrap="square" rtlCol="0">
              <a:spAutoFit/>
            </a:bodyPr>
            <a:lstStyle/>
            <a:p>
              <a:pPr algn="just" defTabSz="914400">
                <a:defRPr/>
              </a:pPr>
              <a:r>
                <a:rPr lang="zh-CN" altLang="en-US" sz="2400" b="1" dirty="0">
                  <a:gradFill>
                    <a:gsLst>
                      <a:gs pos="0">
                        <a:srgbClr val="FEFAF6"/>
                      </a:gs>
                      <a:gs pos="100000">
                        <a:srgbClr val="FFEDC8"/>
                      </a:gs>
                    </a:gsLst>
                    <a:lin ang="5400000" scaled="1"/>
                  </a:gradFill>
                  <a:cs typeface="+mn-ea"/>
                  <a:sym typeface="+mn-lt"/>
                </a:rPr>
                <a:t>在全党开展中共党史学习教育</a:t>
              </a:r>
            </a:p>
          </p:txBody>
        </p:sp>
      </p:grpSp>
      <p:sp>
        <p:nvSpPr>
          <p:cNvPr id="7" name="矩形 6"/>
          <p:cNvSpPr/>
          <p:nvPr/>
        </p:nvSpPr>
        <p:spPr>
          <a:xfrm>
            <a:off x="877259" y="1350164"/>
            <a:ext cx="6571281" cy="369332"/>
          </a:xfrm>
          <a:prstGeom prst="rect">
            <a:avLst/>
          </a:prstGeom>
        </p:spPr>
        <p:txBody>
          <a:bodyPr wrap="square" lIns="0" tIns="0" rIns="0" bIns="0">
            <a:spAutoFit/>
          </a:bodyPr>
          <a:lstStyle/>
          <a:p>
            <a:pPr algn="just" defTabSz="914400">
              <a:defRPr/>
            </a:pPr>
            <a:r>
              <a:rPr lang="zh-CN" altLang="en-US" sz="2400" b="1" dirty="0">
                <a:gradFill>
                  <a:gsLst>
                    <a:gs pos="0">
                      <a:srgbClr val="FEFAF6"/>
                    </a:gs>
                    <a:gs pos="100000">
                      <a:srgbClr val="FFEDC8"/>
                    </a:gs>
                  </a:gsLst>
                  <a:lin ang="5400000" scaled="1"/>
                </a:gradFill>
                <a:cs typeface="+mn-ea"/>
                <a:sym typeface="+mn-lt"/>
              </a:rPr>
              <a:t>有关领导强调</a:t>
            </a:r>
          </a:p>
        </p:txBody>
      </p:sp>
      <p:sp>
        <p:nvSpPr>
          <p:cNvPr id="8" name="矩形 7"/>
          <p:cNvSpPr/>
          <p:nvPr/>
        </p:nvSpPr>
        <p:spPr>
          <a:xfrm>
            <a:off x="874712" y="1738952"/>
            <a:ext cx="10442575" cy="608243"/>
          </a:xfrm>
          <a:prstGeom prst="rect">
            <a:avLst/>
          </a:prstGeom>
        </p:spPr>
        <p:txBody>
          <a:bodyPr wrap="square" lIns="0" tIns="0" rIns="0" bIns="0">
            <a:spAutoFit/>
          </a:bodyPr>
          <a:lstStyle/>
          <a:p>
            <a:pPr algn="just" defTabSz="914400">
              <a:lnSpc>
                <a:spcPct val="150000"/>
              </a:lnSpc>
              <a:defRPr/>
            </a:pPr>
            <a:r>
              <a:rPr lang="zh-CN" altLang="en-US" sz="1400" b="1" dirty="0">
                <a:solidFill>
                  <a:srgbClr val="FAEED8"/>
                </a:solidFill>
                <a:cs typeface="+mn-ea"/>
                <a:sym typeface="+mn-lt"/>
              </a:rPr>
              <a:t>中共十九届五中全会为我国未来</a:t>
            </a:r>
            <a:r>
              <a:rPr lang="en-US" altLang="zh-CN" sz="1400" b="1" dirty="0">
                <a:solidFill>
                  <a:srgbClr val="FAEED8"/>
                </a:solidFill>
                <a:cs typeface="+mn-ea"/>
                <a:sym typeface="+mn-lt"/>
              </a:rPr>
              <a:t>5</a:t>
            </a:r>
            <a:r>
              <a:rPr lang="zh-CN" altLang="en-US" sz="1400" b="1" dirty="0">
                <a:solidFill>
                  <a:srgbClr val="FAEED8"/>
                </a:solidFill>
                <a:cs typeface="+mn-ea"/>
                <a:sym typeface="+mn-lt"/>
              </a:rPr>
              <a:t>年及</a:t>
            </a:r>
            <a:r>
              <a:rPr lang="en-US" altLang="zh-CN" sz="1400" b="1" dirty="0">
                <a:solidFill>
                  <a:srgbClr val="FAEED8"/>
                </a:solidFill>
                <a:cs typeface="+mn-ea"/>
                <a:sym typeface="+mn-lt"/>
              </a:rPr>
              <a:t>15</a:t>
            </a:r>
            <a:r>
              <a:rPr lang="zh-CN" altLang="en-US" sz="1400" b="1" dirty="0">
                <a:solidFill>
                  <a:srgbClr val="FAEED8"/>
                </a:solidFill>
                <a:cs typeface="+mn-ea"/>
                <a:sym typeface="+mn-lt"/>
              </a:rPr>
              <a:t>年的发展指明了方向，为全面建设社会主义现代化国家擘画了宏伟蓝图。希望大家充分发挥人才荟萃、智力密集的优势，开展战略性、宏观性研究，为中共中央决策提供更多务实管用的对策建议。</a:t>
            </a:r>
          </a:p>
        </p:txBody>
      </p:sp>
      <p:grpSp>
        <p:nvGrpSpPr>
          <p:cNvPr id="14" name="组合 13"/>
          <p:cNvGrpSpPr/>
          <p:nvPr/>
        </p:nvGrpSpPr>
        <p:grpSpPr>
          <a:xfrm>
            <a:off x="877454" y="2649981"/>
            <a:ext cx="6571086" cy="914667"/>
            <a:chOff x="877454" y="2649981"/>
            <a:chExt cx="6571086" cy="914667"/>
          </a:xfrm>
        </p:grpSpPr>
        <p:sp>
          <p:nvSpPr>
            <p:cNvPr id="9" name="矩形 8"/>
            <p:cNvSpPr/>
            <p:nvPr/>
          </p:nvSpPr>
          <p:spPr>
            <a:xfrm>
              <a:off x="1253144" y="2649981"/>
              <a:ext cx="6195396" cy="914667"/>
            </a:xfrm>
            <a:prstGeom prst="rect">
              <a:avLst/>
            </a:prstGeom>
            <a:noFill/>
            <a:ln>
              <a:solidFill>
                <a:srgbClr val="FAEED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cs typeface="+mn-ea"/>
                <a:sym typeface="+mn-lt"/>
              </a:endParaRPr>
            </a:p>
          </p:txBody>
        </p:sp>
        <p:sp>
          <p:nvSpPr>
            <p:cNvPr id="10" name="矩形 9"/>
            <p:cNvSpPr/>
            <p:nvPr/>
          </p:nvSpPr>
          <p:spPr>
            <a:xfrm>
              <a:off x="1971506" y="2781571"/>
              <a:ext cx="5158499" cy="608243"/>
            </a:xfrm>
            <a:prstGeom prst="rect">
              <a:avLst/>
            </a:prstGeom>
          </p:spPr>
          <p:txBody>
            <a:bodyPr wrap="square" lIns="0" tIns="0" rIns="0" bIns="0">
              <a:spAutoFit/>
            </a:bodyPr>
            <a:lstStyle/>
            <a:p>
              <a:pPr algn="just" defTabSz="914400">
                <a:lnSpc>
                  <a:spcPct val="150000"/>
                </a:lnSpc>
                <a:defRPr/>
              </a:pPr>
              <a:r>
                <a:rPr lang="zh-CN" altLang="en-US" sz="1400" b="1" dirty="0">
                  <a:solidFill>
                    <a:srgbClr val="FAEED8"/>
                  </a:solidFill>
                  <a:cs typeface="+mn-ea"/>
                  <a:sym typeface="+mn-lt"/>
                </a:rPr>
                <a:t>借鉴脱贫攻坚民主监督的好经验、好做法</a:t>
              </a:r>
              <a:r>
                <a:rPr lang="en-US" altLang="zh-CN" sz="1400" b="1" dirty="0">
                  <a:solidFill>
                    <a:srgbClr val="FAEED8"/>
                  </a:solidFill>
                  <a:cs typeface="+mn-ea"/>
                  <a:sym typeface="+mn-lt"/>
                </a:rPr>
                <a:t>,</a:t>
              </a:r>
              <a:r>
                <a:rPr lang="zh-CN" altLang="en-US" sz="1400" b="1" dirty="0">
                  <a:solidFill>
                    <a:srgbClr val="FAEED8"/>
                  </a:solidFill>
                  <a:cs typeface="+mn-ea"/>
                  <a:sym typeface="+mn-lt"/>
                </a:rPr>
                <a:t>谋划部署好新的专项民主监督工作。</a:t>
              </a:r>
            </a:p>
          </p:txBody>
        </p:sp>
        <p:grpSp>
          <p:nvGrpSpPr>
            <p:cNvPr id="13" name="组合 12"/>
            <p:cNvGrpSpPr/>
            <p:nvPr/>
          </p:nvGrpSpPr>
          <p:grpSpPr>
            <a:xfrm>
              <a:off x="877454" y="2742579"/>
              <a:ext cx="908068" cy="686420"/>
              <a:chOff x="2529613" y="4510613"/>
              <a:chExt cx="908068" cy="686420"/>
            </a:xfrm>
          </p:grpSpPr>
          <p:sp>
            <p:nvSpPr>
              <p:cNvPr id="11" name="五边形 10"/>
              <p:cNvSpPr/>
              <p:nvPr/>
            </p:nvSpPr>
            <p:spPr>
              <a:xfrm>
                <a:off x="2529613" y="4510613"/>
                <a:ext cx="908068" cy="686420"/>
              </a:xfrm>
              <a:prstGeom prst="homePlate">
                <a:avLst/>
              </a:prstGeom>
              <a:gradFill>
                <a:gsLst>
                  <a:gs pos="0">
                    <a:srgbClr val="FEFAF6"/>
                  </a:gs>
                  <a:gs pos="100000">
                    <a:srgbClr val="FFEDC8"/>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cs typeface="+mn-ea"/>
                  <a:sym typeface="+mn-lt"/>
                </a:endParaRPr>
              </a:p>
            </p:txBody>
          </p:sp>
          <p:sp>
            <p:nvSpPr>
              <p:cNvPr id="12" name="文本框 11"/>
              <p:cNvSpPr txBox="1"/>
              <p:nvPr/>
            </p:nvSpPr>
            <p:spPr>
              <a:xfrm>
                <a:off x="2636017" y="4587019"/>
                <a:ext cx="509276" cy="533544"/>
              </a:xfrm>
              <a:prstGeom prst="rect">
                <a:avLst/>
              </a:prstGeom>
              <a:noFill/>
              <a:ln>
                <a:noFill/>
              </a:ln>
              <a:effectLst/>
            </p:spPr>
            <p:txBody>
              <a:bodyPr wrap="square" rtlCol="0">
                <a:spAutoFit/>
              </a:bodyPr>
              <a:lstStyle>
                <a:defPPr>
                  <a:defRPr lang="zh-CN"/>
                </a:defPPr>
                <a:lvl1pPr algn="ctr">
                  <a:lnSpc>
                    <a:spcPct val="110000"/>
                  </a:lnSpc>
                  <a:defRPr sz="3200" i="0" spc="0">
                    <a:ln w="19050">
                      <a:noFill/>
                    </a:ln>
                    <a:gradFill>
                      <a:gsLst>
                        <a:gs pos="100000">
                          <a:srgbClr val="E9BE61"/>
                        </a:gs>
                        <a:gs pos="49000">
                          <a:srgbClr val="FEEFAC"/>
                        </a:gs>
                      </a:gsLst>
                      <a:lin ang="5400000" scaled="0"/>
                    </a:gradFill>
                    <a:effectLst/>
                    <a:latin typeface="思源宋体 CN Heavy" panose="02020900000000000000" pitchFamily="18" charset="-122"/>
                    <a:ea typeface="思源宋体 CN Heavy" panose="02020900000000000000" pitchFamily="18" charset="-122"/>
                  </a:defRPr>
                </a:lvl1pPr>
              </a:lstStyle>
              <a:p>
                <a:r>
                  <a:rPr lang="zh-CN" altLang="en-US" sz="2800" dirty="0">
                    <a:solidFill>
                      <a:srgbClr val="BA1219"/>
                    </a:solidFill>
                    <a:latin typeface="+mn-lt"/>
                    <a:ea typeface="+mn-ea"/>
                    <a:cs typeface="+mn-ea"/>
                    <a:sym typeface="+mn-lt"/>
                  </a:rPr>
                  <a:t>要</a:t>
                </a:r>
              </a:p>
            </p:txBody>
          </p:sp>
        </p:grpSp>
      </p:grpSp>
      <p:grpSp>
        <p:nvGrpSpPr>
          <p:cNvPr id="21" name="组合 20"/>
          <p:cNvGrpSpPr/>
          <p:nvPr/>
        </p:nvGrpSpPr>
        <p:grpSpPr>
          <a:xfrm>
            <a:off x="877454" y="3862006"/>
            <a:ext cx="6571086" cy="914667"/>
            <a:chOff x="877454" y="2649981"/>
            <a:chExt cx="6571086" cy="914667"/>
          </a:xfrm>
        </p:grpSpPr>
        <p:sp>
          <p:nvSpPr>
            <p:cNvPr id="22" name="矩形 21"/>
            <p:cNvSpPr/>
            <p:nvPr/>
          </p:nvSpPr>
          <p:spPr>
            <a:xfrm>
              <a:off x="1253144" y="2649981"/>
              <a:ext cx="6195396" cy="914667"/>
            </a:xfrm>
            <a:prstGeom prst="rect">
              <a:avLst/>
            </a:prstGeom>
            <a:noFill/>
            <a:ln>
              <a:solidFill>
                <a:srgbClr val="FAEED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cs typeface="+mn-ea"/>
                <a:sym typeface="+mn-lt"/>
              </a:endParaRPr>
            </a:p>
          </p:txBody>
        </p:sp>
        <p:sp>
          <p:nvSpPr>
            <p:cNvPr id="23" name="矩形 22"/>
            <p:cNvSpPr/>
            <p:nvPr/>
          </p:nvSpPr>
          <p:spPr>
            <a:xfrm>
              <a:off x="1971506" y="2781571"/>
              <a:ext cx="5158499" cy="608243"/>
            </a:xfrm>
            <a:prstGeom prst="rect">
              <a:avLst/>
            </a:prstGeom>
          </p:spPr>
          <p:txBody>
            <a:bodyPr wrap="square" lIns="0" tIns="0" rIns="0" bIns="0">
              <a:spAutoFit/>
            </a:bodyPr>
            <a:lstStyle/>
            <a:p>
              <a:pPr algn="just" defTabSz="914400">
                <a:lnSpc>
                  <a:spcPct val="150000"/>
                </a:lnSpc>
                <a:defRPr/>
              </a:pPr>
              <a:r>
                <a:rPr lang="zh-CN" altLang="en-US" sz="1400" b="1" dirty="0">
                  <a:solidFill>
                    <a:srgbClr val="FAEED8"/>
                  </a:solidFill>
                  <a:cs typeface="+mn-ea"/>
                  <a:sym typeface="+mn-lt"/>
                </a:rPr>
                <a:t>围绕促进非公有制经济健康发展和非公有制经济人士健康成长的主题履行职责、发挥作用</a:t>
              </a:r>
              <a:r>
                <a:rPr lang="en-US" altLang="zh-CN" sz="1400" b="1" dirty="0">
                  <a:solidFill>
                    <a:srgbClr val="FAEED8"/>
                  </a:solidFill>
                  <a:cs typeface="+mn-ea"/>
                  <a:sym typeface="+mn-lt"/>
                </a:rPr>
                <a:t>,</a:t>
              </a:r>
              <a:r>
                <a:rPr lang="zh-CN" altLang="en-US" sz="1400" b="1" dirty="0">
                  <a:solidFill>
                    <a:srgbClr val="FAEED8"/>
                  </a:solidFill>
                  <a:cs typeface="+mn-ea"/>
                  <a:sym typeface="+mn-lt"/>
                </a:rPr>
                <a:t>加强政治引领和思想引导。</a:t>
              </a:r>
            </a:p>
          </p:txBody>
        </p:sp>
        <p:grpSp>
          <p:nvGrpSpPr>
            <p:cNvPr id="24" name="组合 23"/>
            <p:cNvGrpSpPr/>
            <p:nvPr/>
          </p:nvGrpSpPr>
          <p:grpSpPr>
            <a:xfrm>
              <a:off x="877454" y="2742579"/>
              <a:ext cx="908068" cy="686420"/>
              <a:chOff x="2529613" y="4510613"/>
              <a:chExt cx="908068" cy="686420"/>
            </a:xfrm>
          </p:grpSpPr>
          <p:sp>
            <p:nvSpPr>
              <p:cNvPr id="25" name="五边形 24"/>
              <p:cNvSpPr/>
              <p:nvPr/>
            </p:nvSpPr>
            <p:spPr>
              <a:xfrm>
                <a:off x="2529613" y="4510613"/>
                <a:ext cx="908068" cy="686420"/>
              </a:xfrm>
              <a:prstGeom prst="homePlate">
                <a:avLst/>
              </a:prstGeom>
              <a:gradFill>
                <a:gsLst>
                  <a:gs pos="0">
                    <a:srgbClr val="FEFAF6"/>
                  </a:gs>
                  <a:gs pos="100000">
                    <a:srgbClr val="FFEDC8"/>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cs typeface="+mn-ea"/>
                  <a:sym typeface="+mn-lt"/>
                </a:endParaRPr>
              </a:p>
            </p:txBody>
          </p:sp>
          <p:sp>
            <p:nvSpPr>
              <p:cNvPr id="26" name="文本框 25"/>
              <p:cNvSpPr txBox="1"/>
              <p:nvPr/>
            </p:nvSpPr>
            <p:spPr>
              <a:xfrm>
                <a:off x="2636017" y="4587019"/>
                <a:ext cx="509276" cy="533544"/>
              </a:xfrm>
              <a:prstGeom prst="rect">
                <a:avLst/>
              </a:prstGeom>
              <a:noFill/>
              <a:ln>
                <a:noFill/>
              </a:ln>
              <a:effectLst/>
            </p:spPr>
            <p:txBody>
              <a:bodyPr wrap="square" rtlCol="0">
                <a:spAutoFit/>
              </a:bodyPr>
              <a:lstStyle>
                <a:defPPr>
                  <a:defRPr lang="zh-CN"/>
                </a:defPPr>
                <a:lvl1pPr algn="ctr">
                  <a:lnSpc>
                    <a:spcPct val="110000"/>
                  </a:lnSpc>
                  <a:defRPr sz="3200" i="0" spc="0">
                    <a:ln w="19050">
                      <a:noFill/>
                    </a:ln>
                    <a:gradFill>
                      <a:gsLst>
                        <a:gs pos="100000">
                          <a:srgbClr val="E9BE61"/>
                        </a:gs>
                        <a:gs pos="49000">
                          <a:srgbClr val="FEEFAC"/>
                        </a:gs>
                      </a:gsLst>
                      <a:lin ang="5400000" scaled="0"/>
                    </a:gradFill>
                    <a:effectLst/>
                    <a:latin typeface="思源宋体 CN Heavy" panose="02020900000000000000" pitchFamily="18" charset="-122"/>
                    <a:ea typeface="思源宋体 CN Heavy" panose="02020900000000000000" pitchFamily="18" charset="-122"/>
                  </a:defRPr>
                </a:lvl1pPr>
              </a:lstStyle>
              <a:p>
                <a:r>
                  <a:rPr lang="zh-CN" altLang="en-US" sz="2800" dirty="0">
                    <a:solidFill>
                      <a:srgbClr val="BA1219"/>
                    </a:solidFill>
                    <a:latin typeface="+mn-lt"/>
                    <a:ea typeface="+mn-ea"/>
                    <a:cs typeface="+mn-ea"/>
                    <a:sym typeface="+mn-lt"/>
                  </a:rPr>
                  <a:t>要</a:t>
                </a:r>
              </a:p>
            </p:txBody>
          </p:sp>
        </p:grpSp>
      </p:grpSp>
      <p:grpSp>
        <p:nvGrpSpPr>
          <p:cNvPr id="27" name="组合 26"/>
          <p:cNvGrpSpPr/>
          <p:nvPr/>
        </p:nvGrpSpPr>
        <p:grpSpPr>
          <a:xfrm>
            <a:off x="856536" y="5027466"/>
            <a:ext cx="6571086" cy="914667"/>
            <a:chOff x="877454" y="2649981"/>
            <a:chExt cx="6571086" cy="914667"/>
          </a:xfrm>
        </p:grpSpPr>
        <p:sp>
          <p:nvSpPr>
            <p:cNvPr id="28" name="矩形 27"/>
            <p:cNvSpPr/>
            <p:nvPr/>
          </p:nvSpPr>
          <p:spPr>
            <a:xfrm>
              <a:off x="1253144" y="2649981"/>
              <a:ext cx="6195396" cy="914667"/>
            </a:xfrm>
            <a:prstGeom prst="rect">
              <a:avLst/>
            </a:prstGeom>
            <a:noFill/>
            <a:ln>
              <a:solidFill>
                <a:srgbClr val="FAEED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cs typeface="+mn-ea"/>
                <a:sym typeface="+mn-lt"/>
              </a:endParaRPr>
            </a:p>
          </p:txBody>
        </p:sp>
        <p:sp>
          <p:nvSpPr>
            <p:cNvPr id="29" name="矩形 28"/>
            <p:cNvSpPr/>
            <p:nvPr/>
          </p:nvSpPr>
          <p:spPr>
            <a:xfrm>
              <a:off x="1971506" y="2781571"/>
              <a:ext cx="5158499" cy="608243"/>
            </a:xfrm>
            <a:prstGeom prst="rect">
              <a:avLst/>
            </a:prstGeom>
          </p:spPr>
          <p:txBody>
            <a:bodyPr wrap="square" lIns="0" tIns="0" rIns="0" bIns="0">
              <a:spAutoFit/>
            </a:bodyPr>
            <a:lstStyle/>
            <a:p>
              <a:pPr algn="just" defTabSz="914400">
                <a:lnSpc>
                  <a:spcPct val="150000"/>
                </a:lnSpc>
                <a:defRPr/>
              </a:pPr>
              <a:r>
                <a:rPr lang="zh-CN" altLang="en-US" sz="1400" b="1" dirty="0">
                  <a:solidFill>
                    <a:srgbClr val="FAEED8"/>
                  </a:solidFill>
                  <a:cs typeface="+mn-ea"/>
                  <a:sym typeface="+mn-lt"/>
                </a:rPr>
                <a:t>发挥党外知识分子的专业优势</a:t>
              </a:r>
              <a:r>
                <a:rPr lang="en-US" altLang="zh-CN" sz="1400" b="1" dirty="0">
                  <a:solidFill>
                    <a:srgbClr val="FAEED8"/>
                  </a:solidFill>
                  <a:cs typeface="+mn-ea"/>
                  <a:sym typeface="+mn-lt"/>
                </a:rPr>
                <a:t>,</a:t>
              </a:r>
              <a:r>
                <a:rPr lang="zh-CN" altLang="en-US" sz="1400" b="1" dirty="0">
                  <a:solidFill>
                    <a:srgbClr val="FAEED8"/>
                  </a:solidFill>
                  <a:cs typeface="+mn-ea"/>
                  <a:sym typeface="+mn-lt"/>
                </a:rPr>
                <a:t>在做好疫情防控和推动经济社会发展等方面作出新的贡献。</a:t>
              </a:r>
            </a:p>
          </p:txBody>
        </p:sp>
        <p:grpSp>
          <p:nvGrpSpPr>
            <p:cNvPr id="30" name="组合 29"/>
            <p:cNvGrpSpPr/>
            <p:nvPr/>
          </p:nvGrpSpPr>
          <p:grpSpPr>
            <a:xfrm>
              <a:off x="877454" y="2742579"/>
              <a:ext cx="908068" cy="686420"/>
              <a:chOff x="2529613" y="4510613"/>
              <a:chExt cx="908068" cy="686420"/>
            </a:xfrm>
          </p:grpSpPr>
          <p:sp>
            <p:nvSpPr>
              <p:cNvPr id="31" name="五边形 30"/>
              <p:cNvSpPr/>
              <p:nvPr/>
            </p:nvSpPr>
            <p:spPr>
              <a:xfrm>
                <a:off x="2529613" y="4510613"/>
                <a:ext cx="908068" cy="686420"/>
              </a:xfrm>
              <a:prstGeom prst="homePlate">
                <a:avLst/>
              </a:prstGeom>
              <a:gradFill>
                <a:gsLst>
                  <a:gs pos="0">
                    <a:srgbClr val="FEFAF6"/>
                  </a:gs>
                  <a:gs pos="100000">
                    <a:srgbClr val="FFEDC8"/>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cs typeface="+mn-ea"/>
                  <a:sym typeface="+mn-lt"/>
                </a:endParaRPr>
              </a:p>
            </p:txBody>
          </p:sp>
          <p:sp>
            <p:nvSpPr>
              <p:cNvPr id="32" name="文本框 31"/>
              <p:cNvSpPr txBox="1"/>
              <p:nvPr/>
            </p:nvSpPr>
            <p:spPr>
              <a:xfrm>
                <a:off x="2636017" y="4587019"/>
                <a:ext cx="509276" cy="533544"/>
              </a:xfrm>
              <a:prstGeom prst="rect">
                <a:avLst/>
              </a:prstGeom>
              <a:noFill/>
              <a:ln>
                <a:noFill/>
              </a:ln>
              <a:effectLst/>
            </p:spPr>
            <p:txBody>
              <a:bodyPr wrap="square" rtlCol="0">
                <a:spAutoFit/>
              </a:bodyPr>
              <a:lstStyle>
                <a:defPPr>
                  <a:defRPr lang="zh-CN"/>
                </a:defPPr>
                <a:lvl1pPr algn="ctr">
                  <a:lnSpc>
                    <a:spcPct val="110000"/>
                  </a:lnSpc>
                  <a:defRPr sz="3200" i="0" spc="0">
                    <a:ln w="19050">
                      <a:noFill/>
                    </a:ln>
                    <a:gradFill>
                      <a:gsLst>
                        <a:gs pos="100000">
                          <a:srgbClr val="E9BE61"/>
                        </a:gs>
                        <a:gs pos="49000">
                          <a:srgbClr val="FEEFAC"/>
                        </a:gs>
                      </a:gsLst>
                      <a:lin ang="5400000" scaled="0"/>
                    </a:gradFill>
                    <a:effectLst/>
                    <a:latin typeface="思源宋体 CN Heavy" panose="02020900000000000000" pitchFamily="18" charset="-122"/>
                    <a:ea typeface="思源宋体 CN Heavy" panose="02020900000000000000" pitchFamily="18" charset="-122"/>
                  </a:defRPr>
                </a:lvl1pPr>
              </a:lstStyle>
              <a:p>
                <a:r>
                  <a:rPr lang="zh-CN" altLang="en-US" sz="2800" dirty="0">
                    <a:solidFill>
                      <a:srgbClr val="BA1219"/>
                    </a:solidFill>
                    <a:latin typeface="+mn-lt"/>
                    <a:ea typeface="+mn-ea"/>
                    <a:cs typeface="+mn-ea"/>
                    <a:sym typeface="+mn-lt"/>
                  </a:rPr>
                  <a:t>要</a:t>
                </a:r>
              </a:p>
            </p:txBody>
          </p:sp>
        </p:grpSp>
      </p:grpSp>
      <p:grpSp>
        <p:nvGrpSpPr>
          <p:cNvPr id="35" name="图形 33" descr="用户"/>
          <p:cNvGrpSpPr/>
          <p:nvPr/>
        </p:nvGrpSpPr>
        <p:grpSpPr>
          <a:xfrm>
            <a:off x="7780189" y="3179445"/>
            <a:ext cx="3233405" cy="2017025"/>
            <a:chOff x="5695950" y="3179445"/>
            <a:chExt cx="800100" cy="499109"/>
          </a:xfrm>
          <a:gradFill>
            <a:gsLst>
              <a:gs pos="0">
                <a:srgbClr val="FEFAF6"/>
              </a:gs>
              <a:gs pos="100000">
                <a:srgbClr val="FFEDC8"/>
              </a:gs>
            </a:gsLst>
            <a:lin ang="5400000" scaled="1"/>
          </a:gradFill>
        </p:grpSpPr>
        <p:sp>
          <p:nvSpPr>
            <p:cNvPr id="36" name="任意形状 35"/>
            <p:cNvSpPr/>
            <p:nvPr/>
          </p:nvSpPr>
          <p:spPr>
            <a:xfrm>
              <a:off x="5781675" y="3179445"/>
              <a:ext cx="171450" cy="171449"/>
            </a:xfrm>
            <a:custGeom>
              <a:avLst/>
              <a:gdLst>
                <a:gd name="connsiteX0" fmla="*/ 171450 w 171450"/>
                <a:gd name="connsiteY0" fmla="*/ 85725 h 171449"/>
                <a:gd name="connsiteX1" fmla="*/ 85725 w 171450"/>
                <a:gd name="connsiteY1" fmla="*/ 171450 h 171449"/>
                <a:gd name="connsiteX2" fmla="*/ 0 w 171450"/>
                <a:gd name="connsiteY2" fmla="*/ 85725 h 171449"/>
                <a:gd name="connsiteX3" fmla="*/ 85725 w 171450"/>
                <a:gd name="connsiteY3" fmla="*/ 0 h 171449"/>
                <a:gd name="connsiteX4" fmla="*/ 171450 w 171450"/>
                <a:gd name="connsiteY4" fmla="*/ 85725 h 1714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1450" h="171449">
                  <a:moveTo>
                    <a:pt x="171450" y="85725"/>
                  </a:moveTo>
                  <a:cubicBezTo>
                    <a:pt x="171450" y="133070"/>
                    <a:pt x="133070" y="171450"/>
                    <a:pt x="85725" y="171450"/>
                  </a:cubicBezTo>
                  <a:cubicBezTo>
                    <a:pt x="38380" y="171450"/>
                    <a:pt x="0" y="133070"/>
                    <a:pt x="0" y="85725"/>
                  </a:cubicBezTo>
                  <a:cubicBezTo>
                    <a:pt x="0" y="38380"/>
                    <a:pt x="38380" y="0"/>
                    <a:pt x="85725" y="0"/>
                  </a:cubicBezTo>
                  <a:cubicBezTo>
                    <a:pt x="133070" y="0"/>
                    <a:pt x="171450" y="38380"/>
                    <a:pt x="171450" y="85725"/>
                  </a:cubicBezTo>
                  <a:close/>
                </a:path>
              </a:pathLst>
            </a:custGeom>
            <a:grpFill/>
            <a:ln w="9525" cap="flat">
              <a:noFill/>
              <a:prstDash val="solid"/>
              <a:miter/>
            </a:ln>
          </p:spPr>
          <p:txBody>
            <a:bodyPr rtlCol="0" anchor="ctr"/>
            <a:lstStyle/>
            <a:p>
              <a:endParaRPr lang="zh-CN" altLang="en-US">
                <a:cs typeface="+mn-ea"/>
                <a:sym typeface="+mn-lt"/>
              </a:endParaRPr>
            </a:p>
          </p:txBody>
        </p:sp>
        <p:sp>
          <p:nvSpPr>
            <p:cNvPr id="37" name="任意形状 36"/>
            <p:cNvSpPr/>
            <p:nvPr/>
          </p:nvSpPr>
          <p:spPr>
            <a:xfrm>
              <a:off x="6238875" y="3179445"/>
              <a:ext cx="171450" cy="171449"/>
            </a:xfrm>
            <a:custGeom>
              <a:avLst/>
              <a:gdLst>
                <a:gd name="connsiteX0" fmla="*/ 171450 w 171450"/>
                <a:gd name="connsiteY0" fmla="*/ 85725 h 171449"/>
                <a:gd name="connsiteX1" fmla="*/ 85725 w 171450"/>
                <a:gd name="connsiteY1" fmla="*/ 171450 h 171449"/>
                <a:gd name="connsiteX2" fmla="*/ 0 w 171450"/>
                <a:gd name="connsiteY2" fmla="*/ 85725 h 171449"/>
                <a:gd name="connsiteX3" fmla="*/ 85725 w 171450"/>
                <a:gd name="connsiteY3" fmla="*/ 0 h 171449"/>
                <a:gd name="connsiteX4" fmla="*/ 171450 w 171450"/>
                <a:gd name="connsiteY4" fmla="*/ 85725 h 1714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1450" h="171449">
                  <a:moveTo>
                    <a:pt x="171450" y="85725"/>
                  </a:moveTo>
                  <a:cubicBezTo>
                    <a:pt x="171450" y="133070"/>
                    <a:pt x="133070" y="171450"/>
                    <a:pt x="85725" y="171450"/>
                  </a:cubicBezTo>
                  <a:cubicBezTo>
                    <a:pt x="38380" y="171450"/>
                    <a:pt x="0" y="133070"/>
                    <a:pt x="0" y="85725"/>
                  </a:cubicBezTo>
                  <a:cubicBezTo>
                    <a:pt x="0" y="38380"/>
                    <a:pt x="38380" y="0"/>
                    <a:pt x="85725" y="0"/>
                  </a:cubicBezTo>
                  <a:cubicBezTo>
                    <a:pt x="133070" y="0"/>
                    <a:pt x="171450" y="38380"/>
                    <a:pt x="171450" y="85725"/>
                  </a:cubicBezTo>
                  <a:close/>
                </a:path>
              </a:pathLst>
            </a:custGeom>
            <a:grpFill/>
            <a:ln w="9525" cap="flat">
              <a:noFill/>
              <a:prstDash val="solid"/>
              <a:miter/>
            </a:ln>
          </p:spPr>
          <p:txBody>
            <a:bodyPr rtlCol="0" anchor="ctr"/>
            <a:lstStyle/>
            <a:p>
              <a:endParaRPr lang="zh-CN" altLang="en-US">
                <a:cs typeface="+mn-ea"/>
                <a:sym typeface="+mn-lt"/>
              </a:endParaRPr>
            </a:p>
          </p:txBody>
        </p:sp>
        <p:sp>
          <p:nvSpPr>
            <p:cNvPr id="38" name="任意形状 37"/>
            <p:cNvSpPr/>
            <p:nvPr/>
          </p:nvSpPr>
          <p:spPr>
            <a:xfrm>
              <a:off x="5924550" y="3507105"/>
              <a:ext cx="342900" cy="171449"/>
            </a:xfrm>
            <a:custGeom>
              <a:avLst/>
              <a:gdLst>
                <a:gd name="connsiteX0" fmla="*/ 342900 w 342900"/>
                <a:gd name="connsiteY0" fmla="*/ 171450 h 171449"/>
                <a:gd name="connsiteX1" fmla="*/ 342900 w 342900"/>
                <a:gd name="connsiteY1" fmla="*/ 85725 h 171449"/>
                <a:gd name="connsiteX2" fmla="*/ 325755 w 342900"/>
                <a:gd name="connsiteY2" fmla="*/ 51435 h 171449"/>
                <a:gd name="connsiteX3" fmla="*/ 241935 w 342900"/>
                <a:gd name="connsiteY3" fmla="*/ 11430 h 171449"/>
                <a:gd name="connsiteX4" fmla="*/ 171450 w 342900"/>
                <a:gd name="connsiteY4" fmla="*/ 0 h 171449"/>
                <a:gd name="connsiteX5" fmla="*/ 100965 w 342900"/>
                <a:gd name="connsiteY5" fmla="*/ 11430 h 171449"/>
                <a:gd name="connsiteX6" fmla="*/ 17145 w 342900"/>
                <a:gd name="connsiteY6" fmla="*/ 51435 h 171449"/>
                <a:gd name="connsiteX7" fmla="*/ 0 w 342900"/>
                <a:gd name="connsiteY7" fmla="*/ 85725 h 171449"/>
                <a:gd name="connsiteX8" fmla="*/ 0 w 342900"/>
                <a:gd name="connsiteY8" fmla="*/ 171450 h 171449"/>
                <a:gd name="connsiteX9" fmla="*/ 342900 w 342900"/>
                <a:gd name="connsiteY9" fmla="*/ 171450 h 1714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42900" h="171449">
                  <a:moveTo>
                    <a:pt x="342900" y="171450"/>
                  </a:moveTo>
                  <a:lnTo>
                    <a:pt x="342900" y="85725"/>
                  </a:lnTo>
                  <a:cubicBezTo>
                    <a:pt x="342900" y="72390"/>
                    <a:pt x="337185" y="59055"/>
                    <a:pt x="325755" y="51435"/>
                  </a:cubicBezTo>
                  <a:cubicBezTo>
                    <a:pt x="302895" y="32385"/>
                    <a:pt x="272415" y="19050"/>
                    <a:pt x="241935" y="11430"/>
                  </a:cubicBezTo>
                  <a:cubicBezTo>
                    <a:pt x="220980" y="5715"/>
                    <a:pt x="196215" y="0"/>
                    <a:pt x="171450" y="0"/>
                  </a:cubicBezTo>
                  <a:cubicBezTo>
                    <a:pt x="148590" y="0"/>
                    <a:pt x="123825" y="3810"/>
                    <a:pt x="100965" y="11430"/>
                  </a:cubicBezTo>
                  <a:cubicBezTo>
                    <a:pt x="70485" y="19050"/>
                    <a:pt x="41910" y="34290"/>
                    <a:pt x="17145" y="51435"/>
                  </a:cubicBezTo>
                  <a:cubicBezTo>
                    <a:pt x="5715" y="60960"/>
                    <a:pt x="0" y="72390"/>
                    <a:pt x="0" y="85725"/>
                  </a:cubicBezTo>
                  <a:lnTo>
                    <a:pt x="0" y="171450"/>
                  </a:lnTo>
                  <a:lnTo>
                    <a:pt x="342900" y="171450"/>
                  </a:lnTo>
                  <a:close/>
                </a:path>
              </a:pathLst>
            </a:custGeom>
            <a:grpFill/>
            <a:ln w="9525" cap="flat">
              <a:noFill/>
              <a:prstDash val="solid"/>
              <a:miter/>
            </a:ln>
          </p:spPr>
          <p:txBody>
            <a:bodyPr rtlCol="0" anchor="ctr"/>
            <a:lstStyle/>
            <a:p>
              <a:endParaRPr lang="zh-CN" altLang="en-US">
                <a:cs typeface="+mn-ea"/>
                <a:sym typeface="+mn-lt"/>
              </a:endParaRPr>
            </a:p>
          </p:txBody>
        </p:sp>
        <p:sp>
          <p:nvSpPr>
            <p:cNvPr id="39" name="任意形状 38"/>
            <p:cNvSpPr/>
            <p:nvPr/>
          </p:nvSpPr>
          <p:spPr>
            <a:xfrm>
              <a:off x="6010275" y="3312795"/>
              <a:ext cx="171450" cy="171450"/>
            </a:xfrm>
            <a:custGeom>
              <a:avLst/>
              <a:gdLst>
                <a:gd name="connsiteX0" fmla="*/ 171450 w 171450"/>
                <a:gd name="connsiteY0" fmla="*/ 85725 h 171450"/>
                <a:gd name="connsiteX1" fmla="*/ 85725 w 171450"/>
                <a:gd name="connsiteY1" fmla="*/ 171450 h 171450"/>
                <a:gd name="connsiteX2" fmla="*/ 0 w 171450"/>
                <a:gd name="connsiteY2" fmla="*/ 85725 h 171450"/>
                <a:gd name="connsiteX3" fmla="*/ 85725 w 171450"/>
                <a:gd name="connsiteY3" fmla="*/ 0 h 171450"/>
                <a:gd name="connsiteX4" fmla="*/ 171450 w 171450"/>
                <a:gd name="connsiteY4" fmla="*/ 85725 h 1714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1450" h="171450">
                  <a:moveTo>
                    <a:pt x="171450" y="85725"/>
                  </a:moveTo>
                  <a:cubicBezTo>
                    <a:pt x="171450" y="133070"/>
                    <a:pt x="133070" y="171450"/>
                    <a:pt x="85725" y="171450"/>
                  </a:cubicBezTo>
                  <a:cubicBezTo>
                    <a:pt x="38380" y="171450"/>
                    <a:pt x="0" y="133070"/>
                    <a:pt x="0" y="85725"/>
                  </a:cubicBezTo>
                  <a:cubicBezTo>
                    <a:pt x="0" y="38380"/>
                    <a:pt x="38380" y="0"/>
                    <a:pt x="85725" y="0"/>
                  </a:cubicBezTo>
                  <a:cubicBezTo>
                    <a:pt x="133070" y="0"/>
                    <a:pt x="171450" y="38380"/>
                    <a:pt x="171450" y="85725"/>
                  </a:cubicBezTo>
                  <a:close/>
                </a:path>
              </a:pathLst>
            </a:custGeom>
            <a:grpFill/>
            <a:ln w="9525" cap="flat">
              <a:noFill/>
              <a:prstDash val="solid"/>
              <a:miter/>
            </a:ln>
          </p:spPr>
          <p:txBody>
            <a:bodyPr rtlCol="0" anchor="ctr"/>
            <a:lstStyle/>
            <a:p>
              <a:endParaRPr lang="zh-CN" altLang="en-US">
                <a:cs typeface="+mn-ea"/>
                <a:sym typeface="+mn-lt"/>
              </a:endParaRPr>
            </a:p>
          </p:txBody>
        </p:sp>
        <p:sp>
          <p:nvSpPr>
            <p:cNvPr id="40" name="任意形状 39"/>
            <p:cNvSpPr/>
            <p:nvPr/>
          </p:nvSpPr>
          <p:spPr>
            <a:xfrm>
              <a:off x="6185535" y="3373755"/>
              <a:ext cx="310514" cy="171450"/>
            </a:xfrm>
            <a:custGeom>
              <a:avLst/>
              <a:gdLst>
                <a:gd name="connsiteX0" fmla="*/ 293370 w 310514"/>
                <a:gd name="connsiteY0" fmla="*/ 51435 h 171450"/>
                <a:gd name="connsiteX1" fmla="*/ 209550 w 310514"/>
                <a:gd name="connsiteY1" fmla="*/ 11430 h 171450"/>
                <a:gd name="connsiteX2" fmla="*/ 139065 w 310514"/>
                <a:gd name="connsiteY2" fmla="*/ 0 h 171450"/>
                <a:gd name="connsiteX3" fmla="*/ 68580 w 310514"/>
                <a:gd name="connsiteY3" fmla="*/ 11430 h 171450"/>
                <a:gd name="connsiteX4" fmla="*/ 34290 w 310514"/>
                <a:gd name="connsiteY4" fmla="*/ 24765 h 171450"/>
                <a:gd name="connsiteX5" fmla="*/ 34290 w 310514"/>
                <a:gd name="connsiteY5" fmla="*/ 26670 h 171450"/>
                <a:gd name="connsiteX6" fmla="*/ 0 w 310514"/>
                <a:gd name="connsiteY6" fmla="*/ 110490 h 171450"/>
                <a:gd name="connsiteX7" fmla="*/ 87630 w 310514"/>
                <a:gd name="connsiteY7" fmla="*/ 154305 h 171450"/>
                <a:gd name="connsiteX8" fmla="*/ 102870 w 310514"/>
                <a:gd name="connsiteY8" fmla="*/ 171450 h 171450"/>
                <a:gd name="connsiteX9" fmla="*/ 310515 w 310514"/>
                <a:gd name="connsiteY9" fmla="*/ 171450 h 171450"/>
                <a:gd name="connsiteX10" fmla="*/ 310515 w 310514"/>
                <a:gd name="connsiteY10" fmla="*/ 85725 h 171450"/>
                <a:gd name="connsiteX11" fmla="*/ 293370 w 310514"/>
                <a:gd name="connsiteY11" fmla="*/ 51435 h 1714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10514" h="171450">
                  <a:moveTo>
                    <a:pt x="293370" y="51435"/>
                  </a:moveTo>
                  <a:cubicBezTo>
                    <a:pt x="270510" y="32385"/>
                    <a:pt x="240030" y="19050"/>
                    <a:pt x="209550" y="11430"/>
                  </a:cubicBezTo>
                  <a:cubicBezTo>
                    <a:pt x="188595" y="5715"/>
                    <a:pt x="163830" y="0"/>
                    <a:pt x="139065" y="0"/>
                  </a:cubicBezTo>
                  <a:cubicBezTo>
                    <a:pt x="116205" y="0"/>
                    <a:pt x="91440" y="3810"/>
                    <a:pt x="68580" y="11430"/>
                  </a:cubicBezTo>
                  <a:cubicBezTo>
                    <a:pt x="57150" y="15240"/>
                    <a:pt x="45720" y="19050"/>
                    <a:pt x="34290" y="24765"/>
                  </a:cubicBezTo>
                  <a:lnTo>
                    <a:pt x="34290" y="26670"/>
                  </a:lnTo>
                  <a:cubicBezTo>
                    <a:pt x="34290" y="59055"/>
                    <a:pt x="20955" y="89535"/>
                    <a:pt x="0" y="110490"/>
                  </a:cubicBezTo>
                  <a:cubicBezTo>
                    <a:pt x="36195" y="121920"/>
                    <a:pt x="64770" y="137160"/>
                    <a:pt x="87630" y="154305"/>
                  </a:cubicBezTo>
                  <a:cubicBezTo>
                    <a:pt x="93345" y="160020"/>
                    <a:pt x="99060" y="163830"/>
                    <a:pt x="102870" y="171450"/>
                  </a:cubicBezTo>
                  <a:lnTo>
                    <a:pt x="310515" y="171450"/>
                  </a:lnTo>
                  <a:lnTo>
                    <a:pt x="310515" y="85725"/>
                  </a:lnTo>
                  <a:cubicBezTo>
                    <a:pt x="310515" y="72390"/>
                    <a:pt x="304800" y="59055"/>
                    <a:pt x="293370" y="51435"/>
                  </a:cubicBezTo>
                  <a:close/>
                </a:path>
              </a:pathLst>
            </a:custGeom>
            <a:grpFill/>
            <a:ln w="9525" cap="flat">
              <a:noFill/>
              <a:prstDash val="solid"/>
              <a:miter/>
            </a:ln>
          </p:spPr>
          <p:txBody>
            <a:bodyPr rtlCol="0" anchor="ctr"/>
            <a:lstStyle/>
            <a:p>
              <a:endParaRPr lang="zh-CN" altLang="en-US">
                <a:cs typeface="+mn-ea"/>
                <a:sym typeface="+mn-lt"/>
              </a:endParaRPr>
            </a:p>
          </p:txBody>
        </p:sp>
        <p:sp>
          <p:nvSpPr>
            <p:cNvPr id="41" name="任意形状 40"/>
            <p:cNvSpPr/>
            <p:nvPr/>
          </p:nvSpPr>
          <p:spPr>
            <a:xfrm>
              <a:off x="5695950" y="3373755"/>
              <a:ext cx="310514" cy="171450"/>
            </a:xfrm>
            <a:custGeom>
              <a:avLst/>
              <a:gdLst>
                <a:gd name="connsiteX0" fmla="*/ 222885 w 310514"/>
                <a:gd name="connsiteY0" fmla="*/ 154305 h 171450"/>
                <a:gd name="connsiteX1" fmla="*/ 222885 w 310514"/>
                <a:gd name="connsiteY1" fmla="*/ 154305 h 171450"/>
                <a:gd name="connsiteX2" fmla="*/ 310515 w 310514"/>
                <a:gd name="connsiteY2" fmla="*/ 110490 h 171450"/>
                <a:gd name="connsiteX3" fmla="*/ 276225 w 310514"/>
                <a:gd name="connsiteY3" fmla="*/ 26670 h 171450"/>
                <a:gd name="connsiteX4" fmla="*/ 276225 w 310514"/>
                <a:gd name="connsiteY4" fmla="*/ 22860 h 171450"/>
                <a:gd name="connsiteX5" fmla="*/ 241935 w 310514"/>
                <a:gd name="connsiteY5" fmla="*/ 11430 h 171450"/>
                <a:gd name="connsiteX6" fmla="*/ 171450 w 310514"/>
                <a:gd name="connsiteY6" fmla="*/ 0 h 171450"/>
                <a:gd name="connsiteX7" fmla="*/ 100965 w 310514"/>
                <a:gd name="connsiteY7" fmla="*/ 11430 h 171450"/>
                <a:gd name="connsiteX8" fmla="*/ 17145 w 310514"/>
                <a:gd name="connsiteY8" fmla="*/ 51435 h 171450"/>
                <a:gd name="connsiteX9" fmla="*/ 0 w 310514"/>
                <a:gd name="connsiteY9" fmla="*/ 85725 h 171450"/>
                <a:gd name="connsiteX10" fmla="*/ 0 w 310514"/>
                <a:gd name="connsiteY10" fmla="*/ 171450 h 171450"/>
                <a:gd name="connsiteX11" fmla="*/ 205740 w 310514"/>
                <a:gd name="connsiteY11" fmla="*/ 171450 h 171450"/>
                <a:gd name="connsiteX12" fmla="*/ 222885 w 310514"/>
                <a:gd name="connsiteY12" fmla="*/ 154305 h 1714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10514" h="171450">
                  <a:moveTo>
                    <a:pt x="222885" y="154305"/>
                  </a:moveTo>
                  <a:lnTo>
                    <a:pt x="222885" y="154305"/>
                  </a:lnTo>
                  <a:cubicBezTo>
                    <a:pt x="249555" y="135255"/>
                    <a:pt x="280035" y="120015"/>
                    <a:pt x="310515" y="110490"/>
                  </a:cubicBezTo>
                  <a:cubicBezTo>
                    <a:pt x="289560" y="87630"/>
                    <a:pt x="276225" y="59055"/>
                    <a:pt x="276225" y="26670"/>
                  </a:cubicBezTo>
                  <a:cubicBezTo>
                    <a:pt x="276225" y="24765"/>
                    <a:pt x="276225" y="24765"/>
                    <a:pt x="276225" y="22860"/>
                  </a:cubicBezTo>
                  <a:cubicBezTo>
                    <a:pt x="264795" y="19050"/>
                    <a:pt x="253365" y="13335"/>
                    <a:pt x="241935" y="11430"/>
                  </a:cubicBezTo>
                  <a:cubicBezTo>
                    <a:pt x="220980" y="5715"/>
                    <a:pt x="196215" y="0"/>
                    <a:pt x="171450" y="0"/>
                  </a:cubicBezTo>
                  <a:cubicBezTo>
                    <a:pt x="148590" y="0"/>
                    <a:pt x="123825" y="3810"/>
                    <a:pt x="100965" y="11430"/>
                  </a:cubicBezTo>
                  <a:cubicBezTo>
                    <a:pt x="70485" y="20955"/>
                    <a:pt x="41910" y="34290"/>
                    <a:pt x="17145" y="51435"/>
                  </a:cubicBezTo>
                  <a:cubicBezTo>
                    <a:pt x="5715" y="59055"/>
                    <a:pt x="0" y="72390"/>
                    <a:pt x="0" y="85725"/>
                  </a:cubicBezTo>
                  <a:lnTo>
                    <a:pt x="0" y="171450"/>
                  </a:lnTo>
                  <a:lnTo>
                    <a:pt x="205740" y="171450"/>
                  </a:lnTo>
                  <a:cubicBezTo>
                    <a:pt x="211455" y="163830"/>
                    <a:pt x="215265" y="160020"/>
                    <a:pt x="222885" y="154305"/>
                  </a:cubicBezTo>
                  <a:close/>
                </a:path>
              </a:pathLst>
            </a:custGeom>
            <a:grpFill/>
            <a:ln w="9525" cap="flat">
              <a:noFill/>
              <a:prstDash val="solid"/>
              <a:miter/>
            </a:ln>
          </p:spPr>
          <p:txBody>
            <a:bodyPr rtlCol="0" anchor="ctr"/>
            <a:lstStyle/>
            <a:p>
              <a:endParaRPr lang="zh-CN" altLang="en-US">
                <a:cs typeface="+mn-ea"/>
                <a:sym typeface="+mn-lt"/>
              </a:endParaRPr>
            </a:p>
          </p:txBody>
        </p:sp>
      </p:grpSp>
    </p:spTree>
  </p:cSld>
  <p:clrMapOvr>
    <a:masterClrMapping/>
  </p:clrMapOvr>
  <mc:AlternateContent xmlns:mc="http://schemas.openxmlformats.org/markup-compatibility/2006" xmlns:p14="http://schemas.microsoft.com/office/powerpoint/2010/main">
    <mc:Choice Requires="p14">
      <p:transition spd="slow" p14:dur="1500" advTm="0">
        <p:random/>
      </p:transition>
    </mc:Choice>
    <mc:Fallback xmlns="">
      <p:transition spd="slow" advTm="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dissolv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dissolve">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8" fill="hold" nodeType="clickEffect">
                                  <p:stCondLst>
                                    <p:cond delay="0"/>
                                  </p:stCondLst>
                                  <p:childTnLst>
                                    <p:set>
                                      <p:cBhvr>
                                        <p:cTn id="16" dur="1" fill="hold">
                                          <p:stCondLst>
                                            <p:cond delay="0"/>
                                          </p:stCondLst>
                                        </p:cTn>
                                        <p:tgtEl>
                                          <p:spTgt spid="14"/>
                                        </p:tgtEl>
                                        <p:attrNameLst>
                                          <p:attrName>style.visibility</p:attrName>
                                        </p:attrNameLst>
                                      </p:cBhvr>
                                      <p:to>
                                        <p:strVal val="visible"/>
                                      </p:to>
                                    </p:set>
                                    <p:anim calcmode="lin" valueType="num">
                                      <p:cBhvr additive="base">
                                        <p:cTn id="17" dur="500" fill="hold"/>
                                        <p:tgtEl>
                                          <p:spTgt spid="14"/>
                                        </p:tgtEl>
                                        <p:attrNameLst>
                                          <p:attrName>ppt_x</p:attrName>
                                        </p:attrNameLst>
                                      </p:cBhvr>
                                      <p:tavLst>
                                        <p:tav tm="0">
                                          <p:val>
                                            <p:strVal val="0-#ppt_w/2"/>
                                          </p:val>
                                        </p:tav>
                                        <p:tav tm="100000">
                                          <p:val>
                                            <p:strVal val="#ppt_x"/>
                                          </p:val>
                                        </p:tav>
                                      </p:tavLst>
                                    </p:anim>
                                    <p:anim calcmode="lin" valueType="num">
                                      <p:cBhvr additive="base">
                                        <p:cTn id="18" dur="500" fill="hold"/>
                                        <p:tgtEl>
                                          <p:spTgt spid="14"/>
                                        </p:tgtEl>
                                        <p:attrNameLst>
                                          <p:attrName>ppt_y</p:attrName>
                                        </p:attrNameLst>
                                      </p:cBhvr>
                                      <p:tavLst>
                                        <p:tav tm="0">
                                          <p:val>
                                            <p:strVal val="#ppt_y"/>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8" fill="hold" nodeType="clickEffect">
                                  <p:stCondLst>
                                    <p:cond delay="0"/>
                                  </p:stCondLst>
                                  <p:childTnLst>
                                    <p:set>
                                      <p:cBhvr>
                                        <p:cTn id="22" dur="1" fill="hold">
                                          <p:stCondLst>
                                            <p:cond delay="0"/>
                                          </p:stCondLst>
                                        </p:cTn>
                                        <p:tgtEl>
                                          <p:spTgt spid="21"/>
                                        </p:tgtEl>
                                        <p:attrNameLst>
                                          <p:attrName>style.visibility</p:attrName>
                                        </p:attrNameLst>
                                      </p:cBhvr>
                                      <p:to>
                                        <p:strVal val="visible"/>
                                      </p:to>
                                    </p:set>
                                    <p:anim calcmode="lin" valueType="num">
                                      <p:cBhvr additive="base">
                                        <p:cTn id="23" dur="500" fill="hold"/>
                                        <p:tgtEl>
                                          <p:spTgt spid="21"/>
                                        </p:tgtEl>
                                        <p:attrNameLst>
                                          <p:attrName>ppt_x</p:attrName>
                                        </p:attrNameLst>
                                      </p:cBhvr>
                                      <p:tavLst>
                                        <p:tav tm="0">
                                          <p:val>
                                            <p:strVal val="0-#ppt_w/2"/>
                                          </p:val>
                                        </p:tav>
                                        <p:tav tm="100000">
                                          <p:val>
                                            <p:strVal val="#ppt_x"/>
                                          </p:val>
                                        </p:tav>
                                      </p:tavLst>
                                    </p:anim>
                                    <p:anim calcmode="lin" valueType="num">
                                      <p:cBhvr additive="base">
                                        <p:cTn id="24" dur="500" fill="hold"/>
                                        <p:tgtEl>
                                          <p:spTgt spid="21"/>
                                        </p:tgtEl>
                                        <p:attrNameLst>
                                          <p:attrName>ppt_y</p:attrName>
                                        </p:attrNameLst>
                                      </p:cBhvr>
                                      <p:tavLst>
                                        <p:tav tm="0">
                                          <p:val>
                                            <p:strVal val="#ppt_y"/>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8" fill="hold" nodeType="clickEffect">
                                  <p:stCondLst>
                                    <p:cond delay="0"/>
                                  </p:stCondLst>
                                  <p:childTnLst>
                                    <p:set>
                                      <p:cBhvr>
                                        <p:cTn id="28" dur="1" fill="hold">
                                          <p:stCondLst>
                                            <p:cond delay="0"/>
                                          </p:stCondLst>
                                        </p:cTn>
                                        <p:tgtEl>
                                          <p:spTgt spid="27"/>
                                        </p:tgtEl>
                                        <p:attrNameLst>
                                          <p:attrName>style.visibility</p:attrName>
                                        </p:attrNameLst>
                                      </p:cBhvr>
                                      <p:to>
                                        <p:strVal val="visible"/>
                                      </p:to>
                                    </p:set>
                                    <p:anim calcmode="lin" valueType="num">
                                      <p:cBhvr additive="base">
                                        <p:cTn id="29" dur="500" fill="hold"/>
                                        <p:tgtEl>
                                          <p:spTgt spid="27"/>
                                        </p:tgtEl>
                                        <p:attrNameLst>
                                          <p:attrName>ppt_x</p:attrName>
                                        </p:attrNameLst>
                                      </p:cBhvr>
                                      <p:tavLst>
                                        <p:tav tm="0">
                                          <p:val>
                                            <p:strVal val="0-#ppt_w/2"/>
                                          </p:val>
                                        </p:tav>
                                        <p:tav tm="100000">
                                          <p:val>
                                            <p:strVal val="#ppt_x"/>
                                          </p:val>
                                        </p:tav>
                                      </p:tavLst>
                                    </p:anim>
                                    <p:anim calcmode="lin" valueType="num">
                                      <p:cBhvr additive="base">
                                        <p:cTn id="30" dur="500" fill="hold"/>
                                        <p:tgtEl>
                                          <p:spTgt spid="27"/>
                                        </p:tgtEl>
                                        <p:attrNameLst>
                                          <p:attrName>ppt_y</p:attrName>
                                        </p:attrNameLst>
                                      </p:cBhvr>
                                      <p:tavLst>
                                        <p:tav tm="0">
                                          <p:val>
                                            <p:strVal val="#ppt_y"/>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9" presetClass="entr" presetSubtype="0" fill="hold" nodeType="clickEffect">
                                  <p:stCondLst>
                                    <p:cond delay="0"/>
                                  </p:stCondLst>
                                  <p:childTnLst>
                                    <p:set>
                                      <p:cBhvr>
                                        <p:cTn id="34" dur="1" fill="hold">
                                          <p:stCondLst>
                                            <p:cond delay="0"/>
                                          </p:stCondLst>
                                        </p:cTn>
                                        <p:tgtEl>
                                          <p:spTgt spid="35"/>
                                        </p:tgtEl>
                                        <p:attrNameLst>
                                          <p:attrName>style.visibility</p:attrName>
                                        </p:attrNameLst>
                                      </p:cBhvr>
                                      <p:to>
                                        <p:strVal val="visible"/>
                                      </p:to>
                                    </p:set>
                                    <p:animEffect transition="in" filter="dissolve">
                                      <p:cBhvr>
                                        <p:cTn id="35"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tags/tag1.xml><?xml version="1.0" encoding="utf-8"?>
<p:tagLst xmlns:a="http://schemas.openxmlformats.org/drawingml/2006/main" xmlns:r="http://schemas.openxmlformats.org/officeDocument/2006/relationships" xmlns:p="http://schemas.openxmlformats.org/presentationml/2006/main">
  <p:tag name="ISPRING_FIRST_PUBLISH" val="1"/>
  <p:tag name="ISPRING_PRESENTATION_TITLE" val="8"/>
</p:tagLst>
</file>

<file path=ppt/theme/theme1.xml><?xml version="1.0" encoding="utf-8"?>
<a:theme xmlns:a="http://schemas.openxmlformats.org/drawingml/2006/main" name="www.2ppt.com">
  <a:themeElements>
    <a:clrScheme name="自定义 2">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F79646"/>
      </a:hlink>
      <a:folHlink>
        <a:srgbClr val="F79646"/>
      </a:folHlink>
    </a:clrScheme>
    <a:fontScheme name="apbjn3og">
      <a:majorFont>
        <a:latin typeface="微软雅黑"/>
        <a:ea typeface="微软雅黑"/>
        <a:cs typeface=""/>
      </a:majorFont>
      <a:minorFont>
        <a:latin typeface="微软雅黑"/>
        <a:ea typeface="微软雅黑"/>
        <a:cs typeface=""/>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0</TotalTime>
  <Words>2752</Words>
  <Application>Microsoft Office PowerPoint</Application>
  <PresentationFormat>宽屏</PresentationFormat>
  <Paragraphs>169</Paragraphs>
  <Slides>24</Slides>
  <Notes>24</Notes>
  <HiddenSlides>0</HiddenSlides>
  <MMClips>0</MMClips>
  <ScaleCrop>false</ScaleCrop>
  <HeadingPairs>
    <vt:vector size="6" baseType="variant">
      <vt:variant>
        <vt:lpstr>已用的字体</vt:lpstr>
      </vt:variant>
      <vt:variant>
        <vt:i4>5</vt:i4>
      </vt:variant>
      <vt:variant>
        <vt:lpstr>主题</vt:lpstr>
      </vt:variant>
      <vt:variant>
        <vt:i4>1</vt:i4>
      </vt:variant>
      <vt:variant>
        <vt:lpstr>幻灯片标题</vt:lpstr>
      </vt:variant>
      <vt:variant>
        <vt:i4>24</vt:i4>
      </vt:variant>
    </vt:vector>
  </HeadingPairs>
  <TitlesOfParts>
    <vt:vector size="30" baseType="lpstr">
      <vt:lpstr>等线</vt:lpstr>
      <vt:lpstr>汉仪行楷简</vt:lpstr>
      <vt:lpstr>微软雅黑</vt:lpstr>
      <vt:lpstr>Arial</vt:lpstr>
      <vt:lpstr>Wingdings</vt:lpstr>
      <vt:lpstr>www.2ppt.com</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www.ppt818.com</dc:title>
  <dc:subject>www.ppt818.com</dc:subject>
  <dc:creator>www.ppt818.com</dc:creator>
  <dc:description>www.ppt818.com-提供资源下载</dc:description>
  <cp:lastModifiedBy>Windows 用户</cp:lastModifiedBy>
  <cp:revision>2</cp:revision>
  <dcterms:created xsi:type="dcterms:W3CDTF">2021-06-30T02:18:50Z</dcterms:created>
  <dcterms:modified xsi:type="dcterms:W3CDTF">2023-01-10T06:38:33Z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2052-11.1.0.10495</vt:lpwstr>
  </property>
  <property fmtid="{D5CDD505-2E9C-101B-9397-08002B2CF9AE}" pid="3" name="ICV">
    <vt:lpwstr>076CBC912A9547738CD3B0137597509B</vt:lpwstr>
  </property>
  <property fmtid="{A09F084E-AD41-489F-8076-AA5BE3082BCA}" pid="100">
    <vt:ui4>5</vt:ui4>
  </property>
  <property fmtid="{64440492-4C8B-11D1-8B70-080036B11A03}" pid="11">
    <vt:lpwstr>www.2ppt.com-爱PPT提供资源下载</vt:lpwstr>
  </property>
</Properties>
</file>