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7" r:id="rId2"/>
    <p:sldId id="269" r:id="rId3"/>
    <p:sldId id="293" r:id="rId4"/>
    <p:sldId id="275" r:id="rId5"/>
    <p:sldId id="278" r:id="rId6"/>
    <p:sldId id="276" r:id="rId7"/>
    <p:sldId id="277" r:id="rId8"/>
    <p:sldId id="266" r:id="rId9"/>
    <p:sldId id="294" r:id="rId10"/>
    <p:sldId id="292" r:id="rId11"/>
    <p:sldId id="280" r:id="rId12"/>
    <p:sldId id="290" r:id="rId13"/>
    <p:sldId id="273" r:id="rId14"/>
    <p:sldId id="295" r:id="rId15"/>
    <p:sldId id="287" r:id="rId16"/>
    <p:sldId id="286" r:id="rId17"/>
    <p:sldId id="279" r:id="rId18"/>
    <p:sldId id="283" r:id="rId19"/>
    <p:sldId id="296" r:id="rId20"/>
    <p:sldId id="274" r:id="rId21"/>
    <p:sldId id="291" r:id="rId22"/>
    <p:sldId id="271" r:id="rId23"/>
    <p:sldId id="29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4DC"/>
    <a:srgbClr val="DFF0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6" autoAdjust="0"/>
    <p:restoredTop sz="94660"/>
  </p:normalViewPr>
  <p:slideViewPr>
    <p:cSldViewPr snapToGrid="0">
      <p:cViewPr varScale="1">
        <p:scale>
          <a:sx n="70" d="100"/>
          <a:sy n="70" d="100"/>
        </p:scale>
        <p:origin x="66" y="63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A2DD8-8178-49F0-9F91-5E816237827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09B-1D91-421B-9954-2090968D39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1D96C-BA40-4A5F-94E2-39324F3E2814}"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1D96C-BA40-4A5F-94E2-39324F3E2814}"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4A5962-9016-4FF2-B73F-DF102AD8019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4A5962-9016-4FF2-B73F-DF102AD8019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E4A5962-9016-4FF2-B73F-DF102AD8019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4A5962-9016-4FF2-B73F-DF102AD8019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E4A5962-9016-4FF2-B73F-DF102AD8019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5D496-6ECF-4B01-AF94-A7DB6ABA1C3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E4A5962-9016-4FF2-B73F-DF102AD8019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05D496-6ECF-4B01-AF94-A7DB6ABA1C3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E4A5962-9016-4FF2-B73F-DF102AD8019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05D496-6ECF-4B01-AF94-A7DB6ABA1C3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4A5962-9016-4FF2-B73F-DF102AD8019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05D496-6ECF-4B01-AF94-A7DB6ABA1C3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E4A5962-9016-4FF2-B73F-DF102AD8019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5D496-6ECF-4B01-AF94-A7DB6ABA1C3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E4A5962-9016-4FF2-B73F-DF102AD8019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5D496-6ECF-4B01-AF94-A7DB6ABA1C3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A5962-9016-4FF2-B73F-DF102AD8019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5D496-6ECF-4B01-AF94-A7DB6ABA1C3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audio" Target="../media/media1.mp3"/><Relationship Id="rId4" Type="http://schemas.microsoft.com/office/2007/relationships/media" Target="../media/media1.mp3"/><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emf"/><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jpeg"/><Relationship Id="rId4"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8" cstate="email"/>
          <a:srcRect/>
          <a:stretch>
            <a:fillRect/>
          </a:stretch>
        </p:blipFill>
        <p:spPr>
          <a:xfrm rot="5400000">
            <a:off x="2666999" y="-2666999"/>
            <a:ext cx="6858001" cy="12192001"/>
          </a:xfrm>
          <a:prstGeom prst="rect">
            <a:avLst/>
          </a:prstGeom>
        </p:spPr>
      </p:pic>
      <p:sp>
        <p:nvSpPr>
          <p:cNvPr id="105" name="PA_文本框 9"/>
          <p:cNvSpPr txBox="1"/>
          <p:nvPr>
            <p:custDataLst>
              <p:tags r:id="rId1"/>
            </p:custDataLst>
          </p:nvPr>
        </p:nvSpPr>
        <p:spPr>
          <a:xfrm>
            <a:off x="3743738" y="3614110"/>
            <a:ext cx="4704523" cy="773289"/>
          </a:xfrm>
          <a:prstGeom prst="rect">
            <a:avLst/>
          </a:prstGeom>
          <a:noFill/>
        </p:spPr>
        <p:txBody>
          <a:bodyPr wrap="square">
            <a:spAutoFit/>
          </a:bodyPr>
          <a:lstStyle/>
          <a:p>
            <a:pPr lvl="0" algn="ctr">
              <a:lnSpc>
                <a:spcPct val="150000"/>
              </a:lnSpc>
              <a:defRPr/>
            </a:pPr>
            <a:r>
              <a:rPr lang="zh-CN" altLang="en-US"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a:t>
            </a:r>
            <a:endParaRPr lang="en-US" altLang="zh-CN"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sp>
        <p:nvSpPr>
          <p:cNvPr id="107" name="PA_圆角矩形 1"/>
          <p:cNvSpPr/>
          <p:nvPr>
            <p:custDataLst>
              <p:tags r:id="rId2"/>
            </p:custDataLst>
          </p:nvPr>
        </p:nvSpPr>
        <p:spPr>
          <a:xfrm>
            <a:off x="5312188" y="4796694"/>
            <a:ext cx="1567623" cy="387076"/>
          </a:xfrm>
          <a:prstGeom prst="roundRect">
            <a:avLst>
              <a:gd name="adj" fmla="val 50000"/>
            </a:avLst>
          </a:prstGeom>
          <a:solidFill>
            <a:srgbClr val="F6E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cs typeface="+mn-ea"/>
                <a:sym typeface="+mn-lt"/>
              </a:rPr>
              <a:t>20XX</a:t>
            </a:r>
            <a:r>
              <a:rPr lang="zh-CN" altLang="en-US" dirty="0">
                <a:solidFill>
                  <a:schemeClr val="tx1">
                    <a:lumMod val="65000"/>
                    <a:lumOff val="35000"/>
                  </a:schemeClr>
                </a:solidFill>
                <a:cs typeface="+mn-ea"/>
                <a:sym typeface="+mn-lt"/>
              </a:rPr>
              <a:t>年</a:t>
            </a:r>
            <a:r>
              <a:rPr lang="en-US" altLang="zh-CN" dirty="0">
                <a:solidFill>
                  <a:schemeClr val="tx1">
                    <a:lumMod val="65000"/>
                    <a:lumOff val="35000"/>
                  </a:schemeClr>
                </a:solidFill>
                <a:cs typeface="+mn-ea"/>
                <a:sym typeface="+mn-lt"/>
              </a:rPr>
              <a:t>XX</a:t>
            </a:r>
            <a:r>
              <a:rPr lang="zh-CN" altLang="en-US" dirty="0">
                <a:solidFill>
                  <a:schemeClr val="tx1">
                    <a:lumMod val="65000"/>
                    <a:lumOff val="35000"/>
                  </a:schemeClr>
                </a:solidFill>
                <a:cs typeface="+mn-ea"/>
                <a:sym typeface="+mn-lt"/>
              </a:rPr>
              <a:t>月</a:t>
            </a:r>
          </a:p>
        </p:txBody>
      </p:sp>
      <p:sp>
        <p:nvSpPr>
          <p:cNvPr id="106" name="PA_文本框 1"/>
          <p:cNvSpPr txBox="1">
            <a:spLocks noChangeArrowheads="1"/>
          </p:cNvSpPr>
          <p:nvPr>
            <p:custDataLst>
              <p:tags r:id="rId3"/>
            </p:custDataLst>
          </p:nvPr>
        </p:nvSpPr>
        <p:spPr bwMode="auto">
          <a:xfrm>
            <a:off x="2628898" y="1611207"/>
            <a:ext cx="6934205" cy="2123658"/>
          </a:xfrm>
          <a:prstGeom prst="rect">
            <a:avLst/>
          </a:prstGeom>
          <a:noFill/>
          <a:ln w="9525">
            <a:noFill/>
            <a:miter lim="800000"/>
          </a:ln>
        </p:spPr>
        <p:txBody>
          <a:bodyPr wrap="square">
            <a:spAutoFit/>
          </a:bodyPr>
          <a:lstStyle/>
          <a:p>
            <a:pPr algn="ctr"/>
            <a:r>
              <a:rPr lang="zh-CN" altLang="en-US" sz="6600" b="1" dirty="0">
                <a:solidFill>
                  <a:srgbClr val="AAD4DC"/>
                </a:solidFill>
                <a:latin typeface="汉仪小麦体简" panose="00020600040101010101" pitchFamily="18" charset="-122"/>
                <a:ea typeface="汉仪小麦体简" panose="00020600040101010101" pitchFamily="18" charset="-122"/>
                <a:cs typeface="+mn-ea"/>
                <a:sym typeface="+mn-lt"/>
              </a:rPr>
              <a:t>日系小清新文艺</a:t>
            </a:r>
            <a:endParaRPr lang="en-US" altLang="zh-CN" sz="6600" b="1" dirty="0">
              <a:solidFill>
                <a:srgbClr val="AAD4DC"/>
              </a:solidFill>
              <a:latin typeface="汉仪小麦体简" panose="00020600040101010101" pitchFamily="18" charset="-122"/>
              <a:ea typeface="汉仪小麦体简" panose="00020600040101010101" pitchFamily="18" charset="-122"/>
              <a:cs typeface="+mn-ea"/>
              <a:sym typeface="+mn-lt"/>
            </a:endParaRPr>
          </a:p>
          <a:p>
            <a:pPr algn="ctr"/>
            <a:r>
              <a:rPr lang="en-US" altLang="zh-CN" sz="6600" b="1" dirty="0">
                <a:solidFill>
                  <a:srgbClr val="AAD4DC"/>
                </a:solidFill>
                <a:latin typeface="汉仪小麦体简" panose="00020600040101010101" pitchFamily="18" charset="-122"/>
                <a:ea typeface="汉仪小麦体简" panose="00020600040101010101" pitchFamily="18" charset="-122"/>
                <a:cs typeface="+mn-ea"/>
                <a:sym typeface="+mn-lt"/>
              </a:rPr>
              <a:t>PPT</a:t>
            </a:r>
            <a:r>
              <a:rPr lang="zh-CN" altLang="en-US" sz="6600" b="1" dirty="0">
                <a:solidFill>
                  <a:srgbClr val="AAD4DC"/>
                </a:solidFill>
                <a:latin typeface="汉仪小麦体简" panose="00020600040101010101" pitchFamily="18" charset="-122"/>
                <a:ea typeface="汉仪小麦体简" panose="00020600040101010101" pitchFamily="18" charset="-122"/>
                <a:cs typeface="+mn-ea"/>
                <a:sym typeface="+mn-lt"/>
              </a:rPr>
              <a:t>通用模板</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pic>
        <p:nvPicPr>
          <p:cNvPr id="5" name="まももP - 歴史を紡ぐ者">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5791199" y="-130625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06"/>
                                        </p:tgtEl>
                                        <p:attrNameLst>
                                          <p:attrName>style.visibility</p:attrName>
                                        </p:attrNameLst>
                                      </p:cBhvr>
                                      <p:to>
                                        <p:strVal val="visible"/>
                                      </p:to>
                                    </p:set>
                                    <p:anim calcmode="lin" valueType="num">
                                      <p:cBhvr>
                                        <p:cTn id="10" dur="500" fill="hold"/>
                                        <p:tgtEl>
                                          <p:spTgt spid="106"/>
                                        </p:tgtEl>
                                        <p:attrNameLst>
                                          <p:attrName>ppt_w</p:attrName>
                                        </p:attrNameLst>
                                      </p:cBhvr>
                                      <p:tavLst>
                                        <p:tav tm="0">
                                          <p:val>
                                            <p:fltVal val="0"/>
                                          </p:val>
                                        </p:tav>
                                        <p:tav tm="100000">
                                          <p:val>
                                            <p:strVal val="#ppt_w"/>
                                          </p:val>
                                        </p:tav>
                                      </p:tavLst>
                                    </p:anim>
                                    <p:anim calcmode="lin" valueType="num">
                                      <p:cBhvr>
                                        <p:cTn id="11" dur="500" fill="hold"/>
                                        <p:tgtEl>
                                          <p:spTgt spid="106"/>
                                        </p:tgtEl>
                                        <p:attrNameLst>
                                          <p:attrName>ppt_h</p:attrName>
                                        </p:attrNameLst>
                                      </p:cBhvr>
                                      <p:tavLst>
                                        <p:tav tm="0">
                                          <p:val>
                                            <p:fltVal val="0"/>
                                          </p:val>
                                        </p:tav>
                                        <p:tav tm="100000">
                                          <p:val>
                                            <p:strVal val="#ppt_h"/>
                                          </p:val>
                                        </p:tav>
                                      </p:tavLst>
                                    </p:anim>
                                    <p:animEffect transition="in" filter="fade">
                                      <p:cBhvr>
                                        <p:cTn id="12" dur="500"/>
                                        <p:tgtEl>
                                          <p:spTgt spid="106"/>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105"/>
                                        </p:tgtEl>
                                        <p:attrNameLst>
                                          <p:attrName>style.visibility</p:attrName>
                                        </p:attrNameLst>
                                      </p:cBhvr>
                                      <p:to>
                                        <p:strVal val="visible"/>
                                      </p:to>
                                    </p:set>
                                    <p:animEffect transition="in" filter="wipe(left)">
                                      <p:cBhvr>
                                        <p:cTn id="15" dur="500"/>
                                        <p:tgtEl>
                                          <p:spTgt spid="105"/>
                                        </p:tgtEl>
                                      </p:cBhvr>
                                    </p:animEffect>
                                  </p:childTnLst>
                                </p:cTn>
                              </p:par>
                              <p:par>
                                <p:cTn id="16" presetID="53" presetClass="entr" presetSubtype="16" fill="hold" grpId="0" nodeType="withEffect">
                                  <p:stCondLst>
                                    <p:cond delay="1000"/>
                                  </p:stCondLst>
                                  <p:childTnLst>
                                    <p:set>
                                      <p:cBhvr>
                                        <p:cTn id="17" dur="1" fill="hold">
                                          <p:stCondLst>
                                            <p:cond delay="0"/>
                                          </p:stCondLst>
                                        </p:cTn>
                                        <p:tgtEl>
                                          <p:spTgt spid="107"/>
                                        </p:tgtEl>
                                        <p:attrNameLst>
                                          <p:attrName>style.visibility</p:attrName>
                                        </p:attrNameLst>
                                      </p:cBhvr>
                                      <p:to>
                                        <p:strVal val="visible"/>
                                      </p:to>
                                    </p:set>
                                    <p:anim calcmode="lin" valueType="num">
                                      <p:cBhvr>
                                        <p:cTn id="18" dur="500" fill="hold"/>
                                        <p:tgtEl>
                                          <p:spTgt spid="107"/>
                                        </p:tgtEl>
                                        <p:attrNameLst>
                                          <p:attrName>ppt_w</p:attrName>
                                        </p:attrNameLst>
                                      </p:cBhvr>
                                      <p:tavLst>
                                        <p:tav tm="0">
                                          <p:val>
                                            <p:fltVal val="0"/>
                                          </p:val>
                                        </p:tav>
                                        <p:tav tm="100000">
                                          <p:val>
                                            <p:strVal val="#ppt_w"/>
                                          </p:val>
                                        </p:tav>
                                      </p:tavLst>
                                    </p:anim>
                                    <p:anim calcmode="lin" valueType="num">
                                      <p:cBhvr>
                                        <p:cTn id="19" dur="500" fill="hold"/>
                                        <p:tgtEl>
                                          <p:spTgt spid="107"/>
                                        </p:tgtEl>
                                        <p:attrNameLst>
                                          <p:attrName>ppt_h</p:attrName>
                                        </p:attrNameLst>
                                      </p:cBhvr>
                                      <p:tavLst>
                                        <p:tav tm="0">
                                          <p:val>
                                            <p:fltVal val="0"/>
                                          </p:val>
                                        </p:tav>
                                        <p:tav tm="100000">
                                          <p:val>
                                            <p:strVal val="#ppt_h"/>
                                          </p:val>
                                        </p:tav>
                                      </p:tavLst>
                                    </p:anim>
                                    <p:animEffect transition="in" filter="fade">
                                      <p:cBhvr>
                                        <p:cTn id="2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hold" display="0">
                  <p:stCondLst>
                    <p:cond delay="indefinite"/>
                  </p:stCondLst>
                  <p:endCondLst>
                    <p:cond evt="onStopAudio" delay="0">
                      <p:tgtEl>
                        <p:sldTgt/>
                      </p:tgtEl>
                    </p:cond>
                  </p:endCondLst>
                </p:cTn>
                <p:tgtEl>
                  <p:spTgt spid="5"/>
                </p:tgtEl>
              </p:cMediaNode>
            </p:audio>
          </p:childTnLst>
        </p:cTn>
      </p:par>
    </p:tnLst>
    <p:bldLst>
      <p:bldP spid="105" grpId="0"/>
      <p:bldP spid="107" grpId="0" animBg="1"/>
      <p:bldP spid="10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594600" y="2072639"/>
            <a:ext cx="1498600" cy="149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789902" y="2221775"/>
            <a:ext cx="1107997" cy="1200329"/>
          </a:xfrm>
          <a:prstGeom prst="rect">
            <a:avLst/>
          </a:prstGeom>
        </p:spPr>
        <p:txBody>
          <a:bodyPr wrap="none">
            <a:spAutoFit/>
          </a:bodyPr>
          <a:lstStyle/>
          <a:p>
            <a:pPr algn="ctr"/>
            <a:r>
              <a:rPr lang="zh-CN" altLang="en-US" sz="3600" dirty="0">
                <a:latin typeface="隶书" panose="02010509060101010101" pitchFamily="49" charset="-122"/>
                <a:ea typeface="隶书" panose="02010509060101010101" pitchFamily="49" charset="-122"/>
              </a:rPr>
              <a:t>添加</a:t>
            </a:r>
            <a:endParaRPr lang="en-US" altLang="zh-CN" sz="3600" dirty="0">
              <a:latin typeface="隶书" panose="02010509060101010101" pitchFamily="49" charset="-122"/>
              <a:ea typeface="隶书" panose="02010509060101010101" pitchFamily="49" charset="-122"/>
            </a:endParaRPr>
          </a:p>
          <a:p>
            <a:pPr algn="ctr"/>
            <a:r>
              <a:rPr lang="zh-CN" altLang="en-US" sz="3600" dirty="0">
                <a:latin typeface="隶书" panose="02010509060101010101" pitchFamily="49" charset="-122"/>
                <a:ea typeface="隶书" panose="02010509060101010101" pitchFamily="49" charset="-122"/>
              </a:rPr>
              <a:t>标题</a:t>
            </a:r>
          </a:p>
        </p:txBody>
      </p:sp>
      <p:sp>
        <p:nvSpPr>
          <p:cNvPr id="21" name="矩形 20"/>
          <p:cNvSpPr/>
          <p:nvPr/>
        </p:nvSpPr>
        <p:spPr>
          <a:xfrm>
            <a:off x="7594600" y="4180839"/>
            <a:ext cx="1498600" cy="149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89902" y="4329975"/>
            <a:ext cx="1107997" cy="1200329"/>
          </a:xfrm>
          <a:prstGeom prst="rect">
            <a:avLst/>
          </a:prstGeom>
        </p:spPr>
        <p:txBody>
          <a:bodyPr wrap="none">
            <a:spAutoFit/>
          </a:bodyPr>
          <a:lstStyle/>
          <a:p>
            <a:pPr algn="ctr"/>
            <a:r>
              <a:rPr lang="zh-CN" altLang="en-US" sz="3600" dirty="0">
                <a:latin typeface="隶书" panose="02010509060101010101" pitchFamily="49" charset="-122"/>
                <a:ea typeface="隶书" panose="02010509060101010101" pitchFamily="49" charset="-122"/>
              </a:rPr>
              <a:t>添加</a:t>
            </a:r>
            <a:endParaRPr lang="en-US" altLang="zh-CN" sz="3600" dirty="0">
              <a:latin typeface="隶书" panose="02010509060101010101" pitchFamily="49" charset="-122"/>
              <a:ea typeface="隶书" panose="02010509060101010101" pitchFamily="49" charset="-122"/>
            </a:endParaRPr>
          </a:p>
          <a:p>
            <a:pPr algn="ctr"/>
            <a:r>
              <a:rPr lang="zh-CN" altLang="en-US" sz="3600" dirty="0">
                <a:latin typeface="隶书" panose="02010509060101010101" pitchFamily="49" charset="-122"/>
                <a:ea typeface="隶书" panose="02010509060101010101" pitchFamily="49" charset="-122"/>
              </a:rPr>
              <a:t>标题</a:t>
            </a:r>
          </a:p>
        </p:txBody>
      </p:sp>
      <p:pic>
        <p:nvPicPr>
          <p:cNvPr id="15" name="图片 14"/>
          <p:cNvPicPr>
            <a:picLocks noChangeAspect="1"/>
          </p:cNvPicPr>
          <p:nvPr/>
        </p:nvPicPr>
        <p:blipFill>
          <a:blip r:embed="rId2" cstate="email"/>
          <a:stretch>
            <a:fillRect/>
          </a:stretch>
        </p:blipFill>
        <p:spPr>
          <a:xfrm>
            <a:off x="9415793" y="1808875"/>
            <a:ext cx="831293" cy="1579016"/>
          </a:xfrm>
          <a:prstGeom prst="rect">
            <a:avLst/>
          </a:prstGeom>
        </p:spPr>
      </p:pic>
      <p:pic>
        <p:nvPicPr>
          <p:cNvPr id="16" name="图片 15"/>
          <p:cNvPicPr>
            <a:picLocks noChangeAspect="1"/>
          </p:cNvPicPr>
          <p:nvPr/>
        </p:nvPicPr>
        <p:blipFill>
          <a:blip r:embed="rId2" cstate="email"/>
          <a:stretch>
            <a:fillRect/>
          </a:stretch>
        </p:blipFill>
        <p:spPr>
          <a:xfrm>
            <a:off x="9415793" y="4125594"/>
            <a:ext cx="831293" cy="1579016"/>
          </a:xfrm>
          <a:prstGeom prst="rect">
            <a:avLst/>
          </a:prstGeom>
        </p:spPr>
      </p:pic>
      <p:pic>
        <p:nvPicPr>
          <p:cNvPr id="11" name="图片 10"/>
          <p:cNvPicPr>
            <a:picLocks noChangeAspect="1"/>
          </p:cNvPicPr>
          <p:nvPr/>
        </p:nvPicPr>
        <p:blipFill>
          <a:blip r:embed="rId3" cstate="email">
            <a:clrChange>
              <a:clrFrom>
                <a:srgbClr val="FFFFFF"/>
              </a:clrFrom>
              <a:clrTo>
                <a:srgbClr val="FFFFFF">
                  <a:alpha val="0"/>
                </a:srgbClr>
              </a:clrTo>
            </a:clrChange>
          </a:blip>
          <a:stretch>
            <a:fillRect/>
          </a:stretch>
        </p:blipFill>
        <p:spPr>
          <a:xfrm>
            <a:off x="-1374874" y="1919030"/>
            <a:ext cx="3989214" cy="4945310"/>
          </a:xfrm>
          <a:prstGeom prst="rect">
            <a:avLst/>
          </a:prstGeom>
        </p:spPr>
      </p:pic>
      <p:sp>
        <p:nvSpPr>
          <p:cNvPr id="12" name="矩形 11"/>
          <p:cNvSpPr/>
          <p:nvPr/>
        </p:nvSpPr>
        <p:spPr>
          <a:xfrm>
            <a:off x="2704184" y="2114731"/>
            <a:ext cx="4924421" cy="1456508"/>
          </a:xfrm>
          <a:prstGeom prst="rect">
            <a:avLst/>
          </a:prstGeom>
        </p:spPr>
        <p:txBody>
          <a:bodyPr vert="eaVert" wrap="square" lIns="91438" tIns="45719" rIns="91438" bIns="45719">
            <a:spAutoFit/>
          </a:bodyPr>
          <a:lstStyle/>
          <a:p>
            <a:pPr>
              <a:lnSpc>
                <a:spcPct val="20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点击添加文本信息点击添加文本信息点击添加文本信息点击添加文本信息点击添加文本信息点击添加文本信息点击添加文本信息点击添加文本信息</a:t>
            </a:r>
          </a:p>
        </p:txBody>
      </p:sp>
      <p:sp>
        <p:nvSpPr>
          <p:cNvPr id="13" name="矩形 12"/>
          <p:cNvSpPr/>
          <p:nvPr/>
        </p:nvSpPr>
        <p:spPr>
          <a:xfrm>
            <a:off x="2704184" y="4248102"/>
            <a:ext cx="4924421" cy="1456508"/>
          </a:xfrm>
          <a:prstGeom prst="rect">
            <a:avLst/>
          </a:prstGeom>
        </p:spPr>
        <p:txBody>
          <a:bodyPr vert="eaVert" wrap="square" lIns="91438" tIns="45719" rIns="91438" bIns="45719">
            <a:spAutoFit/>
          </a:bodyPr>
          <a:lstStyle/>
          <a:p>
            <a:pPr>
              <a:lnSpc>
                <a:spcPct val="20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点击添加文本信息点击添加文本信息点击添加文本信息点击添加文本信息点击添加文本信息点击添加文本信息点击添加文本信息点击添加文本信息</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22"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stretch>
            <a:fillRect/>
          </a:stretch>
        </p:blipFill>
        <p:spPr>
          <a:xfrm>
            <a:off x="131447" y="-39973"/>
            <a:ext cx="4815334" cy="6858000"/>
          </a:xfrm>
          <a:prstGeom prst="rect">
            <a:avLst/>
          </a:prstGeom>
        </p:spPr>
      </p:pic>
      <p:grpSp>
        <p:nvGrpSpPr>
          <p:cNvPr id="5" name="组合 4"/>
          <p:cNvGrpSpPr/>
          <p:nvPr/>
        </p:nvGrpSpPr>
        <p:grpSpPr>
          <a:xfrm>
            <a:off x="6400377" y="1834794"/>
            <a:ext cx="2697652" cy="1554233"/>
            <a:chOff x="7913188" y="3023291"/>
            <a:chExt cx="2697652" cy="1554233"/>
          </a:xfrm>
        </p:grpSpPr>
        <p:sp>
          <p:nvSpPr>
            <p:cNvPr id="6" name="椭圆 5"/>
            <p:cNvSpPr/>
            <p:nvPr/>
          </p:nvSpPr>
          <p:spPr>
            <a:xfrm>
              <a:off x="9684695" y="3800408"/>
              <a:ext cx="684005" cy="684005"/>
            </a:xfrm>
            <a:prstGeom prst="ellipse">
              <a:avLst/>
            </a:prstGeom>
            <a:solidFill>
              <a:srgbClr val="386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7913188" y="3023291"/>
              <a:ext cx="2697652" cy="1554233"/>
              <a:chOff x="1874590" y="1407136"/>
              <a:chExt cx="2697652" cy="1554233"/>
            </a:xfrm>
          </p:grpSpPr>
          <p:sp>
            <p:nvSpPr>
              <p:cNvPr id="8" name="矩形 7"/>
              <p:cNvSpPr/>
              <p:nvPr/>
            </p:nvSpPr>
            <p:spPr>
              <a:xfrm>
                <a:off x="1949986" y="1479229"/>
                <a:ext cx="2622256" cy="1442167"/>
              </a:xfrm>
              <a:prstGeom prst="rect">
                <a:avLst/>
              </a:prstGeom>
            </p:spPr>
            <p:txBody>
              <a:bodyPr vert="eaVert" wrap="square">
                <a:spAutoFit/>
              </a:bodyPr>
              <a:lstStyle/>
              <a:p>
                <a:pPr algn="ctr">
                  <a:lnSpc>
                    <a:spcPct val="120000"/>
                  </a:lnSpc>
                </a:pPr>
                <a:r>
                  <a:rPr lang="zh-CN" altLang="en-US" sz="4400" b="1" spc="300" dirty="0">
                    <a:latin typeface="汉仪小麦体简" panose="00020600040101010101" pitchFamily="18" charset="-122"/>
                    <a:ea typeface="汉仪小麦体简" panose="00020600040101010101" pitchFamily="18" charset="-122"/>
                    <a:sym typeface="微软雅黑" panose="020B0503020204020204" pitchFamily="34" charset="-122"/>
                  </a:rPr>
                  <a:t>点</a:t>
                </a:r>
                <a:r>
                  <a:rPr lang="zh-CN" altLang="en-US" sz="44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击</a:t>
                </a:r>
                <a:r>
                  <a:rPr lang="zh-CN" altLang="en-US" sz="44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4400" b="1" dirty="0">
                  <a:latin typeface="汉仪小麦体简" panose="00020600040101010101" pitchFamily="18" charset="-122"/>
                  <a:ea typeface="汉仪小麦体简" panose="00020600040101010101" pitchFamily="18" charset="-122"/>
                </a:endParaRPr>
              </a:p>
            </p:txBody>
          </p:sp>
          <p:cxnSp>
            <p:nvCxnSpPr>
              <p:cNvPr id="9" name="直接连接符 8"/>
              <p:cNvCxnSpPr/>
              <p:nvPr/>
            </p:nvCxnSpPr>
            <p:spPr>
              <a:xfrm>
                <a:off x="1874590" y="1407136"/>
                <a:ext cx="26133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874590" y="2961369"/>
                <a:ext cx="26133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5994565" y="4000940"/>
            <a:ext cx="4597400" cy="1534583"/>
            <a:chOff x="6096000" y="4234841"/>
            <a:chExt cx="4597400" cy="1534583"/>
          </a:xfrm>
        </p:grpSpPr>
        <p:sp>
          <p:nvSpPr>
            <p:cNvPr id="12" name="TextBox 31"/>
            <p:cNvSpPr txBox="1"/>
            <p:nvPr/>
          </p:nvSpPr>
          <p:spPr>
            <a:xfrm>
              <a:off x="6096000" y="4234841"/>
              <a:ext cx="2856700" cy="523218"/>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ctr" defTabSz="913765"/>
              <a:r>
                <a:rPr lang="zh-CN" altLang="en-US" sz="2800" b="1" dirty="0">
                  <a:solidFill>
                    <a:schemeClr val="tx1"/>
                  </a:solidFill>
                  <a:effectLst/>
                  <a:latin typeface="汉仪小麦体简" panose="00020600040101010101" pitchFamily="18" charset="-122"/>
                  <a:ea typeface="汉仪小麦体简" panose="00020600040101010101" pitchFamily="18" charset="-122"/>
                </a:rPr>
                <a:t>单击输入标题</a:t>
              </a:r>
            </a:p>
          </p:txBody>
        </p:sp>
        <p:sp>
          <p:nvSpPr>
            <p:cNvPr id="13" name="矩形 12"/>
            <p:cNvSpPr/>
            <p:nvPr/>
          </p:nvSpPr>
          <p:spPr>
            <a:xfrm>
              <a:off x="6340485" y="4758059"/>
              <a:ext cx="4352915" cy="1011365"/>
            </a:xfrm>
            <a:prstGeom prst="rect">
              <a:avLst/>
            </a:prstGeom>
          </p:spPr>
          <p:txBody>
            <a:bodyPr wrap="square" lIns="91438" tIns="45719" rIns="91438" bIns="45719">
              <a:spAutoFit/>
            </a:body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点击添加文本信息点击添加文本信息点击添加文本信息点击添加文本信息点击添加文本信息点击添加文本信息</a:t>
              </a:r>
            </a:p>
          </p:txBody>
        </p:sp>
      </p:grpSp>
      <p:pic>
        <p:nvPicPr>
          <p:cNvPr id="14" name="图片 13"/>
          <p:cNvPicPr>
            <a:picLocks noChangeAspect="1"/>
          </p:cNvPicPr>
          <p:nvPr/>
        </p:nvPicPr>
        <p:blipFill>
          <a:blip r:embed="rId3" cstate="email"/>
          <a:stretch>
            <a:fillRect/>
          </a:stretch>
        </p:blipFill>
        <p:spPr>
          <a:xfrm>
            <a:off x="9568036" y="-229624"/>
            <a:ext cx="2808354" cy="43007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stretch>
            <a:fillRect/>
          </a:stretch>
        </p:blipFill>
        <p:spPr>
          <a:xfrm>
            <a:off x="3632898" y="3056419"/>
            <a:ext cx="4985235" cy="3052281"/>
          </a:xfrm>
          <a:prstGeom prst="rect">
            <a:avLst/>
          </a:prstGeom>
        </p:spPr>
      </p:pic>
      <p:grpSp>
        <p:nvGrpSpPr>
          <p:cNvPr id="22" name="组合 21"/>
          <p:cNvGrpSpPr/>
          <p:nvPr/>
        </p:nvGrpSpPr>
        <p:grpSpPr>
          <a:xfrm>
            <a:off x="4362498" y="1210607"/>
            <a:ext cx="3503772" cy="1569661"/>
            <a:chOff x="501011" y="3526734"/>
            <a:chExt cx="3503772" cy="1569661"/>
          </a:xfrm>
        </p:grpSpPr>
        <p:sp>
          <p:nvSpPr>
            <p:cNvPr id="23" name="矩形 39"/>
            <p:cNvSpPr>
              <a:spLocks noChangeArrowheads="1"/>
            </p:cNvSpPr>
            <p:nvPr/>
          </p:nvSpPr>
          <p:spPr bwMode="auto">
            <a:xfrm>
              <a:off x="501011" y="4265398"/>
              <a:ext cx="3290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24" name="矩形 39"/>
            <p:cNvSpPr>
              <a:spLocks noChangeArrowheads="1"/>
            </p:cNvSpPr>
            <p:nvPr/>
          </p:nvSpPr>
          <p:spPr bwMode="auto">
            <a:xfrm>
              <a:off x="851261" y="3526734"/>
              <a:ext cx="31535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16" name="组合 15"/>
          <p:cNvGrpSpPr/>
          <p:nvPr/>
        </p:nvGrpSpPr>
        <p:grpSpPr>
          <a:xfrm>
            <a:off x="478533" y="3603252"/>
            <a:ext cx="3503772" cy="1569661"/>
            <a:chOff x="501011" y="3526734"/>
            <a:chExt cx="3503772" cy="1569661"/>
          </a:xfrm>
        </p:grpSpPr>
        <p:sp>
          <p:nvSpPr>
            <p:cNvPr id="17" name="矩形 39"/>
            <p:cNvSpPr>
              <a:spLocks noChangeArrowheads="1"/>
            </p:cNvSpPr>
            <p:nvPr/>
          </p:nvSpPr>
          <p:spPr bwMode="auto">
            <a:xfrm>
              <a:off x="501011" y="4265398"/>
              <a:ext cx="3290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18" name="矩形 39"/>
            <p:cNvSpPr>
              <a:spLocks noChangeArrowheads="1"/>
            </p:cNvSpPr>
            <p:nvPr/>
          </p:nvSpPr>
          <p:spPr bwMode="auto">
            <a:xfrm>
              <a:off x="851261" y="3526734"/>
              <a:ext cx="31535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19" name="组合 18"/>
          <p:cNvGrpSpPr/>
          <p:nvPr/>
        </p:nvGrpSpPr>
        <p:grpSpPr>
          <a:xfrm>
            <a:off x="8482145" y="3557085"/>
            <a:ext cx="3503772" cy="1569661"/>
            <a:chOff x="501011" y="3526734"/>
            <a:chExt cx="3503772" cy="1569661"/>
          </a:xfrm>
        </p:grpSpPr>
        <p:sp>
          <p:nvSpPr>
            <p:cNvPr id="20" name="矩形 39"/>
            <p:cNvSpPr>
              <a:spLocks noChangeArrowheads="1"/>
            </p:cNvSpPr>
            <p:nvPr/>
          </p:nvSpPr>
          <p:spPr bwMode="auto">
            <a:xfrm>
              <a:off x="501011" y="4265398"/>
              <a:ext cx="3290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21" name="矩形 39"/>
            <p:cNvSpPr>
              <a:spLocks noChangeArrowheads="1"/>
            </p:cNvSpPr>
            <p:nvPr/>
          </p:nvSpPr>
          <p:spPr bwMode="auto">
            <a:xfrm>
              <a:off x="851261" y="3526734"/>
              <a:ext cx="31535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pic>
        <p:nvPicPr>
          <p:cNvPr id="31" name="图片 30"/>
          <p:cNvPicPr>
            <a:picLocks noChangeAspect="1"/>
          </p:cNvPicPr>
          <p:nvPr/>
        </p:nvPicPr>
        <p:blipFill>
          <a:blip r:embed="rId3" cstate="email"/>
          <a:stretch>
            <a:fillRect/>
          </a:stretch>
        </p:blipFill>
        <p:spPr>
          <a:xfrm>
            <a:off x="8972333" y="0"/>
            <a:ext cx="2873645" cy="2040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6512" y="1873250"/>
            <a:ext cx="12228512" cy="3219450"/>
          </a:xfrm>
          <a:prstGeom prst="rect">
            <a:avLst/>
          </a:prstGeom>
          <a:solidFill>
            <a:srgbClr val="AAD4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email"/>
          <a:stretch>
            <a:fillRect/>
          </a:stretch>
        </p:blipFill>
        <p:spPr>
          <a:xfrm>
            <a:off x="3761107" y="1212850"/>
            <a:ext cx="4662873" cy="4432300"/>
          </a:xfrm>
          <a:prstGeom prst="rect">
            <a:avLst/>
          </a:prstGeom>
        </p:spPr>
      </p:pic>
      <p:grpSp>
        <p:nvGrpSpPr>
          <p:cNvPr id="3" name="组合 2"/>
          <p:cNvGrpSpPr/>
          <p:nvPr/>
        </p:nvGrpSpPr>
        <p:grpSpPr>
          <a:xfrm>
            <a:off x="603250" y="2381887"/>
            <a:ext cx="3157858" cy="1938993"/>
            <a:chOff x="846926" y="3526734"/>
            <a:chExt cx="3157858" cy="1938993"/>
          </a:xfrm>
        </p:grpSpPr>
        <p:sp>
          <p:nvSpPr>
            <p:cNvPr id="4" name="矩形 39"/>
            <p:cNvSpPr>
              <a:spLocks noChangeArrowheads="1"/>
            </p:cNvSpPr>
            <p:nvPr/>
          </p:nvSpPr>
          <p:spPr bwMode="auto">
            <a:xfrm>
              <a:off x="846926" y="4265398"/>
              <a:ext cx="31578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sp>
          <p:nvSpPr>
            <p:cNvPr id="5" name="矩形 39"/>
            <p:cNvSpPr>
              <a:spLocks noChangeArrowheads="1"/>
            </p:cNvSpPr>
            <p:nvPr/>
          </p:nvSpPr>
          <p:spPr bwMode="auto">
            <a:xfrm>
              <a:off x="851261" y="3526734"/>
              <a:ext cx="31535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6" name="组合 5"/>
          <p:cNvGrpSpPr/>
          <p:nvPr/>
        </p:nvGrpSpPr>
        <p:grpSpPr>
          <a:xfrm>
            <a:off x="8756650" y="2252654"/>
            <a:ext cx="3157858" cy="1938993"/>
            <a:chOff x="846926" y="3526734"/>
            <a:chExt cx="3157858" cy="1938993"/>
          </a:xfrm>
        </p:grpSpPr>
        <p:sp>
          <p:nvSpPr>
            <p:cNvPr id="7" name="矩形 39"/>
            <p:cNvSpPr>
              <a:spLocks noChangeArrowheads="1"/>
            </p:cNvSpPr>
            <p:nvPr/>
          </p:nvSpPr>
          <p:spPr bwMode="auto">
            <a:xfrm>
              <a:off x="846926" y="4265398"/>
              <a:ext cx="31578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sp>
          <p:nvSpPr>
            <p:cNvPr id="8" name="矩形 39"/>
            <p:cNvSpPr>
              <a:spLocks noChangeArrowheads="1"/>
            </p:cNvSpPr>
            <p:nvPr/>
          </p:nvSpPr>
          <p:spPr bwMode="auto">
            <a:xfrm>
              <a:off x="851261" y="3526734"/>
              <a:ext cx="31535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email"/>
          <a:srcRect/>
          <a:stretch>
            <a:fillRect/>
          </a:stretch>
        </p:blipFill>
        <p:spPr>
          <a:xfrm rot="5400000">
            <a:off x="2666999" y="-2666999"/>
            <a:ext cx="6858001" cy="12192001"/>
          </a:xfrm>
          <a:prstGeom prst="rect">
            <a:avLst/>
          </a:prstGeom>
        </p:spPr>
      </p:pic>
      <p:sp>
        <p:nvSpPr>
          <p:cNvPr id="105" name="PA_文本框 9"/>
          <p:cNvSpPr txBox="1"/>
          <p:nvPr>
            <p:custDataLst>
              <p:tags r:id="rId1"/>
            </p:custDataLst>
          </p:nvPr>
        </p:nvSpPr>
        <p:spPr>
          <a:xfrm>
            <a:off x="3743737" y="3306298"/>
            <a:ext cx="4704523" cy="773289"/>
          </a:xfrm>
          <a:prstGeom prst="rect">
            <a:avLst/>
          </a:prstGeom>
          <a:noFill/>
        </p:spPr>
        <p:txBody>
          <a:bodyPr wrap="square">
            <a:spAutoFit/>
          </a:bodyPr>
          <a:lstStyle/>
          <a:p>
            <a:pPr lvl="0">
              <a:lnSpc>
                <a:spcPct val="150000"/>
              </a:lnSpc>
              <a:defRPr/>
            </a:pPr>
            <a:r>
              <a:rPr lang="zh-CN" altLang="en-US"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a:t>
            </a:r>
            <a:endParaRPr lang="en-US" altLang="zh-CN"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sp>
        <p:nvSpPr>
          <p:cNvPr id="106" name="PA_文本框 1"/>
          <p:cNvSpPr txBox="1">
            <a:spLocks noChangeArrowheads="1"/>
          </p:cNvSpPr>
          <p:nvPr>
            <p:custDataLst>
              <p:tags r:id="rId2"/>
            </p:custDataLst>
          </p:nvPr>
        </p:nvSpPr>
        <p:spPr bwMode="auto">
          <a:xfrm>
            <a:off x="2760971" y="2321005"/>
            <a:ext cx="6934205" cy="1107996"/>
          </a:xfrm>
          <a:prstGeom prst="rect">
            <a:avLst/>
          </a:prstGeom>
          <a:noFill/>
          <a:ln w="9525">
            <a:noFill/>
            <a:miter lim="800000"/>
          </a:ln>
        </p:spPr>
        <p:txBody>
          <a:bodyPr wrap="square">
            <a:spAutoFit/>
          </a:bodyPr>
          <a:lstStyle/>
          <a:p>
            <a:pPr algn="ctr"/>
            <a:r>
              <a:rPr lang="zh-CN" altLang="en-US" sz="6600" b="1" dirty="0">
                <a:solidFill>
                  <a:srgbClr val="AAD4DC"/>
                </a:solidFill>
                <a:latin typeface="汉仪小麦体简" panose="00020600040101010101" pitchFamily="18" charset="-122"/>
                <a:ea typeface="汉仪小麦体简" panose="00020600040101010101" pitchFamily="18" charset="-122"/>
                <a:cs typeface="+mn-ea"/>
                <a:sym typeface="+mn-lt"/>
              </a:rPr>
              <a:t>点击添加标题</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grpSp>
        <p:nvGrpSpPr>
          <p:cNvPr id="4" name="组合 3"/>
          <p:cNvGrpSpPr/>
          <p:nvPr/>
        </p:nvGrpSpPr>
        <p:grpSpPr>
          <a:xfrm>
            <a:off x="1464233" y="1612855"/>
            <a:ext cx="2065175" cy="3386886"/>
            <a:chOff x="1464233" y="1612855"/>
            <a:chExt cx="2065175" cy="3386886"/>
          </a:xfrm>
        </p:grpSpPr>
        <p:pic>
          <p:nvPicPr>
            <p:cNvPr id="8" name="图片 7"/>
            <p:cNvPicPr>
              <a:picLocks noChangeAspect="1"/>
            </p:cNvPicPr>
            <p:nvPr/>
          </p:nvPicPr>
          <p:blipFill>
            <a:blip r:embed="rId6" cstate="email"/>
            <a:stretch>
              <a:fillRect/>
            </a:stretch>
          </p:blipFill>
          <p:spPr>
            <a:xfrm>
              <a:off x="1464233" y="1612855"/>
              <a:ext cx="2065175" cy="3386886"/>
            </a:xfrm>
            <a:prstGeom prst="rect">
              <a:avLst/>
            </a:prstGeom>
          </p:spPr>
        </p:pic>
        <p:sp>
          <p:nvSpPr>
            <p:cNvPr id="2" name="矩形 1"/>
            <p:cNvSpPr/>
            <p:nvPr/>
          </p:nvSpPr>
          <p:spPr>
            <a:xfrm>
              <a:off x="1578421" y="2659967"/>
              <a:ext cx="1569660" cy="646331"/>
            </a:xfrm>
            <a:prstGeom prst="rect">
              <a:avLst/>
            </a:prstGeom>
          </p:spPr>
          <p:txBody>
            <a:bodyPr wrap="none">
              <a:spAutoFit/>
            </a:bodyPr>
            <a:lstStyle/>
            <a:p>
              <a:r>
                <a:rPr lang="zh-CN" altLang="en-US" sz="3600" b="1" dirty="0">
                  <a:latin typeface="汉仪小麦体简" panose="00020600040101010101" pitchFamily="18" charset="-122"/>
                  <a:ea typeface="汉仪小麦体简" panose="00020600040101010101" pitchFamily="18" charset="-122"/>
                  <a:cs typeface="+mn-ea"/>
                  <a:sym typeface="+mn-lt"/>
                </a:rPr>
                <a:t>第叁章</a:t>
              </a:r>
              <a:endParaRPr lang="zh-CN" altLang="en-US" sz="3600" dirty="0"/>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05"/>
                                        </p:tgtEl>
                                        <p:attrNameLst>
                                          <p:attrName>style.visibility</p:attrName>
                                        </p:attrNameLst>
                                      </p:cBhvr>
                                      <p:to>
                                        <p:strVal val="visible"/>
                                      </p:to>
                                    </p:set>
                                    <p:animEffect transition="in" filter="wipe(left)">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62100" y="2305050"/>
            <a:ext cx="9372600" cy="2787650"/>
          </a:xfrm>
          <a:prstGeom prst="rect">
            <a:avLst/>
          </a:prstGeom>
          <a:solidFill>
            <a:srgbClr val="AAD4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786591" y="2835558"/>
            <a:ext cx="4151159" cy="1869396"/>
            <a:chOff x="7024972" y="3797832"/>
            <a:chExt cx="4151159" cy="1869396"/>
          </a:xfrm>
        </p:grpSpPr>
        <p:sp>
          <p:nvSpPr>
            <p:cNvPr id="5" name="文本框 4"/>
            <p:cNvSpPr txBox="1"/>
            <p:nvPr/>
          </p:nvSpPr>
          <p:spPr>
            <a:xfrm>
              <a:off x="7024972" y="3797832"/>
              <a:ext cx="2493826" cy="523220"/>
            </a:xfrm>
            <a:prstGeom prst="rect">
              <a:avLst/>
            </a:prstGeom>
            <a:noFill/>
          </p:spPr>
          <p:txBody>
            <a:bodyPr wrap="square" rtlCol="0">
              <a:spAutoFit/>
            </a:bodyPr>
            <a:lstStyle/>
            <a:p>
              <a:r>
                <a:rPr lang="zh-CN" altLang="en-US" sz="2800" b="1" dirty="0">
                  <a:latin typeface="汉仪小麦体简" panose="00020600040101010101" pitchFamily="18" charset="-122"/>
                  <a:ea typeface="汉仪小麦体简" panose="00020600040101010101" pitchFamily="18" charset="-122"/>
                </a:rPr>
                <a:t>单击输入标题</a:t>
              </a:r>
            </a:p>
          </p:txBody>
        </p:sp>
        <p:sp>
          <p:nvSpPr>
            <p:cNvPr id="6" name="文本框 5"/>
            <p:cNvSpPr txBox="1"/>
            <p:nvPr/>
          </p:nvSpPr>
          <p:spPr>
            <a:xfrm>
              <a:off x="7092099" y="4282233"/>
              <a:ext cx="4084032" cy="1384995"/>
            </a:xfrm>
            <a:prstGeom prst="rect">
              <a:avLst/>
            </a:prstGeom>
            <a:noFill/>
          </p:spPr>
          <p:txBody>
            <a:bodyPr wrap="square" rtlCol="0">
              <a:spAutoFit/>
            </a:bodyPr>
            <a:lstStyle/>
            <a:p>
              <a:pPr>
                <a:lnSpc>
                  <a:spcPct val="150000"/>
                </a:lnSpc>
                <a:spcBef>
                  <a:spcPct val="0"/>
                </a:spcBef>
              </a:pPr>
              <a:r>
                <a:rPr lang="zh-CN" altLang="en-US" sz="14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a:t>
              </a:r>
            </a:p>
            <a:p>
              <a:pPr>
                <a:lnSpc>
                  <a:spcPct val="150000"/>
                </a:lnSpc>
                <a:spcBef>
                  <a:spcPct val="0"/>
                </a:spcBef>
                <a:buNone/>
              </a:pPr>
              <a:endParaRPr lang="zh-CN" altLang="en-US" sz="1400" dirty="0">
                <a:latin typeface="隶书" panose="02010509060101010101" pitchFamily="49" charset="-122"/>
                <a:ea typeface="隶书" panose="02010509060101010101" pitchFamily="49" charset="-122"/>
              </a:endParaRPr>
            </a:p>
          </p:txBody>
        </p:sp>
      </p:grpSp>
      <p:pic>
        <p:nvPicPr>
          <p:cNvPr id="8" name="图片 7"/>
          <p:cNvPicPr>
            <a:picLocks noChangeAspect="1"/>
          </p:cNvPicPr>
          <p:nvPr/>
        </p:nvPicPr>
        <p:blipFill>
          <a:blip r:embed="rId2" cstate="email"/>
          <a:stretch>
            <a:fillRect/>
          </a:stretch>
        </p:blipFill>
        <p:spPr>
          <a:xfrm>
            <a:off x="10163346" y="1672748"/>
            <a:ext cx="1066680" cy="2026127"/>
          </a:xfrm>
          <a:prstGeom prst="rect">
            <a:avLst/>
          </a:prstGeom>
        </p:spPr>
      </p:pic>
      <p:pic>
        <p:nvPicPr>
          <p:cNvPr id="9" name="图片 8"/>
          <p:cNvPicPr>
            <a:picLocks noChangeAspect="1"/>
          </p:cNvPicPr>
          <p:nvPr/>
        </p:nvPicPr>
        <p:blipFill rotWithShape="1">
          <a:blip r:embed="rId3" cstate="email"/>
          <a:srcRect/>
          <a:stretch>
            <a:fillRect/>
          </a:stretch>
        </p:blipFill>
        <p:spPr>
          <a:xfrm>
            <a:off x="-32669" y="633730"/>
            <a:ext cx="5171254" cy="5450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114767" y="3950345"/>
            <a:ext cx="2667998" cy="1223065"/>
            <a:chOff x="7024972" y="3797832"/>
            <a:chExt cx="2667998" cy="1223065"/>
          </a:xfrm>
        </p:grpSpPr>
        <p:sp>
          <p:nvSpPr>
            <p:cNvPr id="6" name="文本框 5"/>
            <p:cNvSpPr txBox="1"/>
            <p:nvPr/>
          </p:nvSpPr>
          <p:spPr>
            <a:xfrm>
              <a:off x="7024972" y="3797832"/>
              <a:ext cx="2493826" cy="523220"/>
            </a:xfrm>
            <a:prstGeom prst="rect">
              <a:avLst/>
            </a:prstGeom>
            <a:noFill/>
          </p:spPr>
          <p:txBody>
            <a:bodyPr wrap="square" rtlCol="0">
              <a:spAutoFit/>
            </a:bodyPr>
            <a:lstStyle/>
            <a:p>
              <a:r>
                <a:rPr lang="zh-CN" altLang="en-US" sz="2800" b="1" dirty="0">
                  <a:latin typeface="汉仪小麦体简" panose="00020600040101010101" pitchFamily="18" charset="-122"/>
                  <a:ea typeface="汉仪小麦体简" panose="00020600040101010101" pitchFamily="18" charset="-122"/>
                </a:rPr>
                <a:t>单击输入标题</a:t>
              </a:r>
            </a:p>
          </p:txBody>
        </p:sp>
        <p:sp>
          <p:nvSpPr>
            <p:cNvPr id="7" name="文本框 6"/>
            <p:cNvSpPr txBox="1"/>
            <p:nvPr/>
          </p:nvSpPr>
          <p:spPr>
            <a:xfrm>
              <a:off x="7092099" y="4282233"/>
              <a:ext cx="2600871" cy="738664"/>
            </a:xfrm>
            <a:prstGeom prst="rect">
              <a:avLst/>
            </a:prstGeom>
            <a:noFill/>
          </p:spPr>
          <p:txBody>
            <a:bodyPr wrap="square" rtlCol="0">
              <a:spAutoFit/>
            </a:bodyPr>
            <a:lstStyle/>
            <a:p>
              <a:pPr>
                <a:lnSpc>
                  <a:spcPct val="150000"/>
                </a:lnSpc>
                <a:spcBef>
                  <a:spcPct val="0"/>
                </a:spcBef>
                <a:buNone/>
              </a:pPr>
              <a:r>
                <a:rPr lang="zh-CN" altLang="en-US" sz="1400" dirty="0">
                  <a:latin typeface="隶书" panose="02010509060101010101" pitchFamily="49" charset="-122"/>
                  <a:ea typeface="隶书" panose="02010509060101010101" pitchFamily="49" charset="-122"/>
                </a:rPr>
                <a:t>点击添加文本信息点击添加文本信息点击添加文本信息</a:t>
              </a:r>
            </a:p>
          </p:txBody>
        </p:sp>
      </p:grpSp>
      <p:grpSp>
        <p:nvGrpSpPr>
          <p:cNvPr id="8" name="组合 7"/>
          <p:cNvGrpSpPr/>
          <p:nvPr/>
        </p:nvGrpSpPr>
        <p:grpSpPr>
          <a:xfrm>
            <a:off x="8064139" y="4033847"/>
            <a:ext cx="2667998" cy="1223065"/>
            <a:chOff x="7024972" y="3797832"/>
            <a:chExt cx="2667998" cy="1223065"/>
          </a:xfrm>
        </p:grpSpPr>
        <p:sp>
          <p:nvSpPr>
            <p:cNvPr id="9" name="文本框 8"/>
            <p:cNvSpPr txBox="1"/>
            <p:nvPr/>
          </p:nvSpPr>
          <p:spPr>
            <a:xfrm>
              <a:off x="7024972" y="3797832"/>
              <a:ext cx="2493826" cy="523220"/>
            </a:xfrm>
            <a:prstGeom prst="rect">
              <a:avLst/>
            </a:prstGeom>
            <a:noFill/>
          </p:spPr>
          <p:txBody>
            <a:bodyPr wrap="square" rtlCol="0">
              <a:spAutoFit/>
            </a:bodyPr>
            <a:lstStyle/>
            <a:p>
              <a:r>
                <a:rPr lang="zh-CN" altLang="en-US" sz="2800" b="1" dirty="0">
                  <a:latin typeface="汉仪小麦体简" panose="00020600040101010101" pitchFamily="18" charset="-122"/>
                  <a:ea typeface="汉仪小麦体简" panose="00020600040101010101" pitchFamily="18" charset="-122"/>
                </a:rPr>
                <a:t>单击输入标题</a:t>
              </a:r>
            </a:p>
          </p:txBody>
        </p:sp>
        <p:sp>
          <p:nvSpPr>
            <p:cNvPr id="10" name="文本框 9"/>
            <p:cNvSpPr txBox="1"/>
            <p:nvPr/>
          </p:nvSpPr>
          <p:spPr>
            <a:xfrm>
              <a:off x="7092099" y="4282233"/>
              <a:ext cx="2600871" cy="738664"/>
            </a:xfrm>
            <a:prstGeom prst="rect">
              <a:avLst/>
            </a:prstGeom>
            <a:noFill/>
          </p:spPr>
          <p:txBody>
            <a:bodyPr wrap="square" rtlCol="0">
              <a:spAutoFit/>
            </a:bodyPr>
            <a:lstStyle/>
            <a:p>
              <a:pPr>
                <a:lnSpc>
                  <a:spcPct val="150000"/>
                </a:lnSpc>
                <a:spcBef>
                  <a:spcPct val="0"/>
                </a:spcBef>
                <a:buNone/>
              </a:pPr>
              <a:r>
                <a:rPr lang="zh-CN" altLang="en-US" sz="1400" dirty="0">
                  <a:latin typeface="隶书" panose="02010509060101010101" pitchFamily="49" charset="-122"/>
                  <a:ea typeface="隶书" panose="02010509060101010101" pitchFamily="49" charset="-122"/>
                </a:rPr>
                <a:t>点击添加文本信息点击添加文本信息点击添加文本信息</a:t>
              </a:r>
            </a:p>
          </p:txBody>
        </p:sp>
      </p:grpSp>
      <p:grpSp>
        <p:nvGrpSpPr>
          <p:cNvPr id="19" name="组合 18"/>
          <p:cNvGrpSpPr/>
          <p:nvPr/>
        </p:nvGrpSpPr>
        <p:grpSpPr>
          <a:xfrm>
            <a:off x="5114767" y="1360989"/>
            <a:ext cx="4699000" cy="830997"/>
            <a:chOff x="5114767" y="1360989"/>
            <a:chExt cx="4699000" cy="830997"/>
          </a:xfrm>
        </p:grpSpPr>
        <p:cxnSp>
          <p:nvCxnSpPr>
            <p:cNvPr id="4" name="直接连接符 3"/>
            <p:cNvCxnSpPr/>
            <p:nvPr/>
          </p:nvCxnSpPr>
          <p:spPr>
            <a:xfrm>
              <a:off x="5384642" y="2191986"/>
              <a:ext cx="4429125" cy="0"/>
            </a:xfrm>
            <a:prstGeom prst="line">
              <a:avLst/>
            </a:prstGeom>
            <a:ln>
              <a:solidFill>
                <a:srgbClr val="AAD4DC"/>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114767" y="1360989"/>
              <a:ext cx="3877985" cy="830997"/>
            </a:xfrm>
            <a:prstGeom prst="rect">
              <a:avLst/>
            </a:prstGeom>
            <a:noFill/>
          </p:spPr>
          <p:txBody>
            <a:bodyPr wrap="none" rtlCol="0">
              <a:spAutoFit/>
            </a:bodyPr>
            <a:lstStyle/>
            <a:p>
              <a:pPr algn="ctr"/>
              <a:r>
                <a:rPr lang="zh-CN" altLang="en-US" sz="4800" b="1" dirty="0">
                  <a:latin typeface="汉仪小麦体简" panose="00020600040101010101" pitchFamily="18" charset="-122"/>
                  <a:ea typeface="汉仪小麦体简" panose="00020600040101010101" pitchFamily="18" charset="-122"/>
                </a:rPr>
                <a:t>点击添加标题</a:t>
              </a:r>
            </a:p>
          </p:txBody>
        </p:sp>
      </p:grpSp>
      <p:pic>
        <p:nvPicPr>
          <p:cNvPr id="12" name="图片 11"/>
          <p:cNvPicPr>
            <a:picLocks noChangeAspect="1"/>
          </p:cNvPicPr>
          <p:nvPr/>
        </p:nvPicPr>
        <p:blipFill>
          <a:blip r:embed="rId2" cstate="email"/>
          <a:stretch>
            <a:fillRect/>
          </a:stretch>
        </p:blipFill>
        <p:spPr>
          <a:xfrm>
            <a:off x="0" y="0"/>
            <a:ext cx="4503212" cy="6858001"/>
          </a:xfrm>
          <a:prstGeom prst="rect">
            <a:avLst/>
          </a:prstGeom>
        </p:spPr>
      </p:pic>
      <p:sp>
        <p:nvSpPr>
          <p:cNvPr id="15" name="文本框 14"/>
          <p:cNvSpPr txBox="1"/>
          <p:nvPr/>
        </p:nvSpPr>
        <p:spPr>
          <a:xfrm>
            <a:off x="5114767" y="2796184"/>
            <a:ext cx="5898745" cy="1061829"/>
          </a:xfrm>
          <a:prstGeom prst="rect">
            <a:avLst/>
          </a:prstGeom>
          <a:noFill/>
        </p:spPr>
        <p:txBody>
          <a:bodyPr wrap="square" rtlCol="0">
            <a:spAutoFit/>
          </a:bodyPr>
          <a:lstStyle/>
          <a:p>
            <a:pPr>
              <a:lnSpc>
                <a:spcPct val="150000"/>
              </a:lnSpc>
              <a:spcBef>
                <a:spcPct val="0"/>
              </a:spcBef>
            </a:pPr>
            <a:r>
              <a:rPr lang="zh-CN" altLang="en-US" sz="14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a:t>
            </a:r>
          </a:p>
          <a:p>
            <a:pPr>
              <a:lnSpc>
                <a:spcPct val="150000"/>
              </a:lnSpc>
              <a:spcBef>
                <a:spcPct val="0"/>
              </a:spcBef>
              <a:buNone/>
            </a:pPr>
            <a:endParaRPr lang="zh-CN" altLang="en-US" sz="1400" dirty="0">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108597" y="1184060"/>
            <a:ext cx="4449697" cy="2723063"/>
            <a:chOff x="5375797" y="1804150"/>
            <a:chExt cx="4449697" cy="2723063"/>
          </a:xfrm>
        </p:grpSpPr>
        <p:pic>
          <p:nvPicPr>
            <p:cNvPr id="38" name="图片 37"/>
            <p:cNvPicPr>
              <a:picLocks noChangeAspect="1"/>
            </p:cNvPicPr>
            <p:nvPr/>
          </p:nvPicPr>
          <p:blipFill>
            <a:blip r:embed="rId2" cstate="email"/>
            <a:stretch>
              <a:fillRect/>
            </a:stretch>
          </p:blipFill>
          <p:spPr>
            <a:xfrm>
              <a:off x="5375797" y="1804150"/>
              <a:ext cx="1660405" cy="2723063"/>
            </a:xfrm>
            <a:prstGeom prst="rect">
              <a:avLst/>
            </a:prstGeom>
          </p:spPr>
        </p:pic>
        <p:sp>
          <p:nvSpPr>
            <p:cNvPr id="39" name="文本框 38"/>
            <p:cNvSpPr txBox="1"/>
            <p:nvPr/>
          </p:nvSpPr>
          <p:spPr>
            <a:xfrm>
              <a:off x="5533982" y="2315903"/>
              <a:ext cx="1107996" cy="1200329"/>
            </a:xfrm>
            <a:prstGeom prst="rect">
              <a:avLst/>
            </a:prstGeom>
            <a:noFill/>
          </p:spPr>
          <p:txBody>
            <a:bodyPr wrap="none" rtlCol="0">
              <a:spAutoFit/>
            </a:bodyPr>
            <a:lstStyle/>
            <a:p>
              <a:r>
                <a:rPr lang="zh-CN" altLang="en-US" sz="7200" dirty="0">
                  <a:latin typeface="汉仪小麦体简" panose="00020600040101010101" pitchFamily="18" charset="-122"/>
                  <a:ea typeface="汉仪小麦体简" panose="00020600040101010101" pitchFamily="18" charset="-122"/>
                </a:rPr>
                <a:t>壹</a:t>
              </a:r>
            </a:p>
          </p:txBody>
        </p:sp>
        <p:sp>
          <p:nvSpPr>
            <p:cNvPr id="40" name="矩形 39"/>
            <p:cNvSpPr>
              <a:spLocks noChangeArrowheads="1"/>
            </p:cNvSpPr>
            <p:nvPr/>
          </p:nvSpPr>
          <p:spPr bwMode="auto">
            <a:xfrm>
              <a:off x="7038913" y="2765555"/>
              <a:ext cx="2786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41" name="矩形 39"/>
            <p:cNvSpPr>
              <a:spLocks noChangeArrowheads="1"/>
            </p:cNvSpPr>
            <p:nvPr/>
          </p:nvSpPr>
          <p:spPr bwMode="auto">
            <a:xfrm>
              <a:off x="7038913" y="2242357"/>
              <a:ext cx="2458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43" name="组合 42"/>
          <p:cNvGrpSpPr/>
          <p:nvPr/>
        </p:nvGrpSpPr>
        <p:grpSpPr>
          <a:xfrm>
            <a:off x="6776426" y="1184060"/>
            <a:ext cx="4449697" cy="2723063"/>
            <a:chOff x="5375797" y="1804150"/>
            <a:chExt cx="4449697" cy="2723063"/>
          </a:xfrm>
        </p:grpSpPr>
        <p:pic>
          <p:nvPicPr>
            <p:cNvPr id="44" name="图片 43"/>
            <p:cNvPicPr>
              <a:picLocks noChangeAspect="1"/>
            </p:cNvPicPr>
            <p:nvPr/>
          </p:nvPicPr>
          <p:blipFill>
            <a:blip r:embed="rId2" cstate="email"/>
            <a:stretch>
              <a:fillRect/>
            </a:stretch>
          </p:blipFill>
          <p:spPr>
            <a:xfrm>
              <a:off x="5375797" y="1804150"/>
              <a:ext cx="1660405" cy="2723063"/>
            </a:xfrm>
            <a:prstGeom prst="rect">
              <a:avLst/>
            </a:prstGeom>
          </p:spPr>
        </p:pic>
        <p:sp>
          <p:nvSpPr>
            <p:cNvPr id="45" name="文本框 44"/>
            <p:cNvSpPr txBox="1"/>
            <p:nvPr/>
          </p:nvSpPr>
          <p:spPr>
            <a:xfrm>
              <a:off x="5533982" y="2315903"/>
              <a:ext cx="1107996" cy="1200329"/>
            </a:xfrm>
            <a:prstGeom prst="rect">
              <a:avLst/>
            </a:prstGeom>
            <a:noFill/>
          </p:spPr>
          <p:txBody>
            <a:bodyPr wrap="none" rtlCol="0">
              <a:spAutoFit/>
            </a:bodyPr>
            <a:lstStyle/>
            <a:p>
              <a:r>
                <a:rPr lang="zh-CN" altLang="en-US" sz="7200" dirty="0">
                  <a:latin typeface="汉仪小麦体简" panose="00020600040101010101" pitchFamily="18" charset="-122"/>
                  <a:ea typeface="汉仪小麦体简" panose="00020600040101010101" pitchFamily="18" charset="-122"/>
                </a:rPr>
                <a:t>贰</a:t>
              </a:r>
            </a:p>
          </p:txBody>
        </p:sp>
        <p:sp>
          <p:nvSpPr>
            <p:cNvPr id="46" name="矩形 45"/>
            <p:cNvSpPr>
              <a:spLocks noChangeArrowheads="1"/>
            </p:cNvSpPr>
            <p:nvPr/>
          </p:nvSpPr>
          <p:spPr bwMode="auto">
            <a:xfrm>
              <a:off x="7038913" y="2765555"/>
              <a:ext cx="2786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47" name="矩形 39"/>
            <p:cNvSpPr>
              <a:spLocks noChangeArrowheads="1"/>
            </p:cNvSpPr>
            <p:nvPr/>
          </p:nvSpPr>
          <p:spPr bwMode="auto">
            <a:xfrm>
              <a:off x="7038913" y="2242357"/>
              <a:ext cx="2458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48" name="组合 47"/>
          <p:cNvGrpSpPr/>
          <p:nvPr/>
        </p:nvGrpSpPr>
        <p:grpSpPr>
          <a:xfrm>
            <a:off x="1108597" y="3756591"/>
            <a:ext cx="4449697" cy="2723063"/>
            <a:chOff x="5375797" y="1804150"/>
            <a:chExt cx="4449697" cy="2723063"/>
          </a:xfrm>
        </p:grpSpPr>
        <p:pic>
          <p:nvPicPr>
            <p:cNvPr id="49" name="图片 48"/>
            <p:cNvPicPr>
              <a:picLocks noChangeAspect="1"/>
            </p:cNvPicPr>
            <p:nvPr/>
          </p:nvPicPr>
          <p:blipFill>
            <a:blip r:embed="rId2" cstate="email"/>
            <a:stretch>
              <a:fillRect/>
            </a:stretch>
          </p:blipFill>
          <p:spPr>
            <a:xfrm>
              <a:off x="5375797" y="1804150"/>
              <a:ext cx="1660405" cy="2723063"/>
            </a:xfrm>
            <a:prstGeom prst="rect">
              <a:avLst/>
            </a:prstGeom>
          </p:spPr>
        </p:pic>
        <p:sp>
          <p:nvSpPr>
            <p:cNvPr id="50" name="文本框 49"/>
            <p:cNvSpPr txBox="1"/>
            <p:nvPr/>
          </p:nvSpPr>
          <p:spPr>
            <a:xfrm>
              <a:off x="5533982" y="2315903"/>
              <a:ext cx="1107996" cy="1200329"/>
            </a:xfrm>
            <a:prstGeom prst="rect">
              <a:avLst/>
            </a:prstGeom>
            <a:noFill/>
          </p:spPr>
          <p:txBody>
            <a:bodyPr wrap="none" rtlCol="0">
              <a:spAutoFit/>
            </a:bodyPr>
            <a:lstStyle/>
            <a:p>
              <a:r>
                <a:rPr lang="zh-CN" altLang="en-US" sz="7200" dirty="0">
                  <a:latin typeface="汉仪小麦体简" panose="00020600040101010101" pitchFamily="18" charset="-122"/>
                  <a:ea typeface="汉仪小麦体简" panose="00020600040101010101" pitchFamily="18" charset="-122"/>
                </a:rPr>
                <a:t>叁</a:t>
              </a:r>
            </a:p>
          </p:txBody>
        </p:sp>
        <p:sp>
          <p:nvSpPr>
            <p:cNvPr id="51" name="矩形 50"/>
            <p:cNvSpPr>
              <a:spLocks noChangeArrowheads="1"/>
            </p:cNvSpPr>
            <p:nvPr/>
          </p:nvSpPr>
          <p:spPr bwMode="auto">
            <a:xfrm>
              <a:off x="7038913" y="2765555"/>
              <a:ext cx="2786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52" name="矩形 39"/>
            <p:cNvSpPr>
              <a:spLocks noChangeArrowheads="1"/>
            </p:cNvSpPr>
            <p:nvPr/>
          </p:nvSpPr>
          <p:spPr bwMode="auto">
            <a:xfrm>
              <a:off x="7038913" y="2242357"/>
              <a:ext cx="2458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53" name="组合 52"/>
          <p:cNvGrpSpPr/>
          <p:nvPr/>
        </p:nvGrpSpPr>
        <p:grpSpPr>
          <a:xfrm>
            <a:off x="6776426" y="3756591"/>
            <a:ext cx="4449697" cy="2723063"/>
            <a:chOff x="5375797" y="1804150"/>
            <a:chExt cx="4449697" cy="2723063"/>
          </a:xfrm>
        </p:grpSpPr>
        <p:pic>
          <p:nvPicPr>
            <p:cNvPr id="54" name="图片 53"/>
            <p:cNvPicPr>
              <a:picLocks noChangeAspect="1"/>
            </p:cNvPicPr>
            <p:nvPr/>
          </p:nvPicPr>
          <p:blipFill>
            <a:blip r:embed="rId2" cstate="email"/>
            <a:stretch>
              <a:fillRect/>
            </a:stretch>
          </p:blipFill>
          <p:spPr>
            <a:xfrm>
              <a:off x="5375797" y="1804150"/>
              <a:ext cx="1660405" cy="2723063"/>
            </a:xfrm>
            <a:prstGeom prst="rect">
              <a:avLst/>
            </a:prstGeom>
          </p:spPr>
        </p:pic>
        <p:sp>
          <p:nvSpPr>
            <p:cNvPr id="55" name="文本框 54"/>
            <p:cNvSpPr txBox="1"/>
            <p:nvPr/>
          </p:nvSpPr>
          <p:spPr>
            <a:xfrm>
              <a:off x="5533982" y="2315903"/>
              <a:ext cx="1107996" cy="1200329"/>
            </a:xfrm>
            <a:prstGeom prst="rect">
              <a:avLst/>
            </a:prstGeom>
            <a:noFill/>
          </p:spPr>
          <p:txBody>
            <a:bodyPr wrap="none" rtlCol="0">
              <a:spAutoFit/>
            </a:bodyPr>
            <a:lstStyle/>
            <a:p>
              <a:r>
                <a:rPr lang="zh-CN" altLang="en-US" sz="7200" dirty="0">
                  <a:latin typeface="汉仪小麦体简" panose="00020600040101010101" pitchFamily="18" charset="-122"/>
                  <a:ea typeface="汉仪小麦体简" panose="00020600040101010101" pitchFamily="18" charset="-122"/>
                </a:rPr>
                <a:t>肆</a:t>
              </a:r>
            </a:p>
          </p:txBody>
        </p:sp>
        <p:sp>
          <p:nvSpPr>
            <p:cNvPr id="56" name="矩形 55"/>
            <p:cNvSpPr>
              <a:spLocks noChangeArrowheads="1"/>
            </p:cNvSpPr>
            <p:nvPr/>
          </p:nvSpPr>
          <p:spPr bwMode="auto">
            <a:xfrm>
              <a:off x="7038913" y="2765555"/>
              <a:ext cx="2786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57" name="矩形 39"/>
            <p:cNvSpPr>
              <a:spLocks noChangeArrowheads="1"/>
            </p:cNvSpPr>
            <p:nvPr/>
          </p:nvSpPr>
          <p:spPr bwMode="auto">
            <a:xfrm>
              <a:off x="7038913" y="2242357"/>
              <a:ext cx="2458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inVertical)">
                                      <p:cBhvr>
                                        <p:cTn id="11" dur="500"/>
                                        <p:tgtEl>
                                          <p:spTgt spid="4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362700" y="4191639"/>
            <a:ext cx="4597400" cy="1534583"/>
            <a:chOff x="6096000" y="4234841"/>
            <a:chExt cx="4597400" cy="1534583"/>
          </a:xfrm>
        </p:grpSpPr>
        <p:sp>
          <p:nvSpPr>
            <p:cNvPr id="7" name="TextBox 31"/>
            <p:cNvSpPr txBox="1"/>
            <p:nvPr/>
          </p:nvSpPr>
          <p:spPr>
            <a:xfrm>
              <a:off x="6096000" y="4234841"/>
              <a:ext cx="2856700" cy="523218"/>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ctr" defTabSz="913765"/>
              <a:r>
                <a:rPr lang="zh-CN" altLang="en-US" sz="2800" b="1" dirty="0">
                  <a:solidFill>
                    <a:schemeClr val="tx1"/>
                  </a:solidFill>
                  <a:effectLst/>
                  <a:latin typeface="汉仪小麦体简" panose="00020600040101010101" pitchFamily="18" charset="-122"/>
                  <a:ea typeface="汉仪小麦体简" panose="00020600040101010101" pitchFamily="18" charset="-122"/>
                </a:rPr>
                <a:t>单击输入标题</a:t>
              </a:r>
            </a:p>
          </p:txBody>
        </p:sp>
        <p:sp>
          <p:nvSpPr>
            <p:cNvPr id="8" name="矩形 7"/>
            <p:cNvSpPr/>
            <p:nvPr/>
          </p:nvSpPr>
          <p:spPr>
            <a:xfrm>
              <a:off x="6340485" y="4758059"/>
              <a:ext cx="4352915" cy="1011365"/>
            </a:xfrm>
            <a:prstGeom prst="rect">
              <a:avLst/>
            </a:prstGeom>
          </p:spPr>
          <p:txBody>
            <a:bodyPr wrap="square" lIns="91438" tIns="45719" rIns="91438" bIns="45719">
              <a:spAutoFit/>
            </a:body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点击添加文本信息点击添加文本信息点击添加文本信息点击添加文本信息点击添加文本信息点击添加文本信息</a:t>
              </a:r>
            </a:p>
          </p:txBody>
        </p:sp>
      </p:grpSp>
      <p:grpSp>
        <p:nvGrpSpPr>
          <p:cNvPr id="10" name="组合 9"/>
          <p:cNvGrpSpPr/>
          <p:nvPr/>
        </p:nvGrpSpPr>
        <p:grpSpPr>
          <a:xfrm>
            <a:off x="1231901" y="1869656"/>
            <a:ext cx="4597400" cy="1534583"/>
            <a:chOff x="6096000" y="4234841"/>
            <a:chExt cx="4597400" cy="1534583"/>
          </a:xfrm>
        </p:grpSpPr>
        <p:sp>
          <p:nvSpPr>
            <p:cNvPr id="11" name="TextBox 31"/>
            <p:cNvSpPr txBox="1"/>
            <p:nvPr/>
          </p:nvSpPr>
          <p:spPr>
            <a:xfrm>
              <a:off x="6096000" y="4234841"/>
              <a:ext cx="2856700" cy="523218"/>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ctr" defTabSz="913765"/>
              <a:r>
                <a:rPr lang="zh-CN" altLang="en-US" sz="2800" b="1" dirty="0">
                  <a:solidFill>
                    <a:schemeClr val="tx1"/>
                  </a:solidFill>
                  <a:effectLst/>
                  <a:latin typeface="汉仪小麦体简" panose="00020600040101010101" pitchFamily="18" charset="-122"/>
                  <a:ea typeface="汉仪小麦体简" panose="00020600040101010101" pitchFamily="18" charset="-122"/>
                </a:rPr>
                <a:t>单击输入标题</a:t>
              </a:r>
            </a:p>
          </p:txBody>
        </p:sp>
        <p:sp>
          <p:nvSpPr>
            <p:cNvPr id="12" name="矩形 11"/>
            <p:cNvSpPr/>
            <p:nvPr/>
          </p:nvSpPr>
          <p:spPr>
            <a:xfrm>
              <a:off x="6340485" y="4758059"/>
              <a:ext cx="4352915" cy="1011365"/>
            </a:xfrm>
            <a:prstGeom prst="rect">
              <a:avLst/>
            </a:prstGeom>
          </p:spPr>
          <p:txBody>
            <a:bodyPr wrap="square" lIns="91438" tIns="45719" rIns="91438" bIns="45719">
              <a:spAutoFit/>
            </a:body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点击添加文本信息点击添加文本信息点击添加文本信息点击添加文本信息点击添加文本信息点击添加文本信息</a:t>
              </a:r>
            </a:p>
          </p:txBody>
        </p:sp>
      </p:grpSp>
      <p:pic>
        <p:nvPicPr>
          <p:cNvPr id="15" name="图片 14"/>
          <p:cNvPicPr>
            <a:picLocks noChangeAspect="1"/>
          </p:cNvPicPr>
          <p:nvPr/>
        </p:nvPicPr>
        <p:blipFill>
          <a:blip r:embed="rId2" cstate="email"/>
          <a:stretch>
            <a:fillRect/>
          </a:stretch>
        </p:blipFill>
        <p:spPr>
          <a:xfrm>
            <a:off x="3652843" y="3122422"/>
            <a:ext cx="2661652" cy="2661652"/>
          </a:xfrm>
          <a:prstGeom prst="rect">
            <a:avLst/>
          </a:prstGeom>
        </p:spPr>
      </p:pic>
      <p:grpSp>
        <p:nvGrpSpPr>
          <p:cNvPr id="2" name="组合 1"/>
          <p:cNvGrpSpPr/>
          <p:nvPr/>
        </p:nvGrpSpPr>
        <p:grpSpPr>
          <a:xfrm>
            <a:off x="10207497" y="-127166"/>
            <a:ext cx="1525010" cy="4318805"/>
            <a:chOff x="10207497" y="-127166"/>
            <a:chExt cx="1525010" cy="4318805"/>
          </a:xfrm>
        </p:grpSpPr>
        <p:pic>
          <p:nvPicPr>
            <p:cNvPr id="20" name="图片 19"/>
            <p:cNvPicPr>
              <a:picLocks noChangeAspect="1"/>
            </p:cNvPicPr>
            <p:nvPr/>
          </p:nvPicPr>
          <p:blipFill rotWithShape="1">
            <a:blip r:embed="rId3" cstate="email"/>
            <a:srcRect/>
            <a:stretch>
              <a:fillRect/>
            </a:stretch>
          </p:blipFill>
          <p:spPr>
            <a:xfrm>
              <a:off x="10207497" y="-42689"/>
              <a:ext cx="968503" cy="3597421"/>
            </a:xfrm>
            <a:prstGeom prst="rect">
              <a:avLst/>
            </a:prstGeom>
          </p:spPr>
        </p:pic>
        <p:pic>
          <p:nvPicPr>
            <p:cNvPr id="21" name="图片 20"/>
            <p:cNvPicPr>
              <a:picLocks noChangeAspect="1"/>
            </p:cNvPicPr>
            <p:nvPr/>
          </p:nvPicPr>
          <p:blipFill rotWithShape="1">
            <a:blip r:embed="rId4" cstate="email"/>
            <a:srcRect/>
            <a:stretch>
              <a:fillRect/>
            </a:stretch>
          </p:blipFill>
          <p:spPr>
            <a:xfrm>
              <a:off x="10619493" y="-127166"/>
              <a:ext cx="1113014" cy="43188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email"/>
          <a:srcRect/>
          <a:stretch>
            <a:fillRect/>
          </a:stretch>
        </p:blipFill>
        <p:spPr>
          <a:xfrm rot="5400000">
            <a:off x="2666999" y="-2666999"/>
            <a:ext cx="6858001" cy="12192001"/>
          </a:xfrm>
          <a:prstGeom prst="rect">
            <a:avLst/>
          </a:prstGeom>
        </p:spPr>
      </p:pic>
      <p:sp>
        <p:nvSpPr>
          <p:cNvPr id="105" name="PA_文本框 9"/>
          <p:cNvSpPr txBox="1"/>
          <p:nvPr>
            <p:custDataLst>
              <p:tags r:id="rId1"/>
            </p:custDataLst>
          </p:nvPr>
        </p:nvSpPr>
        <p:spPr>
          <a:xfrm>
            <a:off x="3743737" y="3306298"/>
            <a:ext cx="4704523" cy="773289"/>
          </a:xfrm>
          <a:prstGeom prst="rect">
            <a:avLst/>
          </a:prstGeom>
          <a:noFill/>
        </p:spPr>
        <p:txBody>
          <a:bodyPr wrap="square">
            <a:spAutoFit/>
          </a:bodyPr>
          <a:lstStyle/>
          <a:p>
            <a:pPr lvl="0">
              <a:lnSpc>
                <a:spcPct val="150000"/>
              </a:lnSpc>
              <a:defRPr/>
            </a:pPr>
            <a:r>
              <a:rPr lang="zh-CN" altLang="en-US"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a:t>
            </a:r>
            <a:endParaRPr lang="en-US" altLang="zh-CN"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sp>
        <p:nvSpPr>
          <p:cNvPr id="106" name="PA_文本框 1"/>
          <p:cNvSpPr txBox="1">
            <a:spLocks noChangeArrowheads="1"/>
          </p:cNvSpPr>
          <p:nvPr>
            <p:custDataLst>
              <p:tags r:id="rId2"/>
            </p:custDataLst>
          </p:nvPr>
        </p:nvSpPr>
        <p:spPr bwMode="auto">
          <a:xfrm>
            <a:off x="2760971" y="2321005"/>
            <a:ext cx="6934205" cy="1107996"/>
          </a:xfrm>
          <a:prstGeom prst="rect">
            <a:avLst/>
          </a:prstGeom>
          <a:noFill/>
          <a:ln w="9525">
            <a:noFill/>
            <a:miter lim="800000"/>
          </a:ln>
        </p:spPr>
        <p:txBody>
          <a:bodyPr wrap="square">
            <a:spAutoFit/>
          </a:bodyPr>
          <a:lstStyle/>
          <a:p>
            <a:pPr algn="ctr"/>
            <a:r>
              <a:rPr lang="zh-CN" altLang="en-US" sz="6600" b="1" dirty="0">
                <a:solidFill>
                  <a:srgbClr val="AAD4DC"/>
                </a:solidFill>
                <a:latin typeface="汉仪小麦体简" panose="00020600040101010101" pitchFamily="18" charset="-122"/>
                <a:ea typeface="汉仪小麦体简" panose="00020600040101010101" pitchFamily="18" charset="-122"/>
                <a:cs typeface="+mn-ea"/>
                <a:sym typeface="+mn-lt"/>
              </a:rPr>
              <a:t>点击添加标题</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grpSp>
        <p:nvGrpSpPr>
          <p:cNvPr id="4" name="组合 3"/>
          <p:cNvGrpSpPr/>
          <p:nvPr/>
        </p:nvGrpSpPr>
        <p:grpSpPr>
          <a:xfrm>
            <a:off x="1464233" y="1612855"/>
            <a:ext cx="2065175" cy="3386886"/>
            <a:chOff x="1464233" y="1612855"/>
            <a:chExt cx="2065175" cy="3386886"/>
          </a:xfrm>
        </p:grpSpPr>
        <p:pic>
          <p:nvPicPr>
            <p:cNvPr id="8" name="图片 7"/>
            <p:cNvPicPr>
              <a:picLocks noChangeAspect="1"/>
            </p:cNvPicPr>
            <p:nvPr/>
          </p:nvPicPr>
          <p:blipFill>
            <a:blip r:embed="rId6" cstate="email"/>
            <a:stretch>
              <a:fillRect/>
            </a:stretch>
          </p:blipFill>
          <p:spPr>
            <a:xfrm>
              <a:off x="1464233" y="1612855"/>
              <a:ext cx="2065175" cy="3386886"/>
            </a:xfrm>
            <a:prstGeom prst="rect">
              <a:avLst/>
            </a:prstGeom>
          </p:spPr>
        </p:pic>
        <p:sp>
          <p:nvSpPr>
            <p:cNvPr id="2" name="矩形 1"/>
            <p:cNvSpPr/>
            <p:nvPr/>
          </p:nvSpPr>
          <p:spPr>
            <a:xfrm>
              <a:off x="1578421" y="2659967"/>
              <a:ext cx="1569660" cy="646331"/>
            </a:xfrm>
            <a:prstGeom prst="rect">
              <a:avLst/>
            </a:prstGeom>
          </p:spPr>
          <p:txBody>
            <a:bodyPr wrap="none">
              <a:spAutoFit/>
            </a:bodyPr>
            <a:lstStyle/>
            <a:p>
              <a:r>
                <a:rPr lang="zh-CN" altLang="en-US" sz="3600" b="1" dirty="0">
                  <a:latin typeface="汉仪小麦体简" panose="00020600040101010101" pitchFamily="18" charset="-122"/>
                  <a:ea typeface="汉仪小麦体简" panose="00020600040101010101" pitchFamily="18" charset="-122"/>
                  <a:cs typeface="+mn-ea"/>
                  <a:sym typeface="+mn-lt"/>
                </a:rPr>
                <a:t>第肆章</a:t>
              </a:r>
              <a:endParaRPr lang="zh-CN" altLang="en-US" sz="3600" dirty="0"/>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05"/>
                                        </p:tgtEl>
                                        <p:attrNameLst>
                                          <p:attrName>style.visibility</p:attrName>
                                        </p:attrNameLst>
                                      </p:cBhvr>
                                      <p:to>
                                        <p:strVal val="visible"/>
                                      </p:to>
                                    </p:set>
                                    <p:animEffect transition="in" filter="wipe(left)">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stretch>
            <a:fillRect/>
          </a:stretch>
        </p:blipFill>
        <p:spPr>
          <a:xfrm>
            <a:off x="9568036" y="-229624"/>
            <a:ext cx="2808354" cy="4300794"/>
          </a:xfrm>
          <a:prstGeom prst="rect">
            <a:avLst/>
          </a:prstGeom>
        </p:spPr>
      </p:pic>
      <p:grpSp>
        <p:nvGrpSpPr>
          <p:cNvPr id="11" name="组合 10"/>
          <p:cNvGrpSpPr/>
          <p:nvPr/>
        </p:nvGrpSpPr>
        <p:grpSpPr>
          <a:xfrm>
            <a:off x="-182090" y="2670072"/>
            <a:ext cx="3718027" cy="3718027"/>
            <a:chOff x="-182090" y="2670072"/>
            <a:chExt cx="3718027" cy="3718027"/>
          </a:xfrm>
        </p:grpSpPr>
        <p:pic>
          <p:nvPicPr>
            <p:cNvPr id="6" name="图片 5"/>
            <p:cNvPicPr>
              <a:picLocks noChangeAspect="1"/>
            </p:cNvPicPr>
            <p:nvPr/>
          </p:nvPicPr>
          <p:blipFill>
            <a:blip r:embed="rId3" cstate="email"/>
            <a:stretch>
              <a:fillRect/>
            </a:stretch>
          </p:blipFill>
          <p:spPr>
            <a:xfrm>
              <a:off x="-182090" y="2670072"/>
              <a:ext cx="3718027" cy="3718027"/>
            </a:xfrm>
            <a:prstGeom prst="rect">
              <a:avLst/>
            </a:prstGeom>
          </p:spPr>
        </p:pic>
        <p:sp>
          <p:nvSpPr>
            <p:cNvPr id="10" name="矩形 9"/>
            <p:cNvSpPr/>
            <p:nvPr/>
          </p:nvSpPr>
          <p:spPr>
            <a:xfrm>
              <a:off x="1298493" y="3563072"/>
              <a:ext cx="1569660" cy="923330"/>
            </a:xfrm>
            <a:prstGeom prst="rect">
              <a:avLst/>
            </a:prstGeom>
          </p:spPr>
          <p:txBody>
            <a:bodyPr wrap="none">
              <a:spAutoFit/>
            </a:bodyPr>
            <a:lstStyle/>
            <a:p>
              <a:pPr algn="ctr"/>
              <a:r>
                <a:rPr lang="zh-CN" altLang="en-US" sz="5400" dirty="0">
                  <a:latin typeface="汉仪小麦体简" panose="00020600040101010101" pitchFamily="18" charset="-122"/>
                  <a:ea typeface="汉仪小麦体简" panose="00020600040101010101" pitchFamily="18" charset="-122"/>
                </a:rPr>
                <a:t>目录</a:t>
              </a:r>
            </a:p>
          </p:txBody>
        </p:sp>
      </p:grpSp>
      <p:grpSp>
        <p:nvGrpSpPr>
          <p:cNvPr id="12" name="组合 11"/>
          <p:cNvGrpSpPr/>
          <p:nvPr/>
        </p:nvGrpSpPr>
        <p:grpSpPr>
          <a:xfrm>
            <a:off x="4963417" y="900439"/>
            <a:ext cx="4097610" cy="816522"/>
            <a:chOff x="4179615" y="1150402"/>
            <a:chExt cx="4097610" cy="816522"/>
          </a:xfrm>
        </p:grpSpPr>
        <p:sp>
          <p:nvSpPr>
            <p:cNvPr id="13" name="TextBox 1"/>
            <p:cNvSpPr txBox="1"/>
            <p:nvPr/>
          </p:nvSpPr>
          <p:spPr>
            <a:xfrm>
              <a:off x="4179615" y="1150402"/>
              <a:ext cx="2440260" cy="400110"/>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z="2000" b="1" spc="300" dirty="0">
                  <a:latin typeface="汉仪小麦体简" panose="00020600040101010101" pitchFamily="18" charset="-122"/>
                  <a:ea typeface="汉仪小麦体简" panose="00020600040101010101" pitchFamily="18" charset="-122"/>
                </a:rPr>
                <a:t>点击添加标题</a:t>
              </a:r>
              <a:endParaRPr kumimoji="0" lang="zh-CN" altLang="en-US" sz="20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endParaRPr>
            </a:p>
          </p:txBody>
        </p:sp>
        <p:sp>
          <p:nvSpPr>
            <p:cNvPr id="14" name="文本框 9"/>
            <p:cNvSpPr txBox="1"/>
            <p:nvPr/>
          </p:nvSpPr>
          <p:spPr>
            <a:xfrm>
              <a:off x="4270972" y="1498783"/>
              <a:ext cx="4006253"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grpSp>
      <p:grpSp>
        <p:nvGrpSpPr>
          <p:cNvPr id="15" name="组合 14"/>
          <p:cNvGrpSpPr/>
          <p:nvPr/>
        </p:nvGrpSpPr>
        <p:grpSpPr>
          <a:xfrm>
            <a:off x="4963417" y="2045674"/>
            <a:ext cx="4097610" cy="816522"/>
            <a:chOff x="4179615" y="1150402"/>
            <a:chExt cx="4097610" cy="816522"/>
          </a:xfrm>
        </p:grpSpPr>
        <p:sp>
          <p:nvSpPr>
            <p:cNvPr id="16" name="TextBox 1"/>
            <p:cNvSpPr txBox="1"/>
            <p:nvPr/>
          </p:nvSpPr>
          <p:spPr>
            <a:xfrm>
              <a:off x="4179615" y="1150402"/>
              <a:ext cx="2440260" cy="400110"/>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z="2000" b="1" spc="300" dirty="0">
                  <a:latin typeface="汉仪小麦体简" panose="00020600040101010101" pitchFamily="18" charset="-122"/>
                  <a:ea typeface="汉仪小麦体简" panose="00020600040101010101" pitchFamily="18" charset="-122"/>
                </a:rPr>
                <a:t>点击添加标题</a:t>
              </a:r>
              <a:endParaRPr kumimoji="0" lang="zh-CN" altLang="en-US" sz="20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endParaRPr>
            </a:p>
          </p:txBody>
        </p:sp>
        <p:sp>
          <p:nvSpPr>
            <p:cNvPr id="17" name="文本框 9"/>
            <p:cNvSpPr txBox="1"/>
            <p:nvPr/>
          </p:nvSpPr>
          <p:spPr>
            <a:xfrm>
              <a:off x="4270972" y="1498783"/>
              <a:ext cx="4006253"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grpSp>
      <p:grpSp>
        <p:nvGrpSpPr>
          <p:cNvPr id="18" name="组合 17"/>
          <p:cNvGrpSpPr/>
          <p:nvPr/>
        </p:nvGrpSpPr>
        <p:grpSpPr>
          <a:xfrm>
            <a:off x="4963417" y="3463131"/>
            <a:ext cx="4097610" cy="816522"/>
            <a:chOff x="4179615" y="1150402"/>
            <a:chExt cx="4097610" cy="816522"/>
          </a:xfrm>
        </p:grpSpPr>
        <p:sp>
          <p:nvSpPr>
            <p:cNvPr id="19" name="TextBox 1"/>
            <p:cNvSpPr txBox="1"/>
            <p:nvPr/>
          </p:nvSpPr>
          <p:spPr>
            <a:xfrm>
              <a:off x="4179615" y="1150402"/>
              <a:ext cx="2440260" cy="400110"/>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z="2000" b="1" spc="300" dirty="0">
                  <a:latin typeface="汉仪小麦体简" panose="00020600040101010101" pitchFamily="18" charset="-122"/>
                  <a:ea typeface="汉仪小麦体简" panose="00020600040101010101" pitchFamily="18" charset="-122"/>
                </a:rPr>
                <a:t>点击添加标题</a:t>
              </a:r>
              <a:endParaRPr kumimoji="0" lang="zh-CN" altLang="en-US" sz="20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endParaRPr>
            </a:p>
          </p:txBody>
        </p:sp>
        <p:sp>
          <p:nvSpPr>
            <p:cNvPr id="20" name="文本框 9"/>
            <p:cNvSpPr txBox="1"/>
            <p:nvPr/>
          </p:nvSpPr>
          <p:spPr>
            <a:xfrm>
              <a:off x="4270972" y="1498783"/>
              <a:ext cx="4006253"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grpSp>
      <p:grpSp>
        <p:nvGrpSpPr>
          <p:cNvPr id="21" name="组合 20"/>
          <p:cNvGrpSpPr/>
          <p:nvPr/>
        </p:nvGrpSpPr>
        <p:grpSpPr>
          <a:xfrm>
            <a:off x="4963417" y="4608366"/>
            <a:ext cx="4097610" cy="816522"/>
            <a:chOff x="4179615" y="1150402"/>
            <a:chExt cx="4097610" cy="816522"/>
          </a:xfrm>
        </p:grpSpPr>
        <p:sp>
          <p:nvSpPr>
            <p:cNvPr id="22" name="TextBox 1"/>
            <p:cNvSpPr txBox="1"/>
            <p:nvPr/>
          </p:nvSpPr>
          <p:spPr>
            <a:xfrm>
              <a:off x="4179615" y="1150402"/>
              <a:ext cx="2440260" cy="400110"/>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z="2000" b="1" spc="300" dirty="0">
                  <a:latin typeface="汉仪小麦体简" panose="00020600040101010101" pitchFamily="18" charset="-122"/>
                  <a:ea typeface="汉仪小麦体简" panose="00020600040101010101" pitchFamily="18" charset="-122"/>
                </a:rPr>
                <a:t>点击添加标题</a:t>
              </a:r>
              <a:endParaRPr kumimoji="0" lang="zh-CN" altLang="en-US" sz="20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endParaRPr>
            </a:p>
          </p:txBody>
        </p:sp>
        <p:sp>
          <p:nvSpPr>
            <p:cNvPr id="23" name="文本框 9"/>
            <p:cNvSpPr txBox="1"/>
            <p:nvPr/>
          </p:nvSpPr>
          <p:spPr>
            <a:xfrm>
              <a:off x="4270972" y="1498783"/>
              <a:ext cx="4006253"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grpSp>
      <p:grpSp>
        <p:nvGrpSpPr>
          <p:cNvPr id="24" name="组合 23"/>
          <p:cNvGrpSpPr/>
          <p:nvPr/>
        </p:nvGrpSpPr>
        <p:grpSpPr>
          <a:xfrm>
            <a:off x="4348736" y="-22098"/>
            <a:ext cx="573518" cy="5733745"/>
            <a:chOff x="5090071" y="0"/>
            <a:chExt cx="573518" cy="5733745"/>
          </a:xfrm>
        </p:grpSpPr>
        <p:cxnSp>
          <p:nvCxnSpPr>
            <p:cNvPr id="25" name="直接连接符 24"/>
            <p:cNvCxnSpPr/>
            <p:nvPr/>
          </p:nvCxnSpPr>
          <p:spPr>
            <a:xfrm>
              <a:off x="5376830" y="0"/>
              <a:ext cx="0" cy="5038725"/>
            </a:xfrm>
            <a:prstGeom prst="line">
              <a:avLst/>
            </a:prstGeom>
            <a:ln>
              <a:solidFill>
                <a:srgbClr val="AAD4DC"/>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275230" y="1210945"/>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27" name="椭圆 26"/>
            <p:cNvSpPr/>
            <p:nvPr/>
          </p:nvSpPr>
          <p:spPr>
            <a:xfrm>
              <a:off x="5275230" y="2419138"/>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28" name="椭圆 27"/>
            <p:cNvSpPr/>
            <p:nvPr/>
          </p:nvSpPr>
          <p:spPr>
            <a:xfrm>
              <a:off x="5275230" y="3627331"/>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29" name="椭圆 28"/>
            <p:cNvSpPr/>
            <p:nvPr/>
          </p:nvSpPr>
          <p:spPr>
            <a:xfrm>
              <a:off x="5275230" y="4835525"/>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pic>
          <p:nvPicPr>
            <p:cNvPr id="30" name="图片 29"/>
            <p:cNvPicPr>
              <a:picLocks noChangeAspect="1"/>
            </p:cNvPicPr>
            <p:nvPr/>
          </p:nvPicPr>
          <p:blipFill>
            <a:blip r:embed="rId4" cstate="email"/>
            <a:stretch>
              <a:fillRect/>
            </a:stretch>
          </p:blipFill>
          <p:spPr>
            <a:xfrm rot="5400000" flipH="1">
              <a:off x="5090071" y="5160227"/>
              <a:ext cx="573518" cy="57351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72234" y="3672759"/>
            <a:ext cx="2786581" cy="1354195"/>
            <a:chOff x="851261" y="3526734"/>
            <a:chExt cx="2786581" cy="1354195"/>
          </a:xfrm>
        </p:grpSpPr>
        <p:sp>
          <p:nvSpPr>
            <p:cNvPr id="4" name="矩形 39"/>
            <p:cNvSpPr>
              <a:spLocks noChangeArrowheads="1"/>
            </p:cNvSpPr>
            <p:nvPr/>
          </p:nvSpPr>
          <p:spPr bwMode="auto">
            <a:xfrm>
              <a:off x="851261" y="4049932"/>
              <a:ext cx="2786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5" name="矩形 39"/>
            <p:cNvSpPr>
              <a:spLocks noChangeArrowheads="1"/>
            </p:cNvSpPr>
            <p:nvPr/>
          </p:nvSpPr>
          <p:spPr bwMode="auto">
            <a:xfrm>
              <a:off x="851261" y="3526734"/>
              <a:ext cx="2458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pic>
        <p:nvPicPr>
          <p:cNvPr id="10" name="图片 9"/>
          <p:cNvPicPr>
            <a:picLocks noChangeAspect="1"/>
          </p:cNvPicPr>
          <p:nvPr/>
        </p:nvPicPr>
        <p:blipFill>
          <a:blip r:embed="rId2" cstate="email"/>
          <a:stretch>
            <a:fillRect/>
          </a:stretch>
        </p:blipFill>
        <p:spPr>
          <a:xfrm>
            <a:off x="446407" y="2252654"/>
            <a:ext cx="2458363" cy="2336800"/>
          </a:xfrm>
          <a:prstGeom prst="rect">
            <a:avLst/>
          </a:prstGeom>
        </p:spPr>
      </p:pic>
      <p:grpSp>
        <p:nvGrpSpPr>
          <p:cNvPr id="33" name="组合 32"/>
          <p:cNvGrpSpPr/>
          <p:nvPr/>
        </p:nvGrpSpPr>
        <p:grpSpPr>
          <a:xfrm>
            <a:off x="2772234" y="3179982"/>
            <a:ext cx="8647310" cy="573518"/>
            <a:chOff x="2772234" y="3179982"/>
            <a:chExt cx="8647310" cy="573518"/>
          </a:xfrm>
        </p:grpSpPr>
        <p:cxnSp>
          <p:nvCxnSpPr>
            <p:cNvPr id="14" name="直接连接符 13"/>
            <p:cNvCxnSpPr/>
            <p:nvPr/>
          </p:nvCxnSpPr>
          <p:spPr>
            <a:xfrm flipV="1">
              <a:off x="2772234" y="3466741"/>
              <a:ext cx="8144814" cy="1"/>
            </a:xfrm>
            <a:prstGeom prst="line">
              <a:avLst/>
            </a:prstGeom>
            <a:ln>
              <a:solidFill>
                <a:srgbClr val="AAD4DC"/>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983179" y="3179982"/>
              <a:ext cx="7436365" cy="573518"/>
              <a:chOff x="3983179" y="3179982"/>
              <a:chExt cx="7436365" cy="573518"/>
            </a:xfrm>
          </p:grpSpPr>
          <p:sp>
            <p:nvSpPr>
              <p:cNvPr id="15" name="椭圆 14"/>
              <p:cNvSpPr/>
              <p:nvPr/>
            </p:nvSpPr>
            <p:spPr>
              <a:xfrm rot="16200000">
                <a:off x="3983179" y="3346272"/>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16" name="椭圆 15"/>
              <p:cNvSpPr/>
              <p:nvPr/>
            </p:nvSpPr>
            <p:spPr>
              <a:xfrm rot="16200000">
                <a:off x="6557397" y="3346272"/>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17" name="椭圆 16"/>
              <p:cNvSpPr/>
              <p:nvPr/>
            </p:nvSpPr>
            <p:spPr>
              <a:xfrm rot="16200000">
                <a:off x="9131614" y="3346271"/>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pic>
            <p:nvPicPr>
              <p:cNvPr id="19" name="图片 18"/>
              <p:cNvPicPr>
                <a:picLocks noChangeAspect="1"/>
              </p:cNvPicPr>
              <p:nvPr/>
            </p:nvPicPr>
            <p:blipFill>
              <a:blip r:embed="rId3" cstate="email"/>
              <a:stretch>
                <a:fillRect/>
              </a:stretch>
            </p:blipFill>
            <p:spPr>
              <a:xfrm flipH="1">
                <a:off x="10846026" y="3179982"/>
                <a:ext cx="573518" cy="573518"/>
              </a:xfrm>
              <a:prstGeom prst="rect">
                <a:avLst/>
              </a:prstGeom>
            </p:spPr>
          </p:pic>
        </p:grpSp>
      </p:grpSp>
      <p:grpSp>
        <p:nvGrpSpPr>
          <p:cNvPr id="21" name="组合 20"/>
          <p:cNvGrpSpPr/>
          <p:nvPr/>
        </p:nvGrpSpPr>
        <p:grpSpPr>
          <a:xfrm>
            <a:off x="5265706" y="1730477"/>
            <a:ext cx="2786581" cy="1354195"/>
            <a:chOff x="851261" y="3526734"/>
            <a:chExt cx="2786581" cy="1354195"/>
          </a:xfrm>
        </p:grpSpPr>
        <p:sp>
          <p:nvSpPr>
            <p:cNvPr id="22" name="矩形 39"/>
            <p:cNvSpPr>
              <a:spLocks noChangeArrowheads="1"/>
            </p:cNvSpPr>
            <p:nvPr/>
          </p:nvSpPr>
          <p:spPr bwMode="auto">
            <a:xfrm>
              <a:off x="851261" y="4049932"/>
              <a:ext cx="2786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23" name="矩形 39"/>
            <p:cNvSpPr>
              <a:spLocks noChangeArrowheads="1"/>
            </p:cNvSpPr>
            <p:nvPr/>
          </p:nvSpPr>
          <p:spPr bwMode="auto">
            <a:xfrm>
              <a:off x="851261" y="3526734"/>
              <a:ext cx="2458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24" name="组合 23"/>
          <p:cNvGrpSpPr/>
          <p:nvPr/>
        </p:nvGrpSpPr>
        <p:grpSpPr>
          <a:xfrm>
            <a:off x="7884642" y="3587212"/>
            <a:ext cx="2786581" cy="1354195"/>
            <a:chOff x="851261" y="3526734"/>
            <a:chExt cx="2786581" cy="1354195"/>
          </a:xfrm>
        </p:grpSpPr>
        <p:sp>
          <p:nvSpPr>
            <p:cNvPr id="25" name="矩形 39"/>
            <p:cNvSpPr>
              <a:spLocks noChangeArrowheads="1"/>
            </p:cNvSpPr>
            <p:nvPr/>
          </p:nvSpPr>
          <p:spPr bwMode="auto">
            <a:xfrm>
              <a:off x="851261" y="4049932"/>
              <a:ext cx="2786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26" name="矩形 39"/>
            <p:cNvSpPr>
              <a:spLocks noChangeArrowheads="1"/>
            </p:cNvSpPr>
            <p:nvPr/>
          </p:nvSpPr>
          <p:spPr bwMode="auto">
            <a:xfrm>
              <a:off x="851261" y="3526734"/>
              <a:ext cx="2458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34" name="组合 33"/>
          <p:cNvGrpSpPr/>
          <p:nvPr/>
        </p:nvGrpSpPr>
        <p:grpSpPr>
          <a:xfrm>
            <a:off x="10305381" y="-142806"/>
            <a:ext cx="1497392" cy="3985050"/>
            <a:chOff x="10305381" y="-142806"/>
            <a:chExt cx="1497392" cy="3985050"/>
          </a:xfrm>
        </p:grpSpPr>
        <p:pic>
          <p:nvPicPr>
            <p:cNvPr id="30" name="图片 29"/>
            <p:cNvPicPr>
              <a:picLocks noChangeAspect="1"/>
            </p:cNvPicPr>
            <p:nvPr/>
          </p:nvPicPr>
          <p:blipFill rotWithShape="1">
            <a:blip r:embed="rId4" cstate="email"/>
            <a:srcRect/>
            <a:stretch>
              <a:fillRect/>
            </a:stretch>
          </p:blipFill>
          <p:spPr>
            <a:xfrm>
              <a:off x="11106335" y="-142806"/>
              <a:ext cx="696438" cy="3985050"/>
            </a:xfrm>
            <a:prstGeom prst="rect">
              <a:avLst/>
            </a:prstGeom>
          </p:spPr>
        </p:pic>
        <p:pic>
          <p:nvPicPr>
            <p:cNvPr id="31" name="图片 30"/>
            <p:cNvPicPr>
              <a:picLocks noChangeAspect="1"/>
            </p:cNvPicPr>
            <p:nvPr/>
          </p:nvPicPr>
          <p:blipFill rotWithShape="1">
            <a:blip r:embed="rId5" cstate="email"/>
            <a:srcRect/>
            <a:stretch>
              <a:fillRect/>
            </a:stretch>
          </p:blipFill>
          <p:spPr>
            <a:xfrm>
              <a:off x="10305381" y="-109710"/>
              <a:ext cx="1120739" cy="267416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4"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00216" y="2755912"/>
            <a:ext cx="4151159" cy="1869396"/>
            <a:chOff x="7024972" y="3797832"/>
            <a:chExt cx="4151159" cy="1869396"/>
          </a:xfrm>
        </p:grpSpPr>
        <p:sp>
          <p:nvSpPr>
            <p:cNvPr id="7" name="文本框 6"/>
            <p:cNvSpPr txBox="1"/>
            <p:nvPr/>
          </p:nvSpPr>
          <p:spPr>
            <a:xfrm>
              <a:off x="7024972" y="3797832"/>
              <a:ext cx="2493826" cy="523220"/>
            </a:xfrm>
            <a:prstGeom prst="rect">
              <a:avLst/>
            </a:prstGeom>
            <a:noFill/>
          </p:spPr>
          <p:txBody>
            <a:bodyPr wrap="square" rtlCol="0">
              <a:spAutoFit/>
            </a:bodyPr>
            <a:lstStyle/>
            <a:p>
              <a:r>
                <a:rPr lang="zh-CN" altLang="en-US" sz="2800" b="1" dirty="0">
                  <a:latin typeface="汉仪小麦体简" panose="00020600040101010101" pitchFamily="18" charset="-122"/>
                  <a:ea typeface="汉仪小麦体简" panose="00020600040101010101" pitchFamily="18" charset="-122"/>
                </a:rPr>
                <a:t>单击输入标题</a:t>
              </a:r>
            </a:p>
          </p:txBody>
        </p:sp>
        <p:sp>
          <p:nvSpPr>
            <p:cNvPr id="8" name="文本框 7"/>
            <p:cNvSpPr txBox="1"/>
            <p:nvPr/>
          </p:nvSpPr>
          <p:spPr>
            <a:xfrm>
              <a:off x="7092099" y="4282233"/>
              <a:ext cx="4084032" cy="1384995"/>
            </a:xfrm>
            <a:prstGeom prst="rect">
              <a:avLst/>
            </a:prstGeom>
            <a:noFill/>
          </p:spPr>
          <p:txBody>
            <a:bodyPr wrap="square" rtlCol="0">
              <a:spAutoFit/>
            </a:bodyPr>
            <a:lstStyle/>
            <a:p>
              <a:pPr>
                <a:lnSpc>
                  <a:spcPct val="150000"/>
                </a:lnSpc>
                <a:spcBef>
                  <a:spcPct val="0"/>
                </a:spcBef>
              </a:pPr>
              <a:r>
                <a:rPr lang="zh-CN" altLang="en-US" sz="14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a:t>
              </a:r>
            </a:p>
            <a:p>
              <a:pPr>
                <a:lnSpc>
                  <a:spcPct val="150000"/>
                </a:lnSpc>
                <a:spcBef>
                  <a:spcPct val="0"/>
                </a:spcBef>
                <a:buNone/>
              </a:pPr>
              <a:endParaRPr lang="zh-CN" altLang="en-US" sz="1400" dirty="0">
                <a:latin typeface="隶书" panose="02010509060101010101" pitchFamily="49" charset="-122"/>
                <a:ea typeface="隶书" panose="02010509060101010101" pitchFamily="49" charset="-122"/>
              </a:endParaRPr>
            </a:p>
          </p:txBody>
        </p:sp>
      </p:grpSp>
      <p:grpSp>
        <p:nvGrpSpPr>
          <p:cNvPr id="23" name="组合 22"/>
          <p:cNvGrpSpPr/>
          <p:nvPr/>
        </p:nvGrpSpPr>
        <p:grpSpPr>
          <a:xfrm>
            <a:off x="5982820" y="-156379"/>
            <a:ext cx="5363328" cy="4842026"/>
            <a:chOff x="5982820" y="-156379"/>
            <a:chExt cx="5363328" cy="4842026"/>
          </a:xfrm>
        </p:grpSpPr>
        <p:sp>
          <p:nvSpPr>
            <p:cNvPr id="5" name="文本框 4"/>
            <p:cNvSpPr txBox="1"/>
            <p:nvPr/>
          </p:nvSpPr>
          <p:spPr>
            <a:xfrm>
              <a:off x="5982820" y="2003024"/>
              <a:ext cx="900580" cy="523220"/>
            </a:xfrm>
            <a:prstGeom prst="rect">
              <a:avLst/>
            </a:prstGeom>
            <a:noFill/>
          </p:spPr>
          <p:txBody>
            <a:bodyPr wrap="square" rtlCol="0">
              <a:spAutoFit/>
            </a:bodyPr>
            <a:lstStyle/>
            <a:p>
              <a:r>
                <a:rPr lang="en-US" altLang="zh-CN" sz="2800" b="1" dirty="0">
                  <a:latin typeface="汉仪小麦体简" panose="00020600040101010101" pitchFamily="18" charset="-122"/>
                  <a:ea typeface="汉仪小麦体简" panose="00020600040101010101" pitchFamily="18" charset="-122"/>
                </a:rPr>
                <a:t>20%</a:t>
              </a:r>
              <a:endParaRPr lang="zh-CN" altLang="en-US" sz="2800" b="1" dirty="0">
                <a:latin typeface="汉仪小麦体简" panose="00020600040101010101" pitchFamily="18" charset="-122"/>
                <a:ea typeface="汉仪小麦体简" panose="00020600040101010101" pitchFamily="18" charset="-122"/>
              </a:endParaRPr>
            </a:p>
          </p:txBody>
        </p:sp>
        <p:sp>
          <p:nvSpPr>
            <p:cNvPr id="9" name="文本框 8"/>
            <p:cNvSpPr txBox="1"/>
            <p:nvPr/>
          </p:nvSpPr>
          <p:spPr>
            <a:xfrm>
              <a:off x="7481420" y="3167390"/>
              <a:ext cx="900580" cy="523220"/>
            </a:xfrm>
            <a:prstGeom prst="rect">
              <a:avLst/>
            </a:prstGeom>
            <a:noFill/>
          </p:spPr>
          <p:txBody>
            <a:bodyPr wrap="square" rtlCol="0">
              <a:spAutoFit/>
            </a:bodyPr>
            <a:lstStyle/>
            <a:p>
              <a:r>
                <a:rPr lang="en-US" altLang="zh-CN" sz="2800" b="1" dirty="0">
                  <a:latin typeface="汉仪小麦体简" panose="00020600040101010101" pitchFamily="18" charset="-122"/>
                  <a:ea typeface="汉仪小麦体简" panose="00020600040101010101" pitchFamily="18" charset="-122"/>
                </a:rPr>
                <a:t>40%</a:t>
              </a:r>
              <a:endParaRPr lang="zh-CN" altLang="en-US" sz="2800" b="1" dirty="0">
                <a:latin typeface="汉仪小麦体简" panose="00020600040101010101" pitchFamily="18" charset="-122"/>
                <a:ea typeface="汉仪小麦体简" panose="00020600040101010101" pitchFamily="18" charset="-122"/>
              </a:endParaRPr>
            </a:p>
          </p:txBody>
        </p:sp>
        <p:sp>
          <p:nvSpPr>
            <p:cNvPr id="10" name="文本框 9"/>
            <p:cNvSpPr txBox="1"/>
            <p:nvPr/>
          </p:nvSpPr>
          <p:spPr>
            <a:xfrm>
              <a:off x="8959668" y="3429000"/>
              <a:ext cx="900580" cy="523220"/>
            </a:xfrm>
            <a:prstGeom prst="rect">
              <a:avLst/>
            </a:prstGeom>
            <a:noFill/>
          </p:spPr>
          <p:txBody>
            <a:bodyPr wrap="square" rtlCol="0">
              <a:spAutoFit/>
            </a:bodyPr>
            <a:lstStyle/>
            <a:p>
              <a:r>
                <a:rPr lang="en-US" altLang="zh-CN" sz="2800" b="1" dirty="0">
                  <a:latin typeface="汉仪小麦体简" panose="00020600040101010101" pitchFamily="18" charset="-122"/>
                  <a:ea typeface="汉仪小麦体简" panose="00020600040101010101" pitchFamily="18" charset="-122"/>
                </a:rPr>
                <a:t>50%</a:t>
              </a:r>
              <a:endParaRPr lang="zh-CN" altLang="en-US" sz="2800" b="1" dirty="0">
                <a:latin typeface="汉仪小麦体简" panose="00020600040101010101" pitchFamily="18" charset="-122"/>
                <a:ea typeface="汉仪小麦体简" panose="00020600040101010101" pitchFamily="18" charset="-122"/>
              </a:endParaRPr>
            </a:p>
          </p:txBody>
        </p:sp>
        <p:sp>
          <p:nvSpPr>
            <p:cNvPr id="11" name="文本框 10"/>
            <p:cNvSpPr txBox="1"/>
            <p:nvPr/>
          </p:nvSpPr>
          <p:spPr>
            <a:xfrm>
              <a:off x="10445568" y="4162427"/>
              <a:ext cx="900580" cy="523220"/>
            </a:xfrm>
            <a:prstGeom prst="rect">
              <a:avLst/>
            </a:prstGeom>
            <a:noFill/>
          </p:spPr>
          <p:txBody>
            <a:bodyPr wrap="square" rtlCol="0">
              <a:spAutoFit/>
            </a:bodyPr>
            <a:lstStyle/>
            <a:p>
              <a:r>
                <a:rPr lang="en-US" altLang="zh-CN" sz="2800" b="1" dirty="0">
                  <a:latin typeface="汉仪小麦体简" panose="00020600040101010101" pitchFamily="18" charset="-122"/>
                  <a:ea typeface="汉仪小麦体简" panose="00020600040101010101" pitchFamily="18" charset="-122"/>
                </a:rPr>
                <a:t>70%</a:t>
              </a:r>
              <a:endParaRPr lang="zh-CN" altLang="en-US" sz="2800" b="1" dirty="0">
                <a:latin typeface="汉仪小麦体简" panose="00020600040101010101" pitchFamily="18" charset="-122"/>
                <a:ea typeface="汉仪小麦体简" panose="00020600040101010101" pitchFamily="18" charset="-122"/>
              </a:endParaRPr>
            </a:p>
          </p:txBody>
        </p:sp>
        <p:pic>
          <p:nvPicPr>
            <p:cNvPr id="12" name="图片 11"/>
            <p:cNvPicPr>
              <a:picLocks noChangeAspect="1"/>
            </p:cNvPicPr>
            <p:nvPr/>
          </p:nvPicPr>
          <p:blipFill rotWithShape="1">
            <a:blip r:embed="rId2" cstate="email"/>
            <a:srcRect/>
            <a:stretch>
              <a:fillRect/>
            </a:stretch>
          </p:blipFill>
          <p:spPr>
            <a:xfrm>
              <a:off x="8766891" y="-112078"/>
              <a:ext cx="1162715" cy="4318805"/>
            </a:xfrm>
            <a:prstGeom prst="rect">
              <a:avLst/>
            </a:prstGeom>
          </p:spPr>
        </p:pic>
        <p:pic>
          <p:nvPicPr>
            <p:cNvPr id="13" name="图片 12"/>
            <p:cNvPicPr>
              <a:picLocks noChangeAspect="1"/>
            </p:cNvPicPr>
            <p:nvPr/>
          </p:nvPicPr>
          <p:blipFill rotWithShape="1">
            <a:blip r:embed="rId3" cstate="email"/>
            <a:srcRect/>
            <a:stretch>
              <a:fillRect/>
            </a:stretch>
          </p:blipFill>
          <p:spPr>
            <a:xfrm>
              <a:off x="10233134" y="-156378"/>
              <a:ext cx="1113014" cy="4318805"/>
            </a:xfrm>
            <a:prstGeom prst="rect">
              <a:avLst/>
            </a:prstGeom>
          </p:spPr>
        </p:pic>
        <p:pic>
          <p:nvPicPr>
            <p:cNvPr id="14" name="图片 13"/>
            <p:cNvPicPr>
              <a:picLocks noChangeAspect="1"/>
            </p:cNvPicPr>
            <p:nvPr/>
          </p:nvPicPr>
          <p:blipFill rotWithShape="1">
            <a:blip r:embed="rId4" cstate="email"/>
            <a:srcRect/>
            <a:stretch>
              <a:fillRect/>
            </a:stretch>
          </p:blipFill>
          <p:spPr>
            <a:xfrm>
              <a:off x="7599958" y="-112078"/>
              <a:ext cx="754766" cy="4318805"/>
            </a:xfrm>
            <a:prstGeom prst="rect">
              <a:avLst/>
            </a:prstGeom>
          </p:spPr>
        </p:pic>
        <p:pic>
          <p:nvPicPr>
            <p:cNvPr id="15" name="图片 14"/>
            <p:cNvPicPr>
              <a:picLocks noChangeAspect="1"/>
            </p:cNvPicPr>
            <p:nvPr/>
          </p:nvPicPr>
          <p:blipFill rotWithShape="1">
            <a:blip r:embed="rId5" cstate="email"/>
            <a:srcRect/>
            <a:stretch>
              <a:fillRect/>
            </a:stretch>
          </p:blipFill>
          <p:spPr>
            <a:xfrm>
              <a:off x="5996797" y="-156379"/>
              <a:ext cx="870899" cy="4318805"/>
            </a:xfrm>
            <a:prstGeom prst="rect">
              <a:avLst/>
            </a:prstGeom>
          </p:spPr>
        </p:pic>
      </p:grpSp>
      <p:grpSp>
        <p:nvGrpSpPr>
          <p:cNvPr id="19" name="组合 18"/>
          <p:cNvGrpSpPr/>
          <p:nvPr/>
        </p:nvGrpSpPr>
        <p:grpSpPr>
          <a:xfrm>
            <a:off x="3037546" y="4697341"/>
            <a:ext cx="4151159" cy="1869396"/>
            <a:chOff x="7024972" y="3797832"/>
            <a:chExt cx="4151159" cy="1869396"/>
          </a:xfrm>
        </p:grpSpPr>
        <p:sp>
          <p:nvSpPr>
            <p:cNvPr id="20" name="文本框 19"/>
            <p:cNvSpPr txBox="1"/>
            <p:nvPr/>
          </p:nvSpPr>
          <p:spPr>
            <a:xfrm>
              <a:off x="7024972" y="3797832"/>
              <a:ext cx="2493826" cy="523220"/>
            </a:xfrm>
            <a:prstGeom prst="rect">
              <a:avLst/>
            </a:prstGeom>
            <a:noFill/>
          </p:spPr>
          <p:txBody>
            <a:bodyPr wrap="square" rtlCol="0">
              <a:spAutoFit/>
            </a:bodyPr>
            <a:lstStyle/>
            <a:p>
              <a:r>
                <a:rPr lang="zh-CN" altLang="en-US" sz="2800" b="1" dirty="0">
                  <a:latin typeface="汉仪小麦体简" panose="00020600040101010101" pitchFamily="18" charset="-122"/>
                  <a:ea typeface="汉仪小麦体简" panose="00020600040101010101" pitchFamily="18" charset="-122"/>
                </a:rPr>
                <a:t>单击输入标题</a:t>
              </a:r>
            </a:p>
          </p:txBody>
        </p:sp>
        <p:sp>
          <p:nvSpPr>
            <p:cNvPr id="21" name="文本框 20"/>
            <p:cNvSpPr txBox="1"/>
            <p:nvPr/>
          </p:nvSpPr>
          <p:spPr>
            <a:xfrm>
              <a:off x="7092099" y="4282233"/>
              <a:ext cx="4084032" cy="1384995"/>
            </a:xfrm>
            <a:prstGeom prst="rect">
              <a:avLst/>
            </a:prstGeom>
            <a:noFill/>
          </p:spPr>
          <p:txBody>
            <a:bodyPr wrap="square" rtlCol="0">
              <a:spAutoFit/>
            </a:bodyPr>
            <a:lstStyle/>
            <a:p>
              <a:pPr>
                <a:lnSpc>
                  <a:spcPct val="150000"/>
                </a:lnSpc>
                <a:spcBef>
                  <a:spcPct val="0"/>
                </a:spcBef>
              </a:pPr>
              <a:r>
                <a:rPr lang="zh-CN" altLang="en-US" sz="14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a:t>
              </a:r>
            </a:p>
            <a:p>
              <a:pPr>
                <a:lnSpc>
                  <a:spcPct val="150000"/>
                </a:lnSpc>
                <a:spcBef>
                  <a:spcPct val="0"/>
                </a:spcBef>
                <a:buNone/>
              </a:pPr>
              <a:endParaRPr lang="zh-CN" altLang="en-US" sz="1400" dirty="0">
                <a:latin typeface="隶书" panose="02010509060101010101" pitchFamily="49" charset="-122"/>
                <a:ea typeface="隶书" panose="02010509060101010101" pitchFamily="49" charset="-122"/>
              </a:endParaRPr>
            </a:p>
          </p:txBody>
        </p:sp>
      </p:grpSp>
      <p:pic>
        <p:nvPicPr>
          <p:cNvPr id="22" name="图片 21"/>
          <p:cNvPicPr>
            <a:picLocks noChangeAspect="1"/>
          </p:cNvPicPr>
          <p:nvPr/>
        </p:nvPicPr>
        <p:blipFill>
          <a:blip r:embed="rId6" cstate="email"/>
          <a:stretch>
            <a:fillRect/>
          </a:stretch>
        </p:blipFill>
        <p:spPr>
          <a:xfrm>
            <a:off x="228250" y="4872175"/>
            <a:ext cx="1066680" cy="20261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cstate="email">
            <a:clrChange>
              <a:clrFrom>
                <a:srgbClr val="FFFFFF"/>
              </a:clrFrom>
              <a:clrTo>
                <a:srgbClr val="FFFFFF">
                  <a:alpha val="0"/>
                </a:srgbClr>
              </a:clrTo>
            </a:clrChange>
          </a:blip>
          <a:stretch>
            <a:fillRect/>
          </a:stretch>
        </p:blipFill>
        <p:spPr>
          <a:xfrm>
            <a:off x="-1374874" y="1919030"/>
            <a:ext cx="3989214" cy="4945310"/>
          </a:xfrm>
          <a:prstGeom prst="rect">
            <a:avLst/>
          </a:prstGeom>
        </p:spPr>
      </p:pic>
      <p:grpSp>
        <p:nvGrpSpPr>
          <p:cNvPr id="19" name="组合 18"/>
          <p:cNvGrpSpPr/>
          <p:nvPr/>
        </p:nvGrpSpPr>
        <p:grpSpPr>
          <a:xfrm>
            <a:off x="1235857" y="2520615"/>
            <a:ext cx="2786581" cy="2792700"/>
            <a:chOff x="1235857" y="2520615"/>
            <a:chExt cx="2786581" cy="2792700"/>
          </a:xfrm>
        </p:grpSpPr>
        <p:pic>
          <p:nvPicPr>
            <p:cNvPr id="2" name="图片 1"/>
            <p:cNvPicPr>
              <a:picLocks noChangeAspect="1"/>
            </p:cNvPicPr>
            <p:nvPr/>
          </p:nvPicPr>
          <p:blipFill rotWithShape="1">
            <a:blip r:embed="rId3" cstate="email"/>
            <a:srcRect/>
            <a:stretch>
              <a:fillRect/>
            </a:stretch>
          </p:blipFill>
          <p:spPr>
            <a:xfrm>
              <a:off x="1407987" y="2520615"/>
              <a:ext cx="2442319" cy="1711485"/>
            </a:xfrm>
            <a:prstGeom prst="rect">
              <a:avLst/>
            </a:prstGeom>
          </p:spPr>
        </p:pic>
        <p:sp>
          <p:nvSpPr>
            <p:cNvPr id="5" name="矩形 4"/>
            <p:cNvSpPr/>
            <p:nvPr/>
          </p:nvSpPr>
          <p:spPr>
            <a:xfrm>
              <a:off x="1818667" y="2786669"/>
              <a:ext cx="1620957" cy="523220"/>
            </a:xfrm>
            <a:prstGeom prst="rect">
              <a:avLst/>
            </a:prstGeom>
          </p:spPr>
          <p:txBody>
            <a:bodyPr wrap="none">
              <a:spAutoFit/>
            </a:bodyPr>
            <a:lstStyle/>
            <a:p>
              <a:r>
                <a:rPr lang="zh-CN" altLang="en-US" sz="2800" b="1" dirty="0">
                  <a:latin typeface="汉仪小麦体简" panose="00020600040101010101" pitchFamily="18" charset="-122"/>
                  <a:ea typeface="汉仪小麦体简" panose="00020600040101010101" pitchFamily="18" charset="-122"/>
                </a:rPr>
                <a:t>第一部分</a:t>
              </a:r>
            </a:p>
          </p:txBody>
        </p:sp>
        <p:grpSp>
          <p:nvGrpSpPr>
            <p:cNvPr id="6" name="组合 5"/>
            <p:cNvGrpSpPr/>
            <p:nvPr/>
          </p:nvGrpSpPr>
          <p:grpSpPr>
            <a:xfrm>
              <a:off x="1235857" y="3990568"/>
              <a:ext cx="2786581" cy="1322747"/>
              <a:chOff x="587882" y="3526734"/>
              <a:chExt cx="2786581" cy="1322747"/>
            </a:xfrm>
          </p:grpSpPr>
          <p:sp>
            <p:nvSpPr>
              <p:cNvPr id="7" name="矩形 39"/>
              <p:cNvSpPr>
                <a:spLocks noChangeArrowheads="1"/>
              </p:cNvSpPr>
              <p:nvPr/>
            </p:nvSpPr>
            <p:spPr bwMode="auto">
              <a:xfrm>
                <a:off x="587882" y="4076192"/>
                <a:ext cx="2786581"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8" name="矩形 39"/>
              <p:cNvSpPr>
                <a:spLocks noChangeArrowheads="1"/>
              </p:cNvSpPr>
              <p:nvPr/>
            </p:nvSpPr>
            <p:spPr bwMode="auto">
              <a:xfrm>
                <a:off x="851261" y="3526734"/>
                <a:ext cx="2458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grpSp>
        <p:nvGrpSpPr>
          <p:cNvPr id="21" name="组合 20"/>
          <p:cNvGrpSpPr/>
          <p:nvPr/>
        </p:nvGrpSpPr>
        <p:grpSpPr>
          <a:xfrm>
            <a:off x="4666199" y="2520615"/>
            <a:ext cx="2786581" cy="2792700"/>
            <a:chOff x="4666199" y="2520615"/>
            <a:chExt cx="2786581" cy="2792700"/>
          </a:xfrm>
        </p:grpSpPr>
        <p:pic>
          <p:nvPicPr>
            <p:cNvPr id="3" name="图片 2"/>
            <p:cNvPicPr>
              <a:picLocks noChangeAspect="1"/>
            </p:cNvPicPr>
            <p:nvPr/>
          </p:nvPicPr>
          <p:blipFill rotWithShape="1">
            <a:blip r:embed="rId4" cstate="email"/>
            <a:srcRect/>
            <a:stretch>
              <a:fillRect/>
            </a:stretch>
          </p:blipFill>
          <p:spPr>
            <a:xfrm>
              <a:off x="4895056" y="2520615"/>
              <a:ext cx="2328863" cy="1711485"/>
            </a:xfrm>
            <a:prstGeom prst="rect">
              <a:avLst/>
            </a:prstGeom>
          </p:spPr>
        </p:pic>
        <p:sp>
          <p:nvSpPr>
            <p:cNvPr id="9" name="矩形 8"/>
            <p:cNvSpPr/>
            <p:nvPr/>
          </p:nvSpPr>
          <p:spPr>
            <a:xfrm>
              <a:off x="5249009" y="2786669"/>
              <a:ext cx="1620957" cy="523220"/>
            </a:xfrm>
            <a:prstGeom prst="rect">
              <a:avLst/>
            </a:prstGeom>
          </p:spPr>
          <p:txBody>
            <a:bodyPr wrap="none">
              <a:spAutoFit/>
            </a:bodyPr>
            <a:lstStyle/>
            <a:p>
              <a:r>
                <a:rPr lang="zh-CN" altLang="en-US" sz="2800" b="1" dirty="0">
                  <a:latin typeface="汉仪小麦体简" panose="00020600040101010101" pitchFamily="18" charset="-122"/>
                  <a:ea typeface="汉仪小麦体简" panose="00020600040101010101" pitchFamily="18" charset="-122"/>
                </a:rPr>
                <a:t>第二部分</a:t>
              </a:r>
            </a:p>
          </p:txBody>
        </p:sp>
        <p:grpSp>
          <p:nvGrpSpPr>
            <p:cNvPr id="10" name="组合 9"/>
            <p:cNvGrpSpPr/>
            <p:nvPr/>
          </p:nvGrpSpPr>
          <p:grpSpPr>
            <a:xfrm>
              <a:off x="4666199" y="3990568"/>
              <a:ext cx="2786581" cy="1322747"/>
              <a:chOff x="587882" y="3526734"/>
              <a:chExt cx="2786581" cy="1322747"/>
            </a:xfrm>
          </p:grpSpPr>
          <p:sp>
            <p:nvSpPr>
              <p:cNvPr id="11" name="矩形 39"/>
              <p:cNvSpPr>
                <a:spLocks noChangeArrowheads="1"/>
              </p:cNvSpPr>
              <p:nvPr/>
            </p:nvSpPr>
            <p:spPr bwMode="auto">
              <a:xfrm>
                <a:off x="587882" y="4076192"/>
                <a:ext cx="2786581"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12" name="矩形 39"/>
              <p:cNvSpPr>
                <a:spLocks noChangeArrowheads="1"/>
              </p:cNvSpPr>
              <p:nvPr/>
            </p:nvSpPr>
            <p:spPr bwMode="auto">
              <a:xfrm>
                <a:off x="851261" y="3526734"/>
                <a:ext cx="2458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grpSp>
        <p:nvGrpSpPr>
          <p:cNvPr id="22" name="组合 21"/>
          <p:cNvGrpSpPr/>
          <p:nvPr/>
        </p:nvGrpSpPr>
        <p:grpSpPr>
          <a:xfrm>
            <a:off x="8173596" y="2520615"/>
            <a:ext cx="2786581" cy="2792700"/>
            <a:chOff x="8173596" y="2520615"/>
            <a:chExt cx="2786581" cy="2792700"/>
          </a:xfrm>
        </p:grpSpPr>
        <p:pic>
          <p:nvPicPr>
            <p:cNvPr id="4" name="图片 3"/>
            <p:cNvPicPr>
              <a:picLocks noChangeAspect="1"/>
            </p:cNvPicPr>
            <p:nvPr/>
          </p:nvPicPr>
          <p:blipFill rotWithShape="1">
            <a:blip r:embed="rId5" cstate="email"/>
            <a:srcRect/>
            <a:stretch>
              <a:fillRect/>
            </a:stretch>
          </p:blipFill>
          <p:spPr>
            <a:xfrm>
              <a:off x="8268669" y="2520615"/>
              <a:ext cx="2423960" cy="1711485"/>
            </a:xfrm>
            <a:prstGeom prst="rect">
              <a:avLst/>
            </a:prstGeom>
          </p:spPr>
        </p:pic>
        <p:sp>
          <p:nvSpPr>
            <p:cNvPr id="13" name="矩形 12"/>
            <p:cNvSpPr/>
            <p:nvPr/>
          </p:nvSpPr>
          <p:spPr>
            <a:xfrm>
              <a:off x="8756406" y="2786669"/>
              <a:ext cx="1620957" cy="523220"/>
            </a:xfrm>
            <a:prstGeom prst="rect">
              <a:avLst/>
            </a:prstGeom>
          </p:spPr>
          <p:txBody>
            <a:bodyPr wrap="none">
              <a:spAutoFit/>
            </a:bodyPr>
            <a:lstStyle/>
            <a:p>
              <a:r>
                <a:rPr lang="zh-CN" altLang="en-US" sz="2800" b="1" dirty="0">
                  <a:latin typeface="汉仪小麦体简" panose="00020600040101010101" pitchFamily="18" charset="-122"/>
                  <a:ea typeface="汉仪小麦体简" panose="00020600040101010101" pitchFamily="18" charset="-122"/>
                </a:rPr>
                <a:t>第叁部分</a:t>
              </a:r>
            </a:p>
          </p:txBody>
        </p:sp>
        <p:grpSp>
          <p:nvGrpSpPr>
            <p:cNvPr id="14" name="组合 13"/>
            <p:cNvGrpSpPr/>
            <p:nvPr/>
          </p:nvGrpSpPr>
          <p:grpSpPr>
            <a:xfrm>
              <a:off x="8173596" y="3990568"/>
              <a:ext cx="2786581" cy="1322747"/>
              <a:chOff x="587882" y="3526734"/>
              <a:chExt cx="2786581" cy="1322747"/>
            </a:xfrm>
          </p:grpSpPr>
          <p:sp>
            <p:nvSpPr>
              <p:cNvPr id="15" name="矩形 39"/>
              <p:cNvSpPr>
                <a:spLocks noChangeArrowheads="1"/>
              </p:cNvSpPr>
              <p:nvPr/>
            </p:nvSpPr>
            <p:spPr bwMode="auto">
              <a:xfrm>
                <a:off x="587882" y="4076192"/>
                <a:ext cx="2786581"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a:t>
                </a:r>
              </a:p>
            </p:txBody>
          </p:sp>
          <p:sp>
            <p:nvSpPr>
              <p:cNvPr id="16" name="矩形 39"/>
              <p:cNvSpPr>
                <a:spLocks noChangeArrowheads="1"/>
              </p:cNvSpPr>
              <p:nvPr/>
            </p:nvSpPr>
            <p:spPr bwMode="auto">
              <a:xfrm>
                <a:off x="851261" y="3526734"/>
                <a:ext cx="2458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pic>
        <p:nvPicPr>
          <p:cNvPr id="24" name="图片 23"/>
          <p:cNvPicPr>
            <a:picLocks noChangeAspect="1"/>
          </p:cNvPicPr>
          <p:nvPr/>
        </p:nvPicPr>
        <p:blipFill>
          <a:blip r:embed="rId6" cstate="email"/>
          <a:stretch>
            <a:fillRect/>
          </a:stretch>
        </p:blipFill>
        <p:spPr>
          <a:xfrm>
            <a:off x="9260819" y="-815928"/>
            <a:ext cx="3839093" cy="3697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email"/>
          <a:srcRect/>
          <a:stretch>
            <a:fillRect/>
          </a:stretch>
        </p:blipFill>
        <p:spPr>
          <a:xfrm rot="5400000">
            <a:off x="2666999" y="-2666999"/>
            <a:ext cx="6858001" cy="12192001"/>
          </a:xfrm>
          <a:prstGeom prst="rect">
            <a:avLst/>
          </a:prstGeom>
        </p:spPr>
      </p:pic>
      <p:sp>
        <p:nvSpPr>
          <p:cNvPr id="105" name="PA_文本框 9"/>
          <p:cNvSpPr txBox="1"/>
          <p:nvPr>
            <p:custDataLst>
              <p:tags r:id="rId1"/>
            </p:custDataLst>
          </p:nvPr>
        </p:nvSpPr>
        <p:spPr>
          <a:xfrm>
            <a:off x="3743738" y="3614110"/>
            <a:ext cx="4704523" cy="773289"/>
          </a:xfrm>
          <a:prstGeom prst="rect">
            <a:avLst/>
          </a:prstGeom>
          <a:noFill/>
        </p:spPr>
        <p:txBody>
          <a:bodyPr wrap="square">
            <a:spAutoFit/>
          </a:bodyPr>
          <a:lstStyle/>
          <a:p>
            <a:pPr lvl="0" algn="ctr">
              <a:lnSpc>
                <a:spcPct val="150000"/>
              </a:lnSpc>
              <a:defRPr/>
            </a:pPr>
            <a:r>
              <a:rPr lang="zh-CN" altLang="en-US"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a:t>
            </a:r>
            <a:endParaRPr lang="en-US" altLang="zh-CN"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sp>
        <p:nvSpPr>
          <p:cNvPr id="106" name="PA_文本框 1"/>
          <p:cNvSpPr txBox="1">
            <a:spLocks noChangeArrowheads="1"/>
          </p:cNvSpPr>
          <p:nvPr>
            <p:custDataLst>
              <p:tags r:id="rId2"/>
            </p:custDataLst>
          </p:nvPr>
        </p:nvSpPr>
        <p:spPr bwMode="auto">
          <a:xfrm>
            <a:off x="2628896" y="2301467"/>
            <a:ext cx="6934205" cy="1107996"/>
          </a:xfrm>
          <a:prstGeom prst="rect">
            <a:avLst/>
          </a:prstGeom>
          <a:noFill/>
          <a:ln w="9525">
            <a:noFill/>
            <a:miter lim="800000"/>
          </a:ln>
        </p:spPr>
        <p:txBody>
          <a:bodyPr wrap="square">
            <a:spAutoFit/>
          </a:bodyPr>
          <a:lstStyle/>
          <a:p>
            <a:pPr algn="ctr"/>
            <a:r>
              <a:rPr lang="zh-CN" altLang="en-US" sz="6600" b="1" dirty="0">
                <a:solidFill>
                  <a:srgbClr val="AAD4DC"/>
                </a:solidFill>
                <a:latin typeface="汉仪小麦体简" panose="00020600040101010101" pitchFamily="18" charset="-122"/>
                <a:ea typeface="汉仪小麦体简" panose="00020600040101010101" pitchFamily="18" charset="-122"/>
                <a:cs typeface="+mn-ea"/>
                <a:sym typeface="+mn-lt"/>
              </a:rPr>
              <a:t>感谢您的聆听</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105"/>
                                        </p:tgtEl>
                                        <p:attrNameLst>
                                          <p:attrName>style.visibility</p:attrName>
                                        </p:attrNameLst>
                                      </p:cBhvr>
                                      <p:to>
                                        <p:strVal val="visible"/>
                                      </p:to>
                                    </p:set>
                                    <p:animEffect transition="in" filter="wipe(left)">
                                      <p:cBhvr>
                                        <p:cTn id="1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email"/>
          <a:srcRect/>
          <a:stretch>
            <a:fillRect/>
          </a:stretch>
        </p:blipFill>
        <p:spPr>
          <a:xfrm rot="5400000">
            <a:off x="2666999" y="-2666999"/>
            <a:ext cx="6858001" cy="12192001"/>
          </a:xfrm>
          <a:prstGeom prst="rect">
            <a:avLst/>
          </a:prstGeom>
        </p:spPr>
      </p:pic>
      <p:sp>
        <p:nvSpPr>
          <p:cNvPr id="105" name="PA_文本框 9"/>
          <p:cNvSpPr txBox="1"/>
          <p:nvPr>
            <p:custDataLst>
              <p:tags r:id="rId1"/>
            </p:custDataLst>
          </p:nvPr>
        </p:nvSpPr>
        <p:spPr>
          <a:xfrm>
            <a:off x="3743737" y="3306298"/>
            <a:ext cx="4704523" cy="773289"/>
          </a:xfrm>
          <a:prstGeom prst="rect">
            <a:avLst/>
          </a:prstGeom>
          <a:noFill/>
        </p:spPr>
        <p:txBody>
          <a:bodyPr wrap="square">
            <a:spAutoFit/>
          </a:bodyPr>
          <a:lstStyle/>
          <a:p>
            <a:pPr lvl="0">
              <a:lnSpc>
                <a:spcPct val="150000"/>
              </a:lnSpc>
              <a:defRPr/>
            </a:pPr>
            <a:r>
              <a:rPr lang="zh-CN" altLang="en-US"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a:t>
            </a:r>
            <a:endParaRPr lang="en-US" altLang="zh-CN"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sp>
        <p:nvSpPr>
          <p:cNvPr id="106" name="PA_文本框 1"/>
          <p:cNvSpPr txBox="1">
            <a:spLocks noChangeArrowheads="1"/>
          </p:cNvSpPr>
          <p:nvPr>
            <p:custDataLst>
              <p:tags r:id="rId2"/>
            </p:custDataLst>
          </p:nvPr>
        </p:nvSpPr>
        <p:spPr bwMode="auto">
          <a:xfrm>
            <a:off x="2760971" y="2321005"/>
            <a:ext cx="6934205" cy="1107996"/>
          </a:xfrm>
          <a:prstGeom prst="rect">
            <a:avLst/>
          </a:prstGeom>
          <a:noFill/>
          <a:ln w="9525">
            <a:noFill/>
            <a:miter lim="800000"/>
          </a:ln>
        </p:spPr>
        <p:txBody>
          <a:bodyPr wrap="square">
            <a:spAutoFit/>
          </a:bodyPr>
          <a:lstStyle/>
          <a:p>
            <a:pPr algn="ctr"/>
            <a:r>
              <a:rPr lang="zh-CN" altLang="en-US" sz="6600" b="1" dirty="0">
                <a:solidFill>
                  <a:srgbClr val="AAD4DC"/>
                </a:solidFill>
                <a:latin typeface="汉仪小麦体简" panose="00020600040101010101" pitchFamily="18" charset="-122"/>
                <a:ea typeface="汉仪小麦体简" panose="00020600040101010101" pitchFamily="18" charset="-122"/>
                <a:cs typeface="+mn-ea"/>
                <a:sym typeface="+mn-lt"/>
              </a:rPr>
              <a:t>点击添加标题</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grpSp>
        <p:nvGrpSpPr>
          <p:cNvPr id="4" name="组合 3"/>
          <p:cNvGrpSpPr/>
          <p:nvPr/>
        </p:nvGrpSpPr>
        <p:grpSpPr>
          <a:xfrm>
            <a:off x="1464233" y="1612855"/>
            <a:ext cx="2065175" cy="3386886"/>
            <a:chOff x="1464233" y="1612855"/>
            <a:chExt cx="2065175" cy="3386886"/>
          </a:xfrm>
        </p:grpSpPr>
        <p:pic>
          <p:nvPicPr>
            <p:cNvPr id="8" name="图片 7"/>
            <p:cNvPicPr>
              <a:picLocks noChangeAspect="1"/>
            </p:cNvPicPr>
            <p:nvPr/>
          </p:nvPicPr>
          <p:blipFill>
            <a:blip r:embed="rId6" cstate="email"/>
            <a:stretch>
              <a:fillRect/>
            </a:stretch>
          </p:blipFill>
          <p:spPr>
            <a:xfrm>
              <a:off x="1464233" y="1612855"/>
              <a:ext cx="2065175" cy="3386886"/>
            </a:xfrm>
            <a:prstGeom prst="rect">
              <a:avLst/>
            </a:prstGeom>
          </p:spPr>
        </p:pic>
        <p:sp>
          <p:nvSpPr>
            <p:cNvPr id="2" name="矩形 1"/>
            <p:cNvSpPr/>
            <p:nvPr/>
          </p:nvSpPr>
          <p:spPr>
            <a:xfrm>
              <a:off x="1578421" y="2659967"/>
              <a:ext cx="1569660" cy="646331"/>
            </a:xfrm>
            <a:prstGeom prst="rect">
              <a:avLst/>
            </a:prstGeom>
          </p:spPr>
          <p:txBody>
            <a:bodyPr wrap="none">
              <a:spAutoFit/>
            </a:bodyPr>
            <a:lstStyle/>
            <a:p>
              <a:r>
                <a:rPr lang="zh-CN" altLang="en-US" sz="3600" b="1" dirty="0">
                  <a:latin typeface="汉仪小麦体简" panose="00020600040101010101" pitchFamily="18" charset="-122"/>
                  <a:ea typeface="汉仪小麦体简" panose="00020600040101010101" pitchFamily="18" charset="-122"/>
                  <a:cs typeface="+mn-ea"/>
                  <a:sym typeface="+mn-lt"/>
                </a:rPr>
                <a:t>第壹章</a:t>
              </a:r>
              <a:endParaRPr lang="zh-CN" altLang="en-US" sz="3600" dirty="0"/>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05"/>
                                        </p:tgtEl>
                                        <p:attrNameLst>
                                          <p:attrName>style.visibility</p:attrName>
                                        </p:attrNameLst>
                                      </p:cBhvr>
                                      <p:to>
                                        <p:strVal val="visible"/>
                                      </p:to>
                                    </p:set>
                                    <p:animEffect transition="in" filter="wipe(left)">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stretch>
            <a:fillRect/>
          </a:stretch>
        </p:blipFill>
        <p:spPr>
          <a:xfrm>
            <a:off x="3444240" y="1170304"/>
            <a:ext cx="5230496" cy="5230496"/>
          </a:xfrm>
          <a:prstGeom prst="rect">
            <a:avLst/>
          </a:prstGeom>
        </p:spPr>
      </p:pic>
      <p:grpSp>
        <p:nvGrpSpPr>
          <p:cNvPr id="7" name="组合 6"/>
          <p:cNvGrpSpPr/>
          <p:nvPr/>
        </p:nvGrpSpPr>
        <p:grpSpPr>
          <a:xfrm>
            <a:off x="1851837" y="2022247"/>
            <a:ext cx="1592403" cy="3526610"/>
            <a:chOff x="6789097" y="1609548"/>
            <a:chExt cx="1592403" cy="3526610"/>
          </a:xfrm>
        </p:grpSpPr>
        <p:sp>
          <p:nvSpPr>
            <p:cNvPr id="8" name="矩形 7"/>
            <p:cNvSpPr/>
            <p:nvPr/>
          </p:nvSpPr>
          <p:spPr>
            <a:xfrm>
              <a:off x="6789097" y="1609548"/>
              <a:ext cx="923330"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p>
          </p:txBody>
        </p:sp>
        <p:sp>
          <p:nvSpPr>
            <p:cNvPr id="9" name="矩形 8"/>
            <p:cNvSpPr/>
            <p:nvPr/>
          </p:nvSpPr>
          <p:spPr>
            <a:xfrm>
              <a:off x="7679769" y="1609548"/>
              <a:ext cx="701731" cy="2564267"/>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10" name="组合 9"/>
          <p:cNvGrpSpPr/>
          <p:nvPr/>
        </p:nvGrpSpPr>
        <p:grpSpPr>
          <a:xfrm>
            <a:off x="8825951" y="2189162"/>
            <a:ext cx="1592403" cy="3526610"/>
            <a:chOff x="6789097" y="1609548"/>
            <a:chExt cx="1592403" cy="3526610"/>
          </a:xfrm>
        </p:grpSpPr>
        <p:sp>
          <p:nvSpPr>
            <p:cNvPr id="11" name="矩形 10"/>
            <p:cNvSpPr/>
            <p:nvPr/>
          </p:nvSpPr>
          <p:spPr>
            <a:xfrm>
              <a:off x="6789097" y="1609548"/>
              <a:ext cx="923330"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p>
          </p:txBody>
        </p:sp>
        <p:sp>
          <p:nvSpPr>
            <p:cNvPr id="12" name="矩形 11"/>
            <p:cNvSpPr/>
            <p:nvPr/>
          </p:nvSpPr>
          <p:spPr>
            <a:xfrm>
              <a:off x="7679769" y="1609548"/>
              <a:ext cx="701731" cy="2564267"/>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grpSp>
      <p:sp>
        <p:nvSpPr>
          <p:cNvPr id="13" name="矩形 12"/>
          <p:cNvSpPr/>
          <p:nvPr/>
        </p:nvSpPr>
        <p:spPr>
          <a:xfrm>
            <a:off x="5824736" y="2538657"/>
            <a:ext cx="1838807" cy="1531445"/>
          </a:xfrm>
          <a:prstGeom prst="rect">
            <a:avLst/>
          </a:prstGeom>
        </p:spPr>
        <p:txBody>
          <a:bodyPr vert="horz" wrap="square">
            <a:spAutoFit/>
          </a:bodyPr>
          <a:lstStyle/>
          <a:p>
            <a:pPr algn="dist">
              <a:lnSpc>
                <a:spcPct val="120000"/>
              </a:lnSpc>
            </a:pPr>
            <a:r>
              <a:rPr lang="zh-CN" altLang="en-US" sz="40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4000" b="1" dirty="0">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476741" y="1194596"/>
            <a:ext cx="4759093" cy="4759093"/>
          </a:xfrm>
          <a:prstGeom prst="ellipse">
            <a:avLst/>
          </a:prstGeom>
          <a:solidFill>
            <a:srgbClr val="DF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email">
            <a:clrChange>
              <a:clrFrom>
                <a:srgbClr val="FFFFFF"/>
              </a:clrFrom>
              <a:clrTo>
                <a:srgbClr val="FFFFFF">
                  <a:alpha val="0"/>
                </a:srgbClr>
              </a:clrTo>
            </a:clrChange>
          </a:blip>
          <a:stretch>
            <a:fillRect/>
          </a:stretch>
        </p:blipFill>
        <p:spPr>
          <a:xfrm>
            <a:off x="-1374874" y="1919030"/>
            <a:ext cx="3989214" cy="4945310"/>
          </a:xfrm>
          <a:prstGeom prst="rect">
            <a:avLst/>
          </a:prstGeom>
        </p:spPr>
      </p:pic>
      <p:pic>
        <p:nvPicPr>
          <p:cNvPr id="14" name="图片 13"/>
          <p:cNvPicPr>
            <a:picLocks noChangeAspect="1"/>
          </p:cNvPicPr>
          <p:nvPr/>
        </p:nvPicPr>
        <p:blipFill>
          <a:blip r:embed="rId3"/>
          <a:stretch>
            <a:fillRect/>
          </a:stretch>
        </p:blipFill>
        <p:spPr>
          <a:xfrm>
            <a:off x="3631336" y="2826852"/>
            <a:ext cx="1800476" cy="3419952"/>
          </a:xfrm>
          <a:prstGeom prst="rect">
            <a:avLst/>
          </a:prstGeom>
        </p:spPr>
      </p:pic>
      <p:grpSp>
        <p:nvGrpSpPr>
          <p:cNvPr id="15" name="组合 14"/>
          <p:cNvGrpSpPr/>
          <p:nvPr/>
        </p:nvGrpSpPr>
        <p:grpSpPr>
          <a:xfrm>
            <a:off x="6689598" y="1810838"/>
            <a:ext cx="1546236" cy="3526610"/>
            <a:chOff x="6835264" y="1609548"/>
            <a:chExt cx="1546236" cy="3526610"/>
          </a:xfrm>
        </p:grpSpPr>
        <p:sp>
          <p:nvSpPr>
            <p:cNvPr id="16" name="矩形 15"/>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p>
          </p:txBody>
        </p:sp>
        <p:sp>
          <p:nvSpPr>
            <p:cNvPr id="17" name="矩形 16"/>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18" name="组合 17"/>
          <p:cNvGrpSpPr/>
          <p:nvPr/>
        </p:nvGrpSpPr>
        <p:grpSpPr>
          <a:xfrm>
            <a:off x="9301435" y="1736633"/>
            <a:ext cx="1546236" cy="3526610"/>
            <a:chOff x="6835264" y="1609548"/>
            <a:chExt cx="1546236" cy="3526610"/>
          </a:xfrm>
        </p:grpSpPr>
        <p:sp>
          <p:nvSpPr>
            <p:cNvPr id="19" name="矩形 18"/>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p>
          </p:txBody>
        </p:sp>
        <p:sp>
          <p:nvSpPr>
            <p:cNvPr id="20" name="矩形 19"/>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8301" y="1381472"/>
            <a:ext cx="7179126" cy="3887996"/>
          </a:xfrm>
          <a:prstGeom prst="rect">
            <a:avLst/>
          </a:prstGeom>
          <a:solidFill>
            <a:srgbClr val="DF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7019801" y="1609548"/>
            <a:ext cx="1546236" cy="3526610"/>
            <a:chOff x="6835264" y="1609548"/>
            <a:chExt cx="1546236" cy="3526610"/>
          </a:xfrm>
        </p:grpSpPr>
        <p:sp>
          <p:nvSpPr>
            <p:cNvPr id="12" name="矩形 11"/>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p>
          </p:txBody>
        </p:sp>
        <p:sp>
          <p:nvSpPr>
            <p:cNvPr id="11" name="矩形 10"/>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5" name="组合 4"/>
          <p:cNvGrpSpPr/>
          <p:nvPr/>
        </p:nvGrpSpPr>
        <p:grpSpPr>
          <a:xfrm>
            <a:off x="824316" y="1609548"/>
            <a:ext cx="1627969" cy="3772305"/>
            <a:chOff x="2822570" y="743589"/>
            <a:chExt cx="1294598" cy="2999823"/>
          </a:xfrm>
        </p:grpSpPr>
        <p:pic>
          <p:nvPicPr>
            <p:cNvPr id="18" name="图片 17"/>
            <p:cNvPicPr>
              <a:picLocks noChangeAspect="1"/>
            </p:cNvPicPr>
            <p:nvPr/>
          </p:nvPicPr>
          <p:blipFill>
            <a:blip r:embed="rId3" cstate="email"/>
            <a:stretch>
              <a:fillRect/>
            </a:stretch>
          </p:blipFill>
          <p:spPr>
            <a:xfrm rot="5400000" flipH="1">
              <a:off x="3172519" y="3110245"/>
              <a:ext cx="633167" cy="633167"/>
            </a:xfrm>
            <a:prstGeom prst="rect">
              <a:avLst/>
            </a:prstGeom>
          </p:spPr>
        </p:pic>
        <p:pic>
          <p:nvPicPr>
            <p:cNvPr id="19" name="图形 21"/>
            <p:cNvPicPr>
              <a:picLocks noChangeAspect="1"/>
            </p:cNvPicPr>
            <p:nvPr/>
          </p:nvPicPr>
          <p:blipFill>
            <a:blip r:embed="rId4" cstate="email"/>
            <a:stretch>
              <a:fillRect/>
            </a:stretch>
          </p:blipFill>
          <p:spPr>
            <a:xfrm rot="17931827">
              <a:off x="2374753" y="1191406"/>
              <a:ext cx="2190232" cy="1294598"/>
            </a:xfrm>
            <a:prstGeom prst="rect">
              <a:avLst/>
            </a:prstGeom>
          </p:spPr>
        </p:pic>
      </p:grpSp>
      <p:grpSp>
        <p:nvGrpSpPr>
          <p:cNvPr id="22" name="组合 21"/>
          <p:cNvGrpSpPr/>
          <p:nvPr/>
        </p:nvGrpSpPr>
        <p:grpSpPr>
          <a:xfrm>
            <a:off x="4834979" y="1609548"/>
            <a:ext cx="1546236" cy="3526610"/>
            <a:chOff x="6835264" y="1609548"/>
            <a:chExt cx="1546236" cy="3526610"/>
          </a:xfrm>
        </p:grpSpPr>
        <p:sp>
          <p:nvSpPr>
            <p:cNvPr id="23" name="矩形 22"/>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p>
          </p:txBody>
        </p:sp>
        <p:sp>
          <p:nvSpPr>
            <p:cNvPr id="24" name="矩形 23"/>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25" name="组合 24"/>
          <p:cNvGrpSpPr/>
          <p:nvPr/>
        </p:nvGrpSpPr>
        <p:grpSpPr>
          <a:xfrm>
            <a:off x="2650158" y="1609548"/>
            <a:ext cx="1546236" cy="3526610"/>
            <a:chOff x="6835264" y="1609548"/>
            <a:chExt cx="1546236" cy="3526610"/>
          </a:xfrm>
        </p:grpSpPr>
        <p:sp>
          <p:nvSpPr>
            <p:cNvPr id="26" name="矩形 25"/>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p>
          </p:txBody>
        </p:sp>
        <p:sp>
          <p:nvSpPr>
            <p:cNvPr id="27" name="矩形 26"/>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pic>
        <p:nvPicPr>
          <p:cNvPr id="21" name="图片 20"/>
          <p:cNvPicPr>
            <a:picLocks noChangeAspect="1"/>
          </p:cNvPicPr>
          <p:nvPr/>
        </p:nvPicPr>
        <p:blipFill>
          <a:blip r:embed="rId5" cstate="email"/>
          <a:stretch>
            <a:fillRect/>
          </a:stretch>
        </p:blipFill>
        <p:spPr>
          <a:xfrm>
            <a:off x="9568036" y="-229624"/>
            <a:ext cx="2808354" cy="4300794"/>
          </a:xfrm>
          <a:prstGeom prst="rect">
            <a:avLst/>
          </a:prstGeom>
        </p:spPr>
      </p:pic>
      <p:grpSp>
        <p:nvGrpSpPr>
          <p:cNvPr id="3" name="组合 2"/>
          <p:cNvGrpSpPr/>
          <p:nvPr/>
        </p:nvGrpSpPr>
        <p:grpSpPr>
          <a:xfrm>
            <a:off x="8907791" y="1381472"/>
            <a:ext cx="845782" cy="3843111"/>
            <a:chOff x="8907791" y="1381472"/>
            <a:chExt cx="845782" cy="3843111"/>
          </a:xfrm>
        </p:grpSpPr>
        <p:sp>
          <p:nvSpPr>
            <p:cNvPr id="16" name="矩形 15"/>
            <p:cNvSpPr/>
            <p:nvPr/>
          </p:nvSpPr>
          <p:spPr>
            <a:xfrm>
              <a:off x="8907791" y="1381472"/>
              <a:ext cx="817710" cy="38431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977976" y="1466492"/>
              <a:ext cx="775597" cy="3621376"/>
            </a:xfrm>
            <a:prstGeom prst="rect">
              <a:avLst/>
            </a:prstGeom>
          </p:spPr>
          <p:txBody>
            <a:bodyPr vert="eaVert" wrap="square">
              <a:spAutoFit/>
            </a:bodyPr>
            <a:lstStyle/>
            <a:p>
              <a:pPr algn="dist">
                <a:lnSpc>
                  <a:spcPct val="120000"/>
                </a:lnSpc>
              </a:pPr>
              <a:r>
                <a:rPr lang="zh-CN" altLang="en-US" sz="32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32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Horizontal)">
                                      <p:cBhvr>
                                        <p:cTn id="7" dur="500"/>
                                        <p:tgtEl>
                                          <p:spTgt spid="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9398" y="1959406"/>
            <a:ext cx="3718027" cy="3718027"/>
            <a:chOff x="-229398" y="1959406"/>
            <a:chExt cx="3718027" cy="3718027"/>
          </a:xfrm>
        </p:grpSpPr>
        <p:pic>
          <p:nvPicPr>
            <p:cNvPr id="39" name="图片 38"/>
            <p:cNvPicPr>
              <a:picLocks noChangeAspect="1"/>
            </p:cNvPicPr>
            <p:nvPr/>
          </p:nvPicPr>
          <p:blipFill>
            <a:blip r:embed="rId3" cstate="email"/>
            <a:stretch>
              <a:fillRect/>
            </a:stretch>
          </p:blipFill>
          <p:spPr>
            <a:xfrm>
              <a:off x="-229398" y="1959406"/>
              <a:ext cx="3718027" cy="3718027"/>
            </a:xfrm>
            <a:prstGeom prst="rect">
              <a:avLst/>
            </a:prstGeom>
          </p:spPr>
        </p:pic>
        <p:sp>
          <p:nvSpPr>
            <p:cNvPr id="29" name="矩形 28"/>
            <p:cNvSpPr/>
            <p:nvPr/>
          </p:nvSpPr>
          <p:spPr>
            <a:xfrm>
              <a:off x="1897239" y="2043845"/>
              <a:ext cx="738664" cy="1906932"/>
            </a:xfrm>
            <a:prstGeom prst="rect">
              <a:avLst/>
            </a:prstGeom>
          </p:spPr>
          <p:txBody>
            <a:bodyPr vert="eaVert" wrap="none">
              <a:spAutoFit/>
            </a:bodyPr>
            <a:lstStyle/>
            <a:p>
              <a:r>
                <a:rPr lang="zh-CN" altLang="en-US" sz="3600" b="1" dirty="0">
                  <a:latin typeface="汉仪小麦体简" panose="00020600040101010101" pitchFamily="18" charset="-122"/>
                  <a:ea typeface="汉仪小麦体简" panose="00020600040101010101" pitchFamily="18" charset="-122"/>
                  <a:cs typeface="+mn-ea"/>
                  <a:sym typeface="+mn-lt"/>
                </a:rPr>
                <a:t>添加标题</a:t>
              </a:r>
              <a:endParaRPr lang="zh-CN" altLang="en-US" sz="3600" dirty="0"/>
            </a:p>
          </p:txBody>
        </p:sp>
      </p:grpSp>
      <p:pic>
        <p:nvPicPr>
          <p:cNvPr id="30" name="图片 29"/>
          <p:cNvPicPr>
            <a:picLocks noChangeAspect="1"/>
          </p:cNvPicPr>
          <p:nvPr/>
        </p:nvPicPr>
        <p:blipFill>
          <a:blip r:embed="rId4" cstate="email"/>
          <a:stretch>
            <a:fillRect/>
          </a:stretch>
        </p:blipFill>
        <p:spPr>
          <a:xfrm>
            <a:off x="9568036" y="-229624"/>
            <a:ext cx="2808354" cy="4300794"/>
          </a:xfrm>
          <a:prstGeom prst="rect">
            <a:avLst/>
          </a:prstGeom>
        </p:spPr>
      </p:pic>
      <p:grpSp>
        <p:nvGrpSpPr>
          <p:cNvPr id="4" name="组合 3"/>
          <p:cNvGrpSpPr/>
          <p:nvPr/>
        </p:nvGrpSpPr>
        <p:grpSpPr>
          <a:xfrm>
            <a:off x="3984297" y="1936964"/>
            <a:ext cx="5254707" cy="1492036"/>
            <a:chOff x="5100577" y="1920773"/>
            <a:chExt cx="5254707" cy="1492036"/>
          </a:xfrm>
        </p:grpSpPr>
        <p:sp>
          <p:nvSpPr>
            <p:cNvPr id="34" name="文本框 33"/>
            <p:cNvSpPr txBox="1"/>
            <p:nvPr/>
          </p:nvSpPr>
          <p:spPr>
            <a:xfrm>
              <a:off x="5100577" y="2056363"/>
              <a:ext cx="1015021" cy="1224950"/>
            </a:xfrm>
            <a:prstGeom prst="rect">
              <a:avLst/>
            </a:prstGeom>
            <a:noFill/>
          </p:spPr>
          <p:txBody>
            <a:bodyPr wrap="none" rtlCol="0">
              <a:spAutoFit/>
            </a:bodyPr>
            <a:lstStyle/>
            <a:p>
              <a:pPr>
                <a:lnSpc>
                  <a:spcPct val="150000"/>
                </a:lnSpc>
              </a:pPr>
              <a:r>
                <a:rPr lang="en-US" altLang="zh-CN" sz="5400" dirty="0">
                  <a:latin typeface="微软雅黑" panose="020B0503020204020204" pitchFamily="34" charset="-122"/>
                  <a:ea typeface="微软雅黑" panose="020B0503020204020204" pitchFamily="34" charset="-122"/>
                </a:rPr>
                <a:t>01</a:t>
              </a:r>
            </a:p>
          </p:txBody>
        </p:sp>
        <p:grpSp>
          <p:nvGrpSpPr>
            <p:cNvPr id="41" name="组合 40"/>
            <p:cNvGrpSpPr/>
            <p:nvPr/>
          </p:nvGrpSpPr>
          <p:grpSpPr>
            <a:xfrm>
              <a:off x="6100336" y="1920773"/>
              <a:ext cx="4254948" cy="1492036"/>
              <a:chOff x="851261" y="3526734"/>
              <a:chExt cx="4254948" cy="1492036"/>
            </a:xfrm>
          </p:grpSpPr>
          <p:sp>
            <p:nvSpPr>
              <p:cNvPr id="42" name="矩形 39"/>
              <p:cNvSpPr>
                <a:spLocks noChangeArrowheads="1"/>
              </p:cNvSpPr>
              <p:nvPr/>
            </p:nvSpPr>
            <p:spPr bwMode="auto">
              <a:xfrm>
                <a:off x="881785" y="4187773"/>
                <a:ext cx="4224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43" name="矩形 39"/>
              <p:cNvSpPr>
                <a:spLocks noChangeArrowheads="1"/>
              </p:cNvSpPr>
              <p:nvPr/>
            </p:nvSpPr>
            <p:spPr bwMode="auto">
              <a:xfrm>
                <a:off x="851261" y="3526734"/>
                <a:ext cx="31535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grpSp>
        <p:nvGrpSpPr>
          <p:cNvPr id="44" name="组合 43"/>
          <p:cNvGrpSpPr/>
          <p:nvPr/>
        </p:nvGrpSpPr>
        <p:grpSpPr>
          <a:xfrm>
            <a:off x="3984297" y="3811325"/>
            <a:ext cx="5254707" cy="1492036"/>
            <a:chOff x="5100577" y="1920773"/>
            <a:chExt cx="5254707" cy="1492036"/>
          </a:xfrm>
        </p:grpSpPr>
        <p:sp>
          <p:nvSpPr>
            <p:cNvPr id="45" name="文本框 44"/>
            <p:cNvSpPr txBox="1"/>
            <p:nvPr/>
          </p:nvSpPr>
          <p:spPr>
            <a:xfrm>
              <a:off x="5100577" y="2056363"/>
              <a:ext cx="995785" cy="1191993"/>
            </a:xfrm>
            <a:prstGeom prst="rect">
              <a:avLst/>
            </a:prstGeom>
            <a:noFill/>
          </p:spPr>
          <p:txBody>
            <a:bodyPr wrap="none" rtlCol="0">
              <a:spAutoFit/>
            </a:bodyPr>
            <a:lstStyle/>
            <a:p>
              <a:pPr>
                <a:lnSpc>
                  <a:spcPct val="150000"/>
                </a:lnSpc>
              </a:pPr>
              <a:r>
                <a:rPr lang="en-US" altLang="zh-CN" sz="5400" dirty="0">
                  <a:latin typeface="微软雅黑" panose="020B0503020204020204" pitchFamily="34" charset="-122"/>
                  <a:ea typeface="微软雅黑" panose="020B0503020204020204" pitchFamily="34" charset="-122"/>
                </a:rPr>
                <a:t>02</a:t>
              </a:r>
            </a:p>
          </p:txBody>
        </p:sp>
        <p:grpSp>
          <p:nvGrpSpPr>
            <p:cNvPr id="46" name="组合 45"/>
            <p:cNvGrpSpPr/>
            <p:nvPr/>
          </p:nvGrpSpPr>
          <p:grpSpPr>
            <a:xfrm>
              <a:off x="6100336" y="1920773"/>
              <a:ext cx="4254948" cy="1492036"/>
              <a:chOff x="851261" y="3526734"/>
              <a:chExt cx="4254948" cy="1492036"/>
            </a:xfrm>
          </p:grpSpPr>
          <p:sp>
            <p:nvSpPr>
              <p:cNvPr id="47" name="矩形 39"/>
              <p:cNvSpPr>
                <a:spLocks noChangeArrowheads="1"/>
              </p:cNvSpPr>
              <p:nvPr/>
            </p:nvSpPr>
            <p:spPr bwMode="auto">
              <a:xfrm>
                <a:off x="881785" y="4187773"/>
                <a:ext cx="4224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48" name="矩形 39"/>
              <p:cNvSpPr>
                <a:spLocks noChangeArrowheads="1"/>
              </p:cNvSpPr>
              <p:nvPr/>
            </p:nvSpPr>
            <p:spPr bwMode="auto">
              <a:xfrm>
                <a:off x="851261" y="3526734"/>
                <a:ext cx="31535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6362700" y="714374"/>
            <a:ext cx="5829300" cy="6143625"/>
          </a:xfrm>
          <a:prstGeom prst="rect">
            <a:avLst/>
          </a:prstGeom>
        </p:spPr>
      </p:pic>
      <p:grpSp>
        <p:nvGrpSpPr>
          <p:cNvPr id="3" name="组合 2"/>
          <p:cNvGrpSpPr/>
          <p:nvPr/>
        </p:nvGrpSpPr>
        <p:grpSpPr>
          <a:xfrm>
            <a:off x="1441449" y="1950087"/>
            <a:ext cx="5168901" cy="1569661"/>
            <a:chOff x="846925" y="3526734"/>
            <a:chExt cx="5168901" cy="1569661"/>
          </a:xfrm>
        </p:grpSpPr>
        <p:sp>
          <p:nvSpPr>
            <p:cNvPr id="4" name="矩形 39"/>
            <p:cNvSpPr>
              <a:spLocks noChangeArrowheads="1"/>
            </p:cNvSpPr>
            <p:nvPr/>
          </p:nvSpPr>
          <p:spPr bwMode="auto">
            <a:xfrm>
              <a:off x="846925" y="4265398"/>
              <a:ext cx="51689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sp>
          <p:nvSpPr>
            <p:cNvPr id="5" name="矩形 39"/>
            <p:cNvSpPr>
              <a:spLocks noChangeArrowheads="1"/>
            </p:cNvSpPr>
            <p:nvPr/>
          </p:nvSpPr>
          <p:spPr bwMode="auto">
            <a:xfrm>
              <a:off x="851261" y="3526734"/>
              <a:ext cx="31535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grpSp>
        <p:nvGrpSpPr>
          <p:cNvPr id="6" name="组合 5"/>
          <p:cNvGrpSpPr/>
          <p:nvPr/>
        </p:nvGrpSpPr>
        <p:grpSpPr>
          <a:xfrm>
            <a:off x="1441448" y="3924464"/>
            <a:ext cx="5168901" cy="1569661"/>
            <a:chOff x="846925" y="3526734"/>
            <a:chExt cx="5168901" cy="1569661"/>
          </a:xfrm>
        </p:grpSpPr>
        <p:sp>
          <p:nvSpPr>
            <p:cNvPr id="7" name="矩形 39"/>
            <p:cNvSpPr>
              <a:spLocks noChangeArrowheads="1"/>
            </p:cNvSpPr>
            <p:nvPr/>
          </p:nvSpPr>
          <p:spPr bwMode="auto">
            <a:xfrm>
              <a:off x="846925" y="4265398"/>
              <a:ext cx="51689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sp>
          <p:nvSpPr>
            <p:cNvPr id="8" name="矩形 39"/>
            <p:cNvSpPr>
              <a:spLocks noChangeArrowheads="1"/>
            </p:cNvSpPr>
            <p:nvPr/>
          </p:nvSpPr>
          <p:spPr bwMode="auto">
            <a:xfrm>
              <a:off x="851261" y="3526734"/>
              <a:ext cx="31535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email"/>
          <a:srcRect/>
          <a:stretch>
            <a:fillRect/>
          </a:stretch>
        </p:blipFill>
        <p:spPr>
          <a:xfrm rot="5400000">
            <a:off x="2666999" y="-2666999"/>
            <a:ext cx="6858001" cy="12192001"/>
          </a:xfrm>
          <a:prstGeom prst="rect">
            <a:avLst/>
          </a:prstGeom>
        </p:spPr>
      </p:pic>
      <p:sp>
        <p:nvSpPr>
          <p:cNvPr id="105" name="PA_文本框 9"/>
          <p:cNvSpPr txBox="1"/>
          <p:nvPr>
            <p:custDataLst>
              <p:tags r:id="rId1"/>
            </p:custDataLst>
          </p:nvPr>
        </p:nvSpPr>
        <p:spPr>
          <a:xfrm>
            <a:off x="3743737" y="3306298"/>
            <a:ext cx="4704523" cy="773289"/>
          </a:xfrm>
          <a:prstGeom prst="rect">
            <a:avLst/>
          </a:prstGeom>
          <a:noFill/>
        </p:spPr>
        <p:txBody>
          <a:bodyPr wrap="square">
            <a:spAutoFit/>
          </a:bodyPr>
          <a:lstStyle/>
          <a:p>
            <a:pPr lvl="0">
              <a:lnSpc>
                <a:spcPct val="150000"/>
              </a:lnSpc>
              <a:defRPr/>
            </a:pPr>
            <a:r>
              <a:rPr lang="zh-CN" altLang="en-US"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a:t>
            </a:r>
            <a:endParaRPr lang="en-US" altLang="zh-CN"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sp>
        <p:nvSpPr>
          <p:cNvPr id="106" name="PA_文本框 1"/>
          <p:cNvSpPr txBox="1">
            <a:spLocks noChangeArrowheads="1"/>
          </p:cNvSpPr>
          <p:nvPr>
            <p:custDataLst>
              <p:tags r:id="rId2"/>
            </p:custDataLst>
          </p:nvPr>
        </p:nvSpPr>
        <p:spPr bwMode="auto">
          <a:xfrm>
            <a:off x="2760971" y="2321005"/>
            <a:ext cx="6934205" cy="1107996"/>
          </a:xfrm>
          <a:prstGeom prst="rect">
            <a:avLst/>
          </a:prstGeom>
          <a:noFill/>
          <a:ln w="9525">
            <a:noFill/>
            <a:miter lim="800000"/>
          </a:ln>
        </p:spPr>
        <p:txBody>
          <a:bodyPr wrap="square">
            <a:spAutoFit/>
          </a:bodyPr>
          <a:lstStyle/>
          <a:p>
            <a:pPr algn="ctr"/>
            <a:r>
              <a:rPr lang="zh-CN" altLang="en-US" sz="6600" b="1" dirty="0">
                <a:solidFill>
                  <a:srgbClr val="AAD4DC"/>
                </a:solidFill>
                <a:latin typeface="汉仪小麦体简" panose="00020600040101010101" pitchFamily="18" charset="-122"/>
                <a:ea typeface="汉仪小麦体简" panose="00020600040101010101" pitchFamily="18" charset="-122"/>
                <a:cs typeface="+mn-ea"/>
                <a:sym typeface="+mn-lt"/>
              </a:rPr>
              <a:t>点击添加标题</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grpSp>
        <p:nvGrpSpPr>
          <p:cNvPr id="4" name="组合 3"/>
          <p:cNvGrpSpPr/>
          <p:nvPr/>
        </p:nvGrpSpPr>
        <p:grpSpPr>
          <a:xfrm>
            <a:off x="1464233" y="1612855"/>
            <a:ext cx="2065175" cy="3386886"/>
            <a:chOff x="1464233" y="1612855"/>
            <a:chExt cx="2065175" cy="3386886"/>
          </a:xfrm>
        </p:grpSpPr>
        <p:pic>
          <p:nvPicPr>
            <p:cNvPr id="8" name="图片 7"/>
            <p:cNvPicPr>
              <a:picLocks noChangeAspect="1"/>
            </p:cNvPicPr>
            <p:nvPr/>
          </p:nvPicPr>
          <p:blipFill>
            <a:blip r:embed="rId6" cstate="email"/>
            <a:stretch>
              <a:fillRect/>
            </a:stretch>
          </p:blipFill>
          <p:spPr>
            <a:xfrm>
              <a:off x="1464233" y="1612855"/>
              <a:ext cx="2065175" cy="3386886"/>
            </a:xfrm>
            <a:prstGeom prst="rect">
              <a:avLst/>
            </a:prstGeom>
          </p:spPr>
        </p:pic>
        <p:sp>
          <p:nvSpPr>
            <p:cNvPr id="2" name="矩形 1"/>
            <p:cNvSpPr/>
            <p:nvPr/>
          </p:nvSpPr>
          <p:spPr>
            <a:xfrm>
              <a:off x="1578421" y="2659967"/>
              <a:ext cx="1569660" cy="646331"/>
            </a:xfrm>
            <a:prstGeom prst="rect">
              <a:avLst/>
            </a:prstGeom>
          </p:spPr>
          <p:txBody>
            <a:bodyPr wrap="none">
              <a:spAutoFit/>
            </a:bodyPr>
            <a:lstStyle/>
            <a:p>
              <a:r>
                <a:rPr lang="zh-CN" altLang="en-US" sz="3600" b="1" dirty="0">
                  <a:latin typeface="汉仪小麦体简" panose="00020600040101010101" pitchFamily="18" charset="-122"/>
                  <a:ea typeface="汉仪小麦体简" panose="00020600040101010101" pitchFamily="18" charset="-122"/>
                  <a:cs typeface="+mn-ea"/>
                  <a:sym typeface="+mn-lt"/>
                </a:rPr>
                <a:t>第贰章</a:t>
              </a:r>
              <a:endParaRPr lang="zh-CN" altLang="en-US" sz="3600" dirty="0"/>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05"/>
                                        </p:tgtEl>
                                        <p:attrNameLst>
                                          <p:attrName>style.visibility</p:attrName>
                                        </p:attrNameLst>
                                      </p:cBhvr>
                                      <p:to>
                                        <p:strVal val="visible"/>
                                      </p:to>
                                    </p:set>
                                    <p:animEffect transition="in" filter="wipe(left)">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宽屏</PresentationFormat>
  <Paragraphs>128</Paragraphs>
  <Slides>23</Slides>
  <Notes>8</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Malgun Gothic</vt:lpstr>
      <vt:lpstr>Open Sans</vt:lpstr>
      <vt:lpstr>等线</vt:lpstr>
      <vt:lpstr>等线 Light</vt:lpstr>
      <vt:lpstr>汉仪小麦体简</vt:lpstr>
      <vt:lpstr>隶书</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2021-07-12T02:46:02Z</dcterms:created>
  <dcterms:modified xsi:type="dcterms:W3CDTF">2023-01-10T06:38:38Z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02F74E061005417E9D535300CAF649E0</vt:lpwstr>
  </property>
  <property fmtid="{A09F084E-AD41-489F-8076-AA5BE3082BCA}" pid="100">
    <vt:ui4>5</vt:ui4>
  </property>
  <property fmtid="{64440492-4C8B-11D1-8B70-080036B11A03}" pid="11">
    <vt:lpwstr>www.2ppt.com-爱PPT提供资源下载</vt:lpwstr>
  </property>
</Properties>
</file>