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7" r:id="rId2"/>
    <p:sldId id="346" r:id="rId3"/>
    <p:sldId id="384" r:id="rId4"/>
    <p:sldId id="347" r:id="rId5"/>
    <p:sldId id="349" r:id="rId6"/>
    <p:sldId id="353" r:id="rId7"/>
    <p:sldId id="354" r:id="rId8"/>
    <p:sldId id="357" r:id="rId9"/>
    <p:sldId id="352" r:id="rId10"/>
    <p:sldId id="358" r:id="rId11"/>
    <p:sldId id="359" r:id="rId12"/>
    <p:sldId id="364" r:id="rId13"/>
    <p:sldId id="363" r:id="rId14"/>
  </p:sldIdLst>
  <p:sldSz cx="9144000" cy="5143500" type="screen16x9"/>
  <p:notesSz cx="6858000" cy="9144000"/>
  <p:custDataLst>
    <p:tags r:id="rId17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7">
          <p15:clr>
            <a:srgbClr val="A4A3A4"/>
          </p15:clr>
        </p15:guide>
        <p15:guide id="2" pos="527">
          <p15:clr>
            <a:srgbClr val="A4A3A4"/>
          </p15:clr>
        </p15:guide>
        <p15:guide id="3" pos="1337">
          <p15:clr>
            <a:srgbClr val="A4A3A4"/>
          </p15:clr>
        </p15:guide>
        <p15:guide id="4" pos="22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25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-540" y="-78"/>
      </p:cViewPr>
      <p:guideLst>
        <p:guide orient="horz" pos="1637"/>
        <p:guide pos="527"/>
        <p:guide pos="1337"/>
        <p:guide pos="22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24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91DC1-9EAD-4B78-A89E-D1D88CB7A17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8AB49-021C-4110-BFEC-5A25B6600B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 txBox="1">
            <a:spLocks noGrp="1"/>
          </p:cNvSpPr>
          <p:nvPr>
            <p:ph type="sldNum" sz="quarter" idx="10"/>
          </p:nvPr>
        </p:nvSpPr>
        <p:spPr bwMode="auto">
          <a:noFill/>
          <a:ln>
            <a:noFill/>
            <a:miter lim="800000"/>
          </a:ln>
        </p:spPr>
        <p:txBody>
          <a:bodyPr wrap="square" lIns="91440" tIns="45720" rIns="91440" bIns="45720" numCol="1" rtlCol="0" anchor="b" anchorCtr="0" compatLnSpc="1"/>
          <a:lstStyle/>
          <a:p>
            <a:pPr lvl="0" algn="r" eaLnBrk="1" hangingPunct="1"/>
            <a:fld id="{9A0DB2DC-4C9A-4742-B13C-FB6460FD3503}" type="slidenum">
              <a:rPr lang="zh-CN" altLang="en-US" sz="1200">
                <a:latin typeface="Calibri" panose="020F0502020204030204" pitchFamily="34" charset="0"/>
              </a:rPr>
              <a:t>1</a:t>
            </a:fld>
            <a:endParaRPr lang="zh-CN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1" y="251222"/>
            <a:ext cx="7690247" cy="451247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6" y="981076"/>
            <a:ext cx="8061722" cy="3650456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BE8E-BB08-45CB-BA88-CA7584B490D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57F3-2881-429F-B472-0F325EEBAF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BE8E-BB08-45CB-BA88-CA7584B490D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57F3-2881-429F-B472-0F325EEBAF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4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defRPr/>
            </a:pPr>
            <a:fld id="{53C3FDDC-E5C5-417B-9256-5D1E23579195}" type="datetimeFigureOut">
              <a:rPr lang="zh-CN" altLang="en-US" smtClean="0">
                <a:solidFill>
                  <a:schemeClr val="tx1">
                    <a:tint val="75000"/>
                  </a:schemeClr>
                </a:solidFill>
              </a:rPr>
              <a:t>2023-01-17</a:t>
            </a:fld>
            <a:endParaRPr lang="zh-CN" alt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en-US" altLang="zh-CN" sz="900">
              <a:solidFill>
                <a:srgbClr val="919293"/>
              </a:solidFill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defRPr/>
            </a:pPr>
            <a:fld id="{EB77DF95-513B-4E2F-A737-190C34AC390D}" type="slidenum">
              <a:rPr lang="zh-CN" altLang="en-US" smtClean="0">
                <a:solidFill>
                  <a:schemeClr val="tx1">
                    <a:tint val="75000"/>
                  </a:schemeClr>
                </a:solidFill>
              </a:rPr>
              <a:t>‹#›</a:t>
            </a:fld>
            <a:endParaRPr lang="zh-CN" altLang="en-US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1" y="251222"/>
            <a:ext cx="7690247" cy="451247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BE8E-BB08-45CB-BA88-CA7584B490D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57F3-2881-429F-B472-0F325EEBAF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6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BE8E-BB08-45CB-BA88-CA7584B490D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57F3-2881-429F-B472-0F325EEBAF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1" y="251222"/>
            <a:ext cx="7690247" cy="451247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BE8E-BB08-45CB-BA88-CA7584B490D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57F3-2881-429F-B472-0F325EEBAF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685165" rtl="0" eaLnBrk="1" latinLnBrk="0" hangingPunct="1">
              <a:lnSpc>
                <a:spcPct val="90000"/>
              </a:lnSpc>
              <a:spcBef>
                <a:spcPts val="135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75000"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1" y="251222"/>
            <a:ext cx="7690247" cy="451247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6" y="981076"/>
            <a:ext cx="8061722" cy="3650456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5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组合 8"/>
          <p:cNvGrpSpPr/>
          <p:nvPr/>
        </p:nvGrpSpPr>
        <p:grpSpPr>
          <a:xfrm>
            <a:off x="0" y="0"/>
            <a:ext cx="9144000" cy="5143500"/>
            <a:chOff x="0" y="1"/>
            <a:chExt cx="12192000" cy="6857999"/>
          </a:xfrm>
        </p:grpSpPr>
        <p:pic>
          <p:nvPicPr>
            <p:cNvPr id="1032" name="图片 6"/>
            <p:cNvPicPr>
              <a:picLocks noChangeAspect="1"/>
            </p:cNvPicPr>
            <p:nvPr userDrawn="1"/>
          </p:nvPicPr>
          <p:blipFill>
            <a:blip r:embed="rId12" cstate="email"/>
            <a:srcRect/>
            <a:stretch>
              <a:fillRect/>
            </a:stretch>
          </p:blipFill>
          <p:spPr>
            <a:xfrm>
              <a:off x="3048" y="1"/>
              <a:ext cx="12188952" cy="1841500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  <p:sp>
          <p:nvSpPr>
            <p:cNvPr id="8" name="矩形 7"/>
            <p:cNvSpPr/>
            <p:nvPr/>
          </p:nvSpPr>
          <p:spPr>
            <a:xfrm>
              <a:off x="0" y="1828800"/>
              <a:ext cx="12192000" cy="50292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3765" rtl="0" eaLnBrk="1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defTabSz="913765">
              <a:spcBef>
                <a:spcPct val="0"/>
              </a:spcBef>
              <a:spcAft>
                <a:spcPct val="0"/>
              </a:spcAft>
              <a:defRPr/>
            </a:pPr>
            <a:fld id="{13D0CE79-49FB-443D-BEF8-6B709DE8FD0C}" type="datetimeFigureOut">
              <a:rPr lang="zh-CN" altLang="en-US" smtClean="0"/>
              <a:t>2023-01-17</a:t>
            </a:fld>
            <a:endParaRPr lang="zh-CN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lvl="0" algn="ctr"/>
            <a:endParaRPr lang="en-US" altLang="zh-CN" sz="900">
              <a:solidFill>
                <a:srgbClr val="373A3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defTabSz="913765">
              <a:spcBef>
                <a:spcPct val="0"/>
              </a:spcBef>
              <a:spcAft>
                <a:spcPct val="0"/>
              </a:spcAft>
              <a:defRPr/>
            </a:pPr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/>
  <p:txStyles>
    <p:titleStyle>
      <a:lvl1pPr algn="l" defTabSz="685165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21310" indent="-257175" algn="l" defTabSz="685165" rtl="0" eaLnBrk="1" latinLnBrk="0" hangingPunct="1">
        <a:lnSpc>
          <a:spcPct val="90000"/>
        </a:lnSpc>
        <a:spcBef>
          <a:spcPts val="1350"/>
        </a:spcBef>
        <a:buClr>
          <a:schemeClr val="accent1">
            <a:lumMod val="75000"/>
          </a:schemeClr>
        </a:buClr>
        <a:buSzPct val="75000"/>
        <a:buFont typeface="Arial" panose="020B0604020202020204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267970" indent="-267970" algn="l" defTabSz="685165" rtl="0" eaLnBrk="1" latinLnBrk="0" hangingPunct="1">
        <a:lnSpc>
          <a:spcPct val="130000"/>
        </a:lnSpc>
        <a:spcBef>
          <a:spcPts val="375"/>
        </a:spcBef>
        <a:buFont typeface="Calibri" panose="020F0502020204030204" pitchFamily="34" charset="0"/>
        <a:buChar char=" "/>
        <a:defRPr sz="1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8572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10" Type="http://schemas.openxmlformats.org/officeDocument/2006/relationships/image" Target="../media/image22.png"/><Relationship Id="rId4" Type="http://schemas.openxmlformats.org/officeDocument/2006/relationships/image" Target="../media/image16.jpe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1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-1140000">
            <a:off x="5564586" y="3316286"/>
            <a:ext cx="1400175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图片 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-1680000">
            <a:off x="1989138" y="3515935"/>
            <a:ext cx="1435100" cy="434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2" name="图片 1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720000">
            <a:off x="3757136" y="3735101"/>
            <a:ext cx="1428750" cy="444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等腰三角形 8"/>
          <p:cNvSpPr/>
          <p:nvPr/>
        </p:nvSpPr>
        <p:spPr>
          <a:xfrm rot="1650064">
            <a:off x="6818086" y="670620"/>
            <a:ext cx="333809" cy="574152"/>
          </a:xfrm>
          <a:prstGeom prst="triangle">
            <a:avLst/>
          </a:prstGeom>
          <a:solidFill>
            <a:srgbClr val="66BFBC"/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10" name="等腰三角形 9"/>
          <p:cNvSpPr/>
          <p:nvPr/>
        </p:nvSpPr>
        <p:spPr>
          <a:xfrm rot="12132218">
            <a:off x="5106647" y="570490"/>
            <a:ext cx="292713" cy="591282"/>
          </a:xfrm>
          <a:prstGeom prst="triangle">
            <a:avLst/>
          </a:prstGeom>
          <a:solidFill>
            <a:srgbClr val="FC6E5B">
              <a:alpha val="31000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81" name="任意多边形 80"/>
          <p:cNvSpPr/>
          <p:nvPr/>
        </p:nvSpPr>
        <p:spPr>
          <a:xfrm rot="8289040">
            <a:off x="7578726" y="684213"/>
            <a:ext cx="1860550" cy="146050"/>
          </a:xfrm>
          <a:custGeom>
            <a:avLst/>
            <a:gdLst>
              <a:gd name="connsiteX0" fmla="*/ 0 w 2481081"/>
              <a:gd name="connsiteY0" fmla="*/ 194529 h 194529"/>
              <a:gd name="connsiteX1" fmla="*/ 174230 w 2481081"/>
              <a:gd name="connsiteY1" fmla="*/ 0 h 194529"/>
              <a:gd name="connsiteX2" fmla="*/ 2263889 w 2481081"/>
              <a:gd name="connsiteY2" fmla="*/ 0 h 194529"/>
              <a:gd name="connsiteX3" fmla="*/ 2481081 w 2481081"/>
              <a:gd name="connsiteY3" fmla="*/ 194529 h 194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1081" h="194529">
                <a:moveTo>
                  <a:pt x="0" y="194529"/>
                </a:moveTo>
                <a:lnTo>
                  <a:pt x="174230" y="0"/>
                </a:lnTo>
                <a:lnTo>
                  <a:pt x="2263889" y="0"/>
                </a:lnTo>
                <a:lnTo>
                  <a:pt x="2481081" y="194529"/>
                </a:lnTo>
                <a:close/>
              </a:path>
            </a:pathLst>
          </a:custGeom>
          <a:solidFill>
            <a:srgbClr val="66BF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73" name="任意多边形 72"/>
          <p:cNvSpPr/>
          <p:nvPr/>
        </p:nvSpPr>
        <p:spPr>
          <a:xfrm rot="8289040">
            <a:off x="7637464" y="503239"/>
            <a:ext cx="1614488" cy="33338"/>
          </a:xfrm>
          <a:custGeom>
            <a:avLst/>
            <a:gdLst>
              <a:gd name="connsiteX0" fmla="*/ 51045 w 2151533"/>
              <a:gd name="connsiteY0" fmla="*/ 45719 h 45719"/>
              <a:gd name="connsiteX1" fmla="*/ 0 w 2151533"/>
              <a:gd name="connsiteY1" fmla="*/ 0 h 45719"/>
              <a:gd name="connsiteX2" fmla="*/ 2151533 w 2151533"/>
              <a:gd name="connsiteY2" fmla="*/ 0 h 45719"/>
              <a:gd name="connsiteX3" fmla="*/ 2151533 w 2151533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1533" h="45719">
                <a:moveTo>
                  <a:pt x="51045" y="45719"/>
                </a:moveTo>
                <a:lnTo>
                  <a:pt x="0" y="0"/>
                </a:lnTo>
                <a:lnTo>
                  <a:pt x="2151533" y="0"/>
                </a:lnTo>
                <a:lnTo>
                  <a:pt x="2151533" y="45719"/>
                </a:lnTo>
                <a:close/>
              </a:path>
            </a:pathLst>
          </a:custGeom>
          <a:solidFill>
            <a:srgbClr val="79C7C5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47" name="任意多边形 46"/>
          <p:cNvSpPr/>
          <p:nvPr/>
        </p:nvSpPr>
        <p:spPr>
          <a:xfrm rot="8289040">
            <a:off x="7945438" y="1422400"/>
            <a:ext cx="1406525" cy="34925"/>
          </a:xfrm>
          <a:custGeom>
            <a:avLst/>
            <a:gdLst>
              <a:gd name="connsiteX0" fmla="*/ 0 w 1873652"/>
              <a:gd name="connsiteY0" fmla="*/ 45719 h 45719"/>
              <a:gd name="connsiteX1" fmla="*/ 40948 w 1873652"/>
              <a:gd name="connsiteY1" fmla="*/ 0 h 45719"/>
              <a:gd name="connsiteX2" fmla="*/ 1873652 w 1873652"/>
              <a:gd name="connsiteY2" fmla="*/ 0 h 45719"/>
              <a:gd name="connsiteX3" fmla="*/ 1873652 w 1873652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3651" h="45719">
                <a:moveTo>
                  <a:pt x="0" y="45719"/>
                </a:moveTo>
                <a:lnTo>
                  <a:pt x="40948" y="0"/>
                </a:lnTo>
                <a:lnTo>
                  <a:pt x="1873652" y="0"/>
                </a:lnTo>
                <a:lnTo>
                  <a:pt x="1873652" y="45719"/>
                </a:lnTo>
                <a:close/>
              </a:path>
            </a:pathLst>
          </a:custGeom>
          <a:solidFill>
            <a:srgbClr val="FC6E5B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76" name="任意多边形 75"/>
          <p:cNvSpPr/>
          <p:nvPr/>
        </p:nvSpPr>
        <p:spPr>
          <a:xfrm rot="8289040">
            <a:off x="7750176" y="1760538"/>
            <a:ext cx="1643063" cy="114300"/>
          </a:xfrm>
          <a:custGeom>
            <a:avLst/>
            <a:gdLst>
              <a:gd name="connsiteX0" fmla="*/ 0 w 2190050"/>
              <a:gd name="connsiteY0" fmla="*/ 155058 h 155058"/>
              <a:gd name="connsiteX1" fmla="*/ 138878 w 2190050"/>
              <a:gd name="connsiteY1" fmla="*/ 0 h 155058"/>
              <a:gd name="connsiteX2" fmla="*/ 2016928 w 2190050"/>
              <a:gd name="connsiteY2" fmla="*/ 0 h 155058"/>
              <a:gd name="connsiteX3" fmla="*/ 2190050 w 2190050"/>
              <a:gd name="connsiteY3" fmla="*/ 155058 h 15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0050" h="155058">
                <a:moveTo>
                  <a:pt x="0" y="155058"/>
                </a:moveTo>
                <a:lnTo>
                  <a:pt x="138878" y="0"/>
                </a:lnTo>
                <a:lnTo>
                  <a:pt x="2016928" y="0"/>
                </a:lnTo>
                <a:lnTo>
                  <a:pt x="2190050" y="155058"/>
                </a:lnTo>
                <a:close/>
              </a:path>
            </a:pathLst>
          </a:custGeom>
          <a:solidFill>
            <a:srgbClr val="8CC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45" name="任意多边形 44"/>
          <p:cNvSpPr/>
          <p:nvPr/>
        </p:nvSpPr>
        <p:spPr>
          <a:xfrm rot="8289040">
            <a:off x="8521701" y="1849438"/>
            <a:ext cx="744538" cy="34925"/>
          </a:xfrm>
          <a:custGeom>
            <a:avLst/>
            <a:gdLst>
              <a:gd name="connsiteX0" fmla="*/ 0 w 991862"/>
              <a:gd name="connsiteY0" fmla="*/ 45719 h 45719"/>
              <a:gd name="connsiteX1" fmla="*/ 40948 w 991862"/>
              <a:gd name="connsiteY1" fmla="*/ 0 h 45719"/>
              <a:gd name="connsiteX2" fmla="*/ 991862 w 991862"/>
              <a:gd name="connsiteY2" fmla="*/ 0 h 45719"/>
              <a:gd name="connsiteX3" fmla="*/ 991862 w 991862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1861" h="45719">
                <a:moveTo>
                  <a:pt x="0" y="45719"/>
                </a:moveTo>
                <a:lnTo>
                  <a:pt x="40948" y="0"/>
                </a:lnTo>
                <a:lnTo>
                  <a:pt x="991862" y="0"/>
                </a:lnTo>
                <a:lnTo>
                  <a:pt x="991862" y="45719"/>
                </a:lnTo>
                <a:close/>
              </a:path>
            </a:pathLst>
          </a:custGeom>
          <a:solidFill>
            <a:srgbClr val="8CC066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grpSp>
        <p:nvGrpSpPr>
          <p:cNvPr id="2064" name="组合 10"/>
          <p:cNvGrpSpPr/>
          <p:nvPr/>
        </p:nvGrpSpPr>
        <p:grpSpPr>
          <a:xfrm>
            <a:off x="720726" y="1736725"/>
            <a:ext cx="620713" cy="692150"/>
            <a:chOff x="1354861" y="2750116"/>
            <a:chExt cx="828164" cy="924005"/>
          </a:xfrm>
        </p:grpSpPr>
        <p:sp>
          <p:nvSpPr>
            <p:cNvPr id="33" name="直角三角形 32"/>
            <p:cNvSpPr/>
            <p:nvPr/>
          </p:nvSpPr>
          <p:spPr>
            <a:xfrm rot="3161904">
              <a:off x="1666069" y="3157165"/>
              <a:ext cx="517104" cy="516808"/>
            </a:xfrm>
            <a:prstGeom prst="rtTriangle">
              <a:avLst/>
            </a:prstGeom>
            <a:solidFill>
              <a:srgbClr val="66BFBC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/>
            </a:p>
          </p:txBody>
        </p:sp>
        <p:sp>
          <p:nvSpPr>
            <p:cNvPr id="34" name="直角三角形 33"/>
            <p:cNvSpPr/>
            <p:nvPr/>
          </p:nvSpPr>
          <p:spPr>
            <a:xfrm rot="3161904" flipH="1">
              <a:off x="1354713" y="2750264"/>
              <a:ext cx="517104" cy="516808"/>
            </a:xfrm>
            <a:prstGeom prst="rtTriangle">
              <a:avLst/>
            </a:prstGeom>
            <a:solidFill>
              <a:srgbClr val="66BFBC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/>
            </a:p>
          </p:txBody>
        </p:sp>
      </p:grpSp>
      <p:sp>
        <p:nvSpPr>
          <p:cNvPr id="82" name="等腰三角形 81"/>
          <p:cNvSpPr/>
          <p:nvPr/>
        </p:nvSpPr>
        <p:spPr>
          <a:xfrm rot="8943941">
            <a:off x="2458504" y="963637"/>
            <a:ext cx="646247" cy="809888"/>
          </a:xfrm>
          <a:prstGeom prst="triangle">
            <a:avLst/>
          </a:prstGeom>
          <a:solidFill>
            <a:srgbClr val="FC6E5B">
              <a:alpha val="62000"/>
            </a:srgbClr>
          </a:solidFill>
          <a:ln>
            <a:noFill/>
          </a:ln>
          <a:effectLst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83" name="椭圆 82"/>
          <p:cNvSpPr/>
          <p:nvPr/>
        </p:nvSpPr>
        <p:spPr>
          <a:xfrm>
            <a:off x="1959685" y="1250983"/>
            <a:ext cx="582704" cy="644636"/>
          </a:xfrm>
          <a:prstGeom prst="ellipse">
            <a:avLst/>
          </a:prstGeom>
          <a:solidFill>
            <a:srgbClr val="FBC75D">
              <a:alpha val="56000"/>
            </a:srgbClr>
          </a:solidFill>
          <a:ln>
            <a:noFill/>
          </a:ln>
          <a:effectLst>
            <a:softEdge rad="254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88" name="等腰三角形 87"/>
          <p:cNvSpPr/>
          <p:nvPr/>
        </p:nvSpPr>
        <p:spPr>
          <a:xfrm rot="7669978">
            <a:off x="1265382" y="1570446"/>
            <a:ext cx="227435" cy="216216"/>
          </a:xfrm>
          <a:prstGeom prst="triangle">
            <a:avLst/>
          </a:prstGeom>
          <a:solidFill>
            <a:srgbClr val="8CC066">
              <a:alpha val="62000"/>
            </a:srgbClr>
          </a:soli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78" name="任意多边形 77"/>
          <p:cNvSpPr/>
          <p:nvPr/>
        </p:nvSpPr>
        <p:spPr>
          <a:xfrm rot="8289040">
            <a:off x="5640388" y="4460875"/>
            <a:ext cx="2016125" cy="146050"/>
          </a:xfrm>
          <a:custGeom>
            <a:avLst/>
            <a:gdLst>
              <a:gd name="connsiteX0" fmla="*/ 217193 w 2688632"/>
              <a:gd name="connsiteY0" fmla="*/ 194530 h 194530"/>
              <a:gd name="connsiteX1" fmla="*/ 0 w 2688632"/>
              <a:gd name="connsiteY1" fmla="*/ 0 h 194530"/>
              <a:gd name="connsiteX2" fmla="*/ 2471440 w 2688632"/>
              <a:gd name="connsiteY2" fmla="*/ 0 h 194530"/>
              <a:gd name="connsiteX3" fmla="*/ 2688632 w 2688632"/>
              <a:gd name="connsiteY3" fmla="*/ 194529 h 19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8632" h="194530">
                <a:moveTo>
                  <a:pt x="217193" y="194530"/>
                </a:moveTo>
                <a:lnTo>
                  <a:pt x="0" y="0"/>
                </a:lnTo>
                <a:lnTo>
                  <a:pt x="2471440" y="0"/>
                </a:lnTo>
                <a:lnTo>
                  <a:pt x="2688632" y="194529"/>
                </a:lnTo>
                <a:close/>
              </a:path>
            </a:pathLst>
          </a:custGeom>
          <a:solidFill>
            <a:srgbClr val="66BF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66" name="任意多边形 65"/>
          <p:cNvSpPr/>
          <p:nvPr/>
        </p:nvSpPr>
        <p:spPr>
          <a:xfrm rot="8289040">
            <a:off x="6202363" y="4784725"/>
            <a:ext cx="1087438" cy="33338"/>
          </a:xfrm>
          <a:custGeom>
            <a:avLst/>
            <a:gdLst>
              <a:gd name="connsiteX0" fmla="*/ 0 w 1448568"/>
              <a:gd name="connsiteY0" fmla="*/ 45719 h 45719"/>
              <a:gd name="connsiteX1" fmla="*/ 0 w 1448568"/>
              <a:gd name="connsiteY1" fmla="*/ 0 h 45719"/>
              <a:gd name="connsiteX2" fmla="*/ 1397523 w 1448568"/>
              <a:gd name="connsiteY2" fmla="*/ 0 h 45719"/>
              <a:gd name="connsiteX3" fmla="*/ 1448568 w 1448568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8568" h="45719">
                <a:moveTo>
                  <a:pt x="0" y="45719"/>
                </a:moveTo>
                <a:lnTo>
                  <a:pt x="0" y="0"/>
                </a:lnTo>
                <a:lnTo>
                  <a:pt x="1397523" y="0"/>
                </a:lnTo>
                <a:lnTo>
                  <a:pt x="1448568" y="45719"/>
                </a:lnTo>
                <a:close/>
              </a:path>
            </a:pathLst>
          </a:custGeom>
          <a:solidFill>
            <a:srgbClr val="FC6E5B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64" name="任意多边形 63"/>
          <p:cNvSpPr/>
          <p:nvPr/>
        </p:nvSpPr>
        <p:spPr>
          <a:xfrm rot="8289040">
            <a:off x="6537325" y="4702176"/>
            <a:ext cx="1331913" cy="34925"/>
          </a:xfrm>
          <a:custGeom>
            <a:avLst/>
            <a:gdLst>
              <a:gd name="connsiteX0" fmla="*/ 0 w 1776912"/>
              <a:gd name="connsiteY0" fmla="*/ 45719 h 45719"/>
              <a:gd name="connsiteX1" fmla="*/ 0 w 1776912"/>
              <a:gd name="connsiteY1" fmla="*/ 0 h 45719"/>
              <a:gd name="connsiteX2" fmla="*/ 1725868 w 1776912"/>
              <a:gd name="connsiteY2" fmla="*/ 1 h 45719"/>
              <a:gd name="connsiteX3" fmla="*/ 1776912 w 1776912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912" h="45719">
                <a:moveTo>
                  <a:pt x="0" y="45719"/>
                </a:moveTo>
                <a:lnTo>
                  <a:pt x="0" y="0"/>
                </a:lnTo>
                <a:lnTo>
                  <a:pt x="1725868" y="1"/>
                </a:lnTo>
                <a:lnTo>
                  <a:pt x="1776912" y="45719"/>
                </a:lnTo>
                <a:close/>
              </a:path>
            </a:pathLst>
          </a:custGeom>
          <a:solidFill>
            <a:srgbClr val="66BFBC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70" name="任意多边形 69"/>
          <p:cNvSpPr/>
          <p:nvPr/>
        </p:nvSpPr>
        <p:spPr>
          <a:xfrm rot="8289040">
            <a:off x="5232400" y="4589464"/>
            <a:ext cx="1674813" cy="34925"/>
          </a:xfrm>
          <a:custGeom>
            <a:avLst/>
            <a:gdLst>
              <a:gd name="connsiteX0" fmla="*/ 0 w 2230870"/>
              <a:gd name="connsiteY0" fmla="*/ 45719 h 45719"/>
              <a:gd name="connsiteX1" fmla="*/ 0 w 2230870"/>
              <a:gd name="connsiteY1" fmla="*/ 0 h 45719"/>
              <a:gd name="connsiteX2" fmla="*/ 2179825 w 2230870"/>
              <a:gd name="connsiteY2" fmla="*/ 0 h 45719"/>
              <a:gd name="connsiteX3" fmla="*/ 2230870 w 2230870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0870" h="45719">
                <a:moveTo>
                  <a:pt x="0" y="45719"/>
                </a:moveTo>
                <a:lnTo>
                  <a:pt x="0" y="0"/>
                </a:lnTo>
                <a:lnTo>
                  <a:pt x="2179825" y="0"/>
                </a:lnTo>
                <a:lnTo>
                  <a:pt x="2230870" y="45719"/>
                </a:lnTo>
                <a:close/>
              </a:path>
            </a:pathLst>
          </a:custGeom>
          <a:solidFill>
            <a:srgbClr val="66BFBC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72" name="任意多边形 71"/>
          <p:cNvSpPr/>
          <p:nvPr/>
        </p:nvSpPr>
        <p:spPr>
          <a:xfrm rot="8289040">
            <a:off x="4748214" y="4878388"/>
            <a:ext cx="806450" cy="34925"/>
          </a:xfrm>
          <a:custGeom>
            <a:avLst/>
            <a:gdLst>
              <a:gd name="connsiteX0" fmla="*/ 0 w 1075142"/>
              <a:gd name="connsiteY0" fmla="*/ 45719 h 45719"/>
              <a:gd name="connsiteX1" fmla="*/ 0 w 1075142"/>
              <a:gd name="connsiteY1" fmla="*/ 0 h 45719"/>
              <a:gd name="connsiteX2" fmla="*/ 1024097 w 1075142"/>
              <a:gd name="connsiteY2" fmla="*/ 0 h 45719"/>
              <a:gd name="connsiteX3" fmla="*/ 1075142 w 1075142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5142" h="45719">
                <a:moveTo>
                  <a:pt x="0" y="45719"/>
                </a:moveTo>
                <a:lnTo>
                  <a:pt x="0" y="0"/>
                </a:lnTo>
                <a:lnTo>
                  <a:pt x="1024097" y="0"/>
                </a:lnTo>
                <a:lnTo>
                  <a:pt x="1075142" y="45719"/>
                </a:lnTo>
                <a:close/>
              </a:path>
            </a:pathLst>
          </a:custGeom>
          <a:solidFill>
            <a:srgbClr val="8CC066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80" name="任意多边形 79"/>
          <p:cNvSpPr/>
          <p:nvPr/>
        </p:nvSpPr>
        <p:spPr>
          <a:xfrm rot="8289040">
            <a:off x="-330200" y="4319588"/>
            <a:ext cx="2332038" cy="74613"/>
          </a:xfrm>
          <a:custGeom>
            <a:avLst/>
            <a:gdLst>
              <a:gd name="connsiteX0" fmla="*/ 139966 w 3978903"/>
              <a:gd name="connsiteY0" fmla="*/ 125361 h 125361"/>
              <a:gd name="connsiteX1" fmla="*/ 0 w 3978903"/>
              <a:gd name="connsiteY1" fmla="*/ 0 h 125361"/>
              <a:gd name="connsiteX2" fmla="*/ 3939559 w 3978903"/>
              <a:gd name="connsiteY2" fmla="*/ 0 h 125361"/>
              <a:gd name="connsiteX3" fmla="*/ 3978903 w 3978903"/>
              <a:gd name="connsiteY3" fmla="*/ 35238 h 125361"/>
              <a:gd name="connsiteX4" fmla="*/ 3898184 w 3978903"/>
              <a:gd name="connsiteY4" fmla="*/ 125361 h 12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8903" h="125361">
                <a:moveTo>
                  <a:pt x="139966" y="125361"/>
                </a:moveTo>
                <a:lnTo>
                  <a:pt x="0" y="0"/>
                </a:lnTo>
                <a:lnTo>
                  <a:pt x="3939559" y="0"/>
                </a:lnTo>
                <a:lnTo>
                  <a:pt x="3978903" y="35238"/>
                </a:lnTo>
                <a:lnTo>
                  <a:pt x="3898184" y="125361"/>
                </a:lnTo>
                <a:close/>
              </a:path>
            </a:pathLst>
          </a:custGeom>
          <a:solidFill>
            <a:srgbClr val="66BF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56" name="任意多边形 55"/>
          <p:cNvSpPr/>
          <p:nvPr/>
        </p:nvSpPr>
        <p:spPr>
          <a:xfrm rot="8289040">
            <a:off x="-250824" y="4154488"/>
            <a:ext cx="1709738" cy="57150"/>
          </a:xfrm>
          <a:custGeom>
            <a:avLst/>
            <a:gdLst>
              <a:gd name="connsiteX0" fmla="*/ 0 w 4213929"/>
              <a:gd name="connsiteY0" fmla="*/ 45719 h 45719"/>
              <a:gd name="connsiteX1" fmla="*/ 0 w 4213929"/>
              <a:gd name="connsiteY1" fmla="*/ 0 h 45719"/>
              <a:gd name="connsiteX2" fmla="*/ 4213929 w 4213929"/>
              <a:gd name="connsiteY2" fmla="*/ 0 h 45719"/>
              <a:gd name="connsiteX3" fmla="*/ 4172980 w 4213929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13929" h="45719">
                <a:moveTo>
                  <a:pt x="0" y="45719"/>
                </a:moveTo>
                <a:lnTo>
                  <a:pt x="0" y="0"/>
                </a:lnTo>
                <a:lnTo>
                  <a:pt x="4213929" y="0"/>
                </a:lnTo>
                <a:lnTo>
                  <a:pt x="4172980" y="45719"/>
                </a:lnTo>
                <a:close/>
              </a:path>
            </a:pathLst>
          </a:custGeom>
          <a:solidFill>
            <a:srgbClr val="FC6E5B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54" name="任意多边形 53"/>
          <p:cNvSpPr/>
          <p:nvPr/>
        </p:nvSpPr>
        <p:spPr>
          <a:xfrm rot="8289040">
            <a:off x="-200024" y="3527425"/>
            <a:ext cx="1385888" cy="34925"/>
          </a:xfrm>
          <a:custGeom>
            <a:avLst/>
            <a:gdLst>
              <a:gd name="connsiteX0" fmla="*/ 0 w 1847733"/>
              <a:gd name="connsiteY0" fmla="*/ 45719 h 45719"/>
              <a:gd name="connsiteX1" fmla="*/ 0 w 1847733"/>
              <a:gd name="connsiteY1" fmla="*/ 0 h 45719"/>
              <a:gd name="connsiteX2" fmla="*/ 1847733 w 1847733"/>
              <a:gd name="connsiteY2" fmla="*/ 0 h 45719"/>
              <a:gd name="connsiteX3" fmla="*/ 1806784 w 1847733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7733" h="45719">
                <a:moveTo>
                  <a:pt x="0" y="45719"/>
                </a:moveTo>
                <a:lnTo>
                  <a:pt x="0" y="0"/>
                </a:lnTo>
                <a:lnTo>
                  <a:pt x="1847733" y="0"/>
                </a:lnTo>
                <a:lnTo>
                  <a:pt x="1806784" y="45719"/>
                </a:lnTo>
                <a:close/>
              </a:path>
            </a:pathLst>
          </a:custGeom>
          <a:solidFill>
            <a:srgbClr val="66BFBC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52" name="任意多边形 51"/>
          <p:cNvSpPr/>
          <p:nvPr/>
        </p:nvSpPr>
        <p:spPr>
          <a:xfrm rot="8289040">
            <a:off x="-222249" y="3197226"/>
            <a:ext cx="1557338" cy="34925"/>
          </a:xfrm>
          <a:custGeom>
            <a:avLst/>
            <a:gdLst>
              <a:gd name="connsiteX0" fmla="*/ 0 w 2076814"/>
              <a:gd name="connsiteY0" fmla="*/ 45719 h 45719"/>
              <a:gd name="connsiteX1" fmla="*/ 0 w 2076814"/>
              <a:gd name="connsiteY1" fmla="*/ 0 h 45719"/>
              <a:gd name="connsiteX2" fmla="*/ 2076814 w 2076814"/>
              <a:gd name="connsiteY2" fmla="*/ 0 h 45719"/>
              <a:gd name="connsiteX3" fmla="*/ 2035866 w 2076814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6814" h="45719">
                <a:moveTo>
                  <a:pt x="0" y="45719"/>
                </a:moveTo>
                <a:lnTo>
                  <a:pt x="0" y="0"/>
                </a:lnTo>
                <a:lnTo>
                  <a:pt x="2076814" y="0"/>
                </a:lnTo>
                <a:lnTo>
                  <a:pt x="2035866" y="45719"/>
                </a:lnTo>
                <a:close/>
              </a:path>
            </a:pathLst>
          </a:custGeom>
          <a:solidFill>
            <a:srgbClr val="8CC066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60" name="任意多边形 59"/>
          <p:cNvSpPr/>
          <p:nvPr/>
        </p:nvSpPr>
        <p:spPr>
          <a:xfrm rot="8289040">
            <a:off x="211138" y="4530726"/>
            <a:ext cx="1825625" cy="34925"/>
          </a:xfrm>
          <a:custGeom>
            <a:avLst/>
            <a:gdLst>
              <a:gd name="connsiteX0" fmla="*/ 0 w 2432620"/>
              <a:gd name="connsiteY0" fmla="*/ 45719 h 45719"/>
              <a:gd name="connsiteX1" fmla="*/ 0 w 2432620"/>
              <a:gd name="connsiteY1" fmla="*/ 0 h 45719"/>
              <a:gd name="connsiteX2" fmla="*/ 2381575 w 2432620"/>
              <a:gd name="connsiteY2" fmla="*/ 0 h 45719"/>
              <a:gd name="connsiteX3" fmla="*/ 2432620 w 2432620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2620" h="45719">
                <a:moveTo>
                  <a:pt x="0" y="45719"/>
                </a:moveTo>
                <a:lnTo>
                  <a:pt x="0" y="0"/>
                </a:lnTo>
                <a:lnTo>
                  <a:pt x="2381575" y="0"/>
                </a:lnTo>
                <a:lnTo>
                  <a:pt x="2432620" y="45719"/>
                </a:lnTo>
                <a:close/>
              </a:path>
            </a:pathLst>
          </a:custGeom>
          <a:solidFill>
            <a:srgbClr val="8CC066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90" name="任意多边形 89"/>
          <p:cNvSpPr/>
          <p:nvPr/>
        </p:nvSpPr>
        <p:spPr>
          <a:xfrm rot="8289040">
            <a:off x="2165350" y="4819651"/>
            <a:ext cx="989013" cy="71438"/>
          </a:xfrm>
          <a:custGeom>
            <a:avLst/>
            <a:gdLst>
              <a:gd name="connsiteX0" fmla="*/ 217193 w 2688632"/>
              <a:gd name="connsiteY0" fmla="*/ 194530 h 194530"/>
              <a:gd name="connsiteX1" fmla="*/ 0 w 2688632"/>
              <a:gd name="connsiteY1" fmla="*/ 0 h 194530"/>
              <a:gd name="connsiteX2" fmla="*/ 2471440 w 2688632"/>
              <a:gd name="connsiteY2" fmla="*/ 0 h 194530"/>
              <a:gd name="connsiteX3" fmla="*/ 2688632 w 2688632"/>
              <a:gd name="connsiteY3" fmla="*/ 194529 h 19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8632" h="194530">
                <a:moveTo>
                  <a:pt x="217193" y="194530"/>
                </a:moveTo>
                <a:lnTo>
                  <a:pt x="0" y="0"/>
                </a:lnTo>
                <a:lnTo>
                  <a:pt x="2471440" y="0"/>
                </a:lnTo>
                <a:lnTo>
                  <a:pt x="2688632" y="194529"/>
                </a:lnTo>
                <a:close/>
              </a:path>
            </a:pathLst>
          </a:custGeom>
          <a:solidFill>
            <a:srgbClr val="8CC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91" name="任意多边形 90"/>
          <p:cNvSpPr/>
          <p:nvPr/>
        </p:nvSpPr>
        <p:spPr>
          <a:xfrm rot="8289040">
            <a:off x="2439988" y="4979989"/>
            <a:ext cx="533400" cy="15875"/>
          </a:xfrm>
          <a:custGeom>
            <a:avLst/>
            <a:gdLst>
              <a:gd name="connsiteX0" fmla="*/ 0 w 1448568"/>
              <a:gd name="connsiteY0" fmla="*/ 45719 h 45719"/>
              <a:gd name="connsiteX1" fmla="*/ 0 w 1448568"/>
              <a:gd name="connsiteY1" fmla="*/ 0 h 45719"/>
              <a:gd name="connsiteX2" fmla="*/ 1397523 w 1448568"/>
              <a:gd name="connsiteY2" fmla="*/ 0 h 45719"/>
              <a:gd name="connsiteX3" fmla="*/ 1448568 w 1448568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8568" h="45719">
                <a:moveTo>
                  <a:pt x="0" y="45719"/>
                </a:moveTo>
                <a:lnTo>
                  <a:pt x="0" y="0"/>
                </a:lnTo>
                <a:lnTo>
                  <a:pt x="1397523" y="0"/>
                </a:lnTo>
                <a:lnTo>
                  <a:pt x="1448568" y="45719"/>
                </a:lnTo>
                <a:close/>
              </a:path>
            </a:pathLst>
          </a:custGeom>
          <a:solidFill>
            <a:srgbClr val="FC6E5B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92" name="任意多边形 91"/>
          <p:cNvSpPr/>
          <p:nvPr/>
        </p:nvSpPr>
        <p:spPr>
          <a:xfrm rot="8289040">
            <a:off x="2603500" y="4937125"/>
            <a:ext cx="654050" cy="17463"/>
          </a:xfrm>
          <a:custGeom>
            <a:avLst/>
            <a:gdLst>
              <a:gd name="connsiteX0" fmla="*/ 0 w 1776912"/>
              <a:gd name="connsiteY0" fmla="*/ 45719 h 45719"/>
              <a:gd name="connsiteX1" fmla="*/ 0 w 1776912"/>
              <a:gd name="connsiteY1" fmla="*/ 0 h 45719"/>
              <a:gd name="connsiteX2" fmla="*/ 1725868 w 1776912"/>
              <a:gd name="connsiteY2" fmla="*/ 1 h 45719"/>
              <a:gd name="connsiteX3" fmla="*/ 1776912 w 1776912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912" h="45719">
                <a:moveTo>
                  <a:pt x="0" y="45719"/>
                </a:moveTo>
                <a:lnTo>
                  <a:pt x="0" y="0"/>
                </a:lnTo>
                <a:lnTo>
                  <a:pt x="1725868" y="1"/>
                </a:lnTo>
                <a:lnTo>
                  <a:pt x="1776912" y="45719"/>
                </a:lnTo>
                <a:close/>
              </a:path>
            </a:pathLst>
          </a:custGeom>
          <a:solidFill>
            <a:srgbClr val="66BFBC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93" name="任意多边形 92"/>
          <p:cNvSpPr/>
          <p:nvPr/>
        </p:nvSpPr>
        <p:spPr>
          <a:xfrm rot="8289040">
            <a:off x="1963738" y="4883151"/>
            <a:ext cx="820738" cy="15875"/>
          </a:xfrm>
          <a:custGeom>
            <a:avLst/>
            <a:gdLst>
              <a:gd name="connsiteX0" fmla="*/ 0 w 2230870"/>
              <a:gd name="connsiteY0" fmla="*/ 45719 h 45719"/>
              <a:gd name="connsiteX1" fmla="*/ 0 w 2230870"/>
              <a:gd name="connsiteY1" fmla="*/ 0 h 45719"/>
              <a:gd name="connsiteX2" fmla="*/ 2179825 w 2230870"/>
              <a:gd name="connsiteY2" fmla="*/ 0 h 45719"/>
              <a:gd name="connsiteX3" fmla="*/ 2230870 w 2230870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0870" h="45719">
                <a:moveTo>
                  <a:pt x="0" y="45719"/>
                </a:moveTo>
                <a:lnTo>
                  <a:pt x="0" y="0"/>
                </a:lnTo>
                <a:lnTo>
                  <a:pt x="2179825" y="0"/>
                </a:lnTo>
                <a:lnTo>
                  <a:pt x="2230870" y="45719"/>
                </a:lnTo>
                <a:close/>
              </a:path>
            </a:pathLst>
          </a:custGeom>
          <a:solidFill>
            <a:srgbClr val="66BFBC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94" name="任意多边形 93"/>
          <p:cNvSpPr/>
          <p:nvPr/>
        </p:nvSpPr>
        <p:spPr>
          <a:xfrm rot="8289040">
            <a:off x="1725613" y="5024438"/>
            <a:ext cx="396875" cy="17463"/>
          </a:xfrm>
          <a:custGeom>
            <a:avLst/>
            <a:gdLst>
              <a:gd name="connsiteX0" fmla="*/ 0 w 1075142"/>
              <a:gd name="connsiteY0" fmla="*/ 45719 h 45719"/>
              <a:gd name="connsiteX1" fmla="*/ 0 w 1075142"/>
              <a:gd name="connsiteY1" fmla="*/ 0 h 45719"/>
              <a:gd name="connsiteX2" fmla="*/ 1024097 w 1075142"/>
              <a:gd name="connsiteY2" fmla="*/ 0 h 45719"/>
              <a:gd name="connsiteX3" fmla="*/ 1075142 w 1075142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5142" h="45719">
                <a:moveTo>
                  <a:pt x="0" y="45719"/>
                </a:moveTo>
                <a:lnTo>
                  <a:pt x="0" y="0"/>
                </a:lnTo>
                <a:lnTo>
                  <a:pt x="1024097" y="0"/>
                </a:lnTo>
                <a:lnTo>
                  <a:pt x="1075142" y="45719"/>
                </a:lnTo>
                <a:close/>
              </a:path>
            </a:pathLst>
          </a:custGeom>
          <a:solidFill>
            <a:srgbClr val="8CC066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104" name="等腰三角形 103"/>
          <p:cNvSpPr/>
          <p:nvPr/>
        </p:nvSpPr>
        <p:spPr>
          <a:xfrm rot="8791815">
            <a:off x="3679825" y="708025"/>
            <a:ext cx="206375" cy="98425"/>
          </a:xfrm>
          <a:prstGeom prst="triangle">
            <a:avLst/>
          </a:prstGeom>
          <a:solidFill>
            <a:srgbClr val="FBC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105" name="等腰三角形 104"/>
          <p:cNvSpPr/>
          <p:nvPr/>
        </p:nvSpPr>
        <p:spPr>
          <a:xfrm rot="10800000">
            <a:off x="3735451" y="543949"/>
            <a:ext cx="1030688" cy="1037132"/>
          </a:xfrm>
          <a:prstGeom prst="triangle">
            <a:avLst/>
          </a:prstGeom>
          <a:solidFill>
            <a:srgbClr val="66BFBC"/>
          </a:solidFill>
          <a:ln>
            <a:noFill/>
          </a:ln>
          <a:effectLst>
            <a:softEdge rad="368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106" name="等腰三角形 105"/>
          <p:cNvSpPr/>
          <p:nvPr/>
        </p:nvSpPr>
        <p:spPr>
          <a:xfrm rot="8791815">
            <a:off x="6008688" y="823914"/>
            <a:ext cx="206375" cy="100013"/>
          </a:xfrm>
          <a:prstGeom prst="triangle">
            <a:avLst/>
          </a:prstGeom>
          <a:solidFill>
            <a:srgbClr val="FBC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122" name="直角三角形 121"/>
          <p:cNvSpPr/>
          <p:nvPr/>
        </p:nvSpPr>
        <p:spPr>
          <a:xfrm rot="1054849">
            <a:off x="7461250" y="1371600"/>
            <a:ext cx="117475" cy="146050"/>
          </a:xfrm>
          <a:prstGeom prst="rtTriangle">
            <a:avLst/>
          </a:prstGeom>
          <a:solidFill>
            <a:srgbClr val="FC6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145" name="任意多边形 144"/>
          <p:cNvSpPr/>
          <p:nvPr/>
        </p:nvSpPr>
        <p:spPr>
          <a:xfrm rot="10011152">
            <a:off x="2959101" y="917575"/>
            <a:ext cx="184150" cy="153988"/>
          </a:xfrm>
          <a:custGeom>
            <a:avLst/>
            <a:gdLst>
              <a:gd name="connsiteX0" fmla="*/ 0 w 525192"/>
              <a:gd name="connsiteY0" fmla="*/ 0 h 648350"/>
              <a:gd name="connsiteX1" fmla="*/ 525192 w 525192"/>
              <a:gd name="connsiteY1" fmla="*/ 525192 h 648350"/>
              <a:gd name="connsiteX2" fmla="*/ 0 w 525192"/>
              <a:gd name="connsiteY2" fmla="*/ 648350 h 64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5192" h="648350">
                <a:moveTo>
                  <a:pt x="0" y="0"/>
                </a:moveTo>
                <a:lnTo>
                  <a:pt x="525192" y="525192"/>
                </a:lnTo>
                <a:lnTo>
                  <a:pt x="0" y="648350"/>
                </a:lnTo>
                <a:close/>
              </a:path>
            </a:pathLst>
          </a:custGeom>
          <a:solidFill>
            <a:srgbClr val="66BF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153" name="任意多边形 152"/>
          <p:cNvSpPr/>
          <p:nvPr/>
        </p:nvSpPr>
        <p:spPr>
          <a:xfrm rot="17730414">
            <a:off x="5966739" y="660492"/>
            <a:ext cx="848059" cy="706660"/>
          </a:xfrm>
          <a:custGeom>
            <a:avLst/>
            <a:gdLst>
              <a:gd name="connsiteX0" fmla="*/ 0 w 525192"/>
              <a:gd name="connsiteY0" fmla="*/ 0 h 648350"/>
              <a:gd name="connsiteX1" fmla="*/ 525192 w 525192"/>
              <a:gd name="connsiteY1" fmla="*/ 525192 h 648350"/>
              <a:gd name="connsiteX2" fmla="*/ 0 w 525192"/>
              <a:gd name="connsiteY2" fmla="*/ 648350 h 64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5192" h="648350">
                <a:moveTo>
                  <a:pt x="0" y="0"/>
                </a:moveTo>
                <a:lnTo>
                  <a:pt x="525192" y="525192"/>
                </a:lnTo>
                <a:lnTo>
                  <a:pt x="0" y="648350"/>
                </a:lnTo>
                <a:close/>
              </a:path>
            </a:pathLst>
          </a:custGeom>
          <a:solidFill>
            <a:srgbClr val="8CC066"/>
          </a:soli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154" name="任意多边形 153"/>
          <p:cNvSpPr/>
          <p:nvPr/>
        </p:nvSpPr>
        <p:spPr>
          <a:xfrm rot="10011152">
            <a:off x="6686550" y="644526"/>
            <a:ext cx="184150" cy="153988"/>
          </a:xfrm>
          <a:custGeom>
            <a:avLst/>
            <a:gdLst>
              <a:gd name="connsiteX0" fmla="*/ 0 w 525192"/>
              <a:gd name="connsiteY0" fmla="*/ 0 h 648350"/>
              <a:gd name="connsiteX1" fmla="*/ 525192 w 525192"/>
              <a:gd name="connsiteY1" fmla="*/ 525192 h 648350"/>
              <a:gd name="connsiteX2" fmla="*/ 0 w 525192"/>
              <a:gd name="connsiteY2" fmla="*/ 648350 h 64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5192" h="648350">
                <a:moveTo>
                  <a:pt x="0" y="0"/>
                </a:moveTo>
                <a:lnTo>
                  <a:pt x="525192" y="525192"/>
                </a:lnTo>
                <a:lnTo>
                  <a:pt x="0" y="648350"/>
                </a:lnTo>
                <a:close/>
              </a:path>
            </a:pathLst>
          </a:custGeom>
          <a:solidFill>
            <a:srgbClr val="66BF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156" name="任意多边形 155"/>
          <p:cNvSpPr/>
          <p:nvPr/>
        </p:nvSpPr>
        <p:spPr>
          <a:xfrm rot="10011152">
            <a:off x="7405689" y="760413"/>
            <a:ext cx="184150" cy="153988"/>
          </a:xfrm>
          <a:custGeom>
            <a:avLst/>
            <a:gdLst>
              <a:gd name="connsiteX0" fmla="*/ 0 w 525192"/>
              <a:gd name="connsiteY0" fmla="*/ 0 h 648350"/>
              <a:gd name="connsiteX1" fmla="*/ 525192 w 525192"/>
              <a:gd name="connsiteY1" fmla="*/ 525192 h 648350"/>
              <a:gd name="connsiteX2" fmla="*/ 0 w 525192"/>
              <a:gd name="connsiteY2" fmla="*/ 648350 h 64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5192" h="648350">
                <a:moveTo>
                  <a:pt x="0" y="0"/>
                </a:moveTo>
                <a:lnTo>
                  <a:pt x="525192" y="525192"/>
                </a:lnTo>
                <a:lnTo>
                  <a:pt x="0" y="648350"/>
                </a:lnTo>
                <a:close/>
              </a:path>
            </a:pathLst>
          </a:custGeom>
          <a:solidFill>
            <a:srgbClr val="8CC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157" name="任意多边形 156"/>
          <p:cNvSpPr/>
          <p:nvPr/>
        </p:nvSpPr>
        <p:spPr>
          <a:xfrm rot="10011152">
            <a:off x="4637089" y="631825"/>
            <a:ext cx="185738" cy="153988"/>
          </a:xfrm>
          <a:custGeom>
            <a:avLst/>
            <a:gdLst>
              <a:gd name="connsiteX0" fmla="*/ 0 w 525192"/>
              <a:gd name="connsiteY0" fmla="*/ 0 h 648350"/>
              <a:gd name="connsiteX1" fmla="*/ 525192 w 525192"/>
              <a:gd name="connsiteY1" fmla="*/ 525192 h 648350"/>
              <a:gd name="connsiteX2" fmla="*/ 0 w 525192"/>
              <a:gd name="connsiteY2" fmla="*/ 648350 h 64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5192" h="648350">
                <a:moveTo>
                  <a:pt x="0" y="0"/>
                </a:moveTo>
                <a:lnTo>
                  <a:pt x="525192" y="525192"/>
                </a:lnTo>
                <a:lnTo>
                  <a:pt x="0" y="648350"/>
                </a:lnTo>
                <a:close/>
              </a:path>
            </a:pathLst>
          </a:custGeom>
          <a:solidFill>
            <a:srgbClr val="8CC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158" name="任意多边形 157"/>
          <p:cNvSpPr/>
          <p:nvPr/>
        </p:nvSpPr>
        <p:spPr>
          <a:xfrm rot="10011152">
            <a:off x="3036044" y="825418"/>
            <a:ext cx="707769" cy="952955"/>
          </a:xfrm>
          <a:custGeom>
            <a:avLst/>
            <a:gdLst>
              <a:gd name="connsiteX0" fmla="*/ 0 w 525192"/>
              <a:gd name="connsiteY0" fmla="*/ 0 h 648350"/>
              <a:gd name="connsiteX1" fmla="*/ 525192 w 525192"/>
              <a:gd name="connsiteY1" fmla="*/ 525192 h 648350"/>
              <a:gd name="connsiteX2" fmla="*/ 0 w 525192"/>
              <a:gd name="connsiteY2" fmla="*/ 648350 h 64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5192" h="648350">
                <a:moveTo>
                  <a:pt x="0" y="0"/>
                </a:moveTo>
                <a:lnTo>
                  <a:pt x="525192" y="525192"/>
                </a:lnTo>
                <a:lnTo>
                  <a:pt x="0" y="648350"/>
                </a:lnTo>
                <a:close/>
              </a:path>
            </a:pathLst>
          </a:custGeom>
          <a:solidFill>
            <a:srgbClr val="FBC75D"/>
          </a:soli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grpSp>
        <p:nvGrpSpPr>
          <p:cNvPr id="2105" name="组合 164"/>
          <p:cNvGrpSpPr/>
          <p:nvPr/>
        </p:nvGrpSpPr>
        <p:grpSpPr>
          <a:xfrm rot="-9642712">
            <a:off x="1590675" y="1168401"/>
            <a:ext cx="431800" cy="500063"/>
            <a:chOff x="10670736" y="3241053"/>
            <a:chExt cx="917923" cy="1060882"/>
          </a:xfrm>
        </p:grpSpPr>
        <p:sp>
          <p:nvSpPr>
            <p:cNvPr id="166" name="等腰三角形 165"/>
            <p:cNvSpPr/>
            <p:nvPr/>
          </p:nvSpPr>
          <p:spPr>
            <a:xfrm rot="2928219">
              <a:off x="10597584" y="3314205"/>
              <a:ext cx="1060704" cy="914400"/>
            </a:xfrm>
            <a:prstGeom prst="triangle">
              <a:avLst/>
            </a:prstGeom>
            <a:solidFill>
              <a:srgbClr val="66BFBC">
                <a:alpha val="76000"/>
              </a:srgb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/>
            </a:p>
          </p:txBody>
        </p:sp>
        <p:sp>
          <p:nvSpPr>
            <p:cNvPr id="167" name="等腰三角形 16"/>
            <p:cNvSpPr/>
            <p:nvPr/>
          </p:nvSpPr>
          <p:spPr>
            <a:xfrm rot="20901646">
              <a:off x="10891792" y="3387535"/>
              <a:ext cx="696867" cy="914400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530352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-1" fmla="*/ 0 w 696868"/>
                <a:gd name="connsiteY0-2" fmla="*/ 914400 h 914400"/>
                <a:gd name="connsiteX1-3" fmla="*/ 530352 w 696868"/>
                <a:gd name="connsiteY1-4" fmla="*/ 0 h 914400"/>
                <a:gd name="connsiteX2-5" fmla="*/ 696868 w 696868"/>
                <a:gd name="connsiteY2-6" fmla="*/ 839454 h 914400"/>
                <a:gd name="connsiteX3-7" fmla="*/ 0 w 696868"/>
                <a:gd name="connsiteY3-8" fmla="*/ 914400 h 914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696868" h="914400">
                  <a:moveTo>
                    <a:pt x="0" y="914400"/>
                  </a:moveTo>
                  <a:lnTo>
                    <a:pt x="530352" y="0"/>
                  </a:lnTo>
                  <a:lnTo>
                    <a:pt x="696868" y="839454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66BFBC"/>
            </a:soli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/>
            </a:p>
          </p:txBody>
        </p:sp>
      </p:grpSp>
      <p:sp>
        <p:nvSpPr>
          <p:cNvPr id="2106" name="文本框 4"/>
          <p:cNvSpPr txBox="1"/>
          <p:nvPr/>
        </p:nvSpPr>
        <p:spPr>
          <a:xfrm>
            <a:off x="1020746" y="905084"/>
            <a:ext cx="6899910" cy="224292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ts val="2100"/>
              </a:lnSpc>
            </a:pPr>
            <a:endParaRPr lang="en-US" altLang="zh-CN" sz="3300" b="1" dirty="0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Unit 1 </a:t>
            </a:r>
            <a:r>
              <a:rPr lang="en-US" sz="50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This is me</a:t>
            </a:r>
          </a:p>
          <a:p>
            <a:pPr algn="ctr">
              <a:lnSpc>
                <a:spcPct val="150000"/>
              </a:lnSpc>
            </a:pPr>
            <a:r>
              <a:rPr lang="en-US" altLang="zh-CN" sz="33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Reading 1</a:t>
            </a:r>
          </a:p>
        </p:txBody>
      </p:sp>
      <p:pic>
        <p:nvPicPr>
          <p:cNvPr id="2107" name="图片 13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1440000">
            <a:off x="7139273" y="3697574"/>
            <a:ext cx="1493838" cy="45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0" name="矩形 49"/>
          <p:cNvSpPr/>
          <p:nvPr/>
        </p:nvSpPr>
        <p:spPr>
          <a:xfrm>
            <a:off x="0" y="4454191"/>
            <a:ext cx="9144000" cy="4235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1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文本框 27652"/>
          <p:cNvSpPr txBox="1"/>
          <p:nvPr/>
        </p:nvSpPr>
        <p:spPr>
          <a:xfrm>
            <a:off x="2183130" y="890588"/>
            <a:ext cx="5829300" cy="329993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marL="257175" indent="-257175">
              <a:buAutoNum type="arabicPeriod"/>
            </a:pPr>
            <a:r>
              <a:rPr lang="en-US" altLang="zh-CN" sz="30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 Millie is 11 years old.</a:t>
            </a:r>
          </a:p>
          <a:p>
            <a:pPr marL="257175" indent="-257175">
              <a:buAutoNum type="arabicPeriod"/>
            </a:pPr>
            <a:endParaRPr lang="en-US" altLang="zh-CN" sz="3000" b="1" dirty="0"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marL="257175" indent="-257175">
              <a:buAutoNum type="arabicPeriod"/>
            </a:pPr>
            <a:r>
              <a:rPr lang="en-US" altLang="zh-CN" sz="30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 Millie has short hair.</a:t>
            </a:r>
          </a:p>
          <a:p>
            <a:pPr marL="257175" indent="-257175">
              <a:buAutoNum type="arabicPeriod"/>
            </a:pPr>
            <a:endParaRPr lang="en-US" altLang="zh-CN" sz="3000" b="1" dirty="0"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marL="257175" indent="-257175">
              <a:buAutoNum type="arabicPeriod"/>
            </a:pPr>
            <a:r>
              <a:rPr lang="en-US" altLang="zh-CN" sz="30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 Simon is not tall.</a:t>
            </a:r>
          </a:p>
          <a:p>
            <a:pPr marL="257175" indent="-257175">
              <a:buAutoNum type="arabicPeriod"/>
            </a:pPr>
            <a:endParaRPr lang="en-US" altLang="zh-CN" sz="3000" b="1" dirty="0"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marL="257175" indent="-257175">
              <a:buAutoNum type="arabicPeriod"/>
            </a:pPr>
            <a:r>
              <a:rPr lang="en-US" altLang="zh-CN" sz="30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 Simon likes sports.</a:t>
            </a:r>
          </a:p>
        </p:txBody>
      </p:sp>
      <p:sp>
        <p:nvSpPr>
          <p:cNvPr id="27660" name="文本框 27659"/>
          <p:cNvSpPr txBox="1"/>
          <p:nvPr/>
        </p:nvSpPr>
        <p:spPr>
          <a:xfrm>
            <a:off x="4000500" y="890588"/>
            <a:ext cx="480060" cy="483870"/>
          </a:xfrm>
          <a:prstGeom prst="rect">
            <a:avLst/>
          </a:prstGeom>
          <a:solidFill>
            <a:srgbClr val="FFCC99"/>
          </a:solidFill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700" b="1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27661" name="文本框 27660"/>
          <p:cNvSpPr txBox="1"/>
          <p:nvPr/>
        </p:nvSpPr>
        <p:spPr>
          <a:xfrm>
            <a:off x="4057650" y="2719388"/>
            <a:ext cx="1314450" cy="483870"/>
          </a:xfrm>
          <a:prstGeom prst="rect">
            <a:avLst/>
          </a:prstGeom>
          <a:solidFill>
            <a:srgbClr val="FFCC99"/>
          </a:solidFill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 b="1">
                <a:latin typeface="Times New Roman" panose="02020603050405020304" pitchFamily="18" charset="0"/>
              </a:rPr>
              <a:t>tall.</a:t>
            </a:r>
          </a:p>
        </p:txBody>
      </p:sp>
      <p:sp>
        <p:nvSpPr>
          <p:cNvPr id="27662" name="文本框 27661"/>
          <p:cNvSpPr txBox="1"/>
          <p:nvPr/>
        </p:nvSpPr>
        <p:spPr>
          <a:xfrm>
            <a:off x="6457950" y="971550"/>
            <a:ext cx="346710" cy="483870"/>
          </a:xfrm>
          <a:prstGeom prst="rect">
            <a:avLst/>
          </a:prstGeom>
          <a:solidFill>
            <a:srgbClr val="FFCC99"/>
          </a:solidFill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7663" name="文本框 27662"/>
          <p:cNvSpPr txBox="1"/>
          <p:nvPr/>
        </p:nvSpPr>
        <p:spPr>
          <a:xfrm>
            <a:off x="6172200" y="1885950"/>
            <a:ext cx="365760" cy="483870"/>
          </a:xfrm>
          <a:prstGeom prst="rect">
            <a:avLst/>
          </a:prstGeom>
          <a:solidFill>
            <a:srgbClr val="FFCC99"/>
          </a:solidFill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27664" name="文本框 27663"/>
          <p:cNvSpPr txBox="1"/>
          <p:nvPr/>
        </p:nvSpPr>
        <p:spPr>
          <a:xfrm>
            <a:off x="5772150" y="2743200"/>
            <a:ext cx="346710" cy="483870"/>
          </a:xfrm>
          <a:prstGeom prst="rect">
            <a:avLst/>
          </a:prstGeom>
          <a:solidFill>
            <a:srgbClr val="FFCC99"/>
          </a:solidFill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7665" name="文本框 27664"/>
          <p:cNvSpPr txBox="1"/>
          <p:nvPr/>
        </p:nvSpPr>
        <p:spPr>
          <a:xfrm>
            <a:off x="5886450" y="3771900"/>
            <a:ext cx="365760" cy="483870"/>
          </a:xfrm>
          <a:prstGeom prst="rect">
            <a:avLst/>
          </a:prstGeom>
          <a:solidFill>
            <a:srgbClr val="FFCC99"/>
          </a:solidFill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21506" name="Text Box 4"/>
          <p:cNvSpPr txBox="1"/>
          <p:nvPr/>
        </p:nvSpPr>
        <p:spPr>
          <a:xfrm>
            <a:off x="990600" y="213599"/>
            <a:ext cx="6210300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Checking:</a:t>
            </a:r>
            <a:r>
              <a:rPr lang="en-US" altLang="zh-CN" sz="27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</a:rPr>
              <a:t>Finish B2 on P9</a:t>
            </a:r>
            <a:endParaRPr lang="en-US" altLang="zh-CN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0" grpId="0" animBg="1"/>
      <p:bldP spid="27661" grpId="0" animBg="1"/>
      <p:bldP spid="27662" grpId="0" animBg="1"/>
      <p:bldP spid="27663" grpId="0" animBg="1"/>
      <p:bldP spid="27664" grpId="0" animBg="1"/>
      <p:bldP spid="27665" grpId="0" animBg="1"/>
      <p:bldP spid="215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文本框 29699"/>
          <p:cNvSpPr txBox="1"/>
          <p:nvPr/>
        </p:nvSpPr>
        <p:spPr>
          <a:xfrm>
            <a:off x="1771650" y="971551"/>
            <a:ext cx="5829300" cy="329993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marL="257175" indent="-257175"/>
            <a:r>
              <a:rPr lang="en-US" altLang="zh-CN" sz="30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5. Sandy is short.</a:t>
            </a:r>
          </a:p>
          <a:p>
            <a:pPr marL="257175" indent="-257175"/>
            <a:endParaRPr lang="en-US" altLang="zh-CN" sz="3000" b="1" dirty="0"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marL="257175" indent="-257175"/>
            <a:r>
              <a:rPr lang="en-US" altLang="zh-CN" sz="30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6. Sandy does not have long hair.</a:t>
            </a:r>
          </a:p>
          <a:p>
            <a:pPr marL="257175" indent="-257175"/>
            <a:endParaRPr lang="en-US" altLang="zh-CN" sz="3000" b="1" dirty="0"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marL="257175" indent="-257175"/>
            <a:r>
              <a:rPr lang="en-US" altLang="zh-CN" sz="30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7. Daniel is tall.</a:t>
            </a:r>
          </a:p>
          <a:p>
            <a:pPr marL="257175" indent="-257175"/>
            <a:endParaRPr lang="en-US" altLang="zh-CN" sz="3000" b="1" dirty="0"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marL="257175" indent="-257175"/>
            <a:r>
              <a:rPr lang="en-US" altLang="zh-CN" sz="30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8.  Daniel is from Nanjing.</a:t>
            </a:r>
          </a:p>
        </p:txBody>
      </p:sp>
      <p:sp>
        <p:nvSpPr>
          <p:cNvPr id="29705" name="文本框 29704"/>
          <p:cNvSpPr txBox="1"/>
          <p:nvPr/>
        </p:nvSpPr>
        <p:spPr>
          <a:xfrm>
            <a:off x="3657600" y="971551"/>
            <a:ext cx="1085850" cy="530066"/>
          </a:xfrm>
          <a:prstGeom prst="rect">
            <a:avLst/>
          </a:prstGeom>
          <a:solidFill>
            <a:srgbClr val="FFCC99"/>
          </a:solidFill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b="1">
                <a:latin typeface="Times New Roman" panose="02020603050405020304" pitchFamily="18" charset="0"/>
              </a:rPr>
              <a:t>tall.</a:t>
            </a:r>
          </a:p>
        </p:txBody>
      </p:sp>
      <p:sp>
        <p:nvSpPr>
          <p:cNvPr id="29706" name="文本框 29705"/>
          <p:cNvSpPr txBox="1"/>
          <p:nvPr/>
        </p:nvSpPr>
        <p:spPr>
          <a:xfrm>
            <a:off x="3257550" y="1885951"/>
            <a:ext cx="3943350" cy="530066"/>
          </a:xfrm>
          <a:prstGeom prst="rect">
            <a:avLst/>
          </a:prstGeom>
          <a:solidFill>
            <a:srgbClr val="FFCC99"/>
          </a:solidFill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b="1">
                <a:latin typeface="Times New Roman" panose="02020603050405020304" pitchFamily="18" charset="0"/>
              </a:rPr>
              <a:t>has long hair. </a:t>
            </a:r>
          </a:p>
        </p:txBody>
      </p:sp>
      <p:sp>
        <p:nvSpPr>
          <p:cNvPr id="29707" name="文本框 29706"/>
          <p:cNvSpPr txBox="1"/>
          <p:nvPr/>
        </p:nvSpPr>
        <p:spPr>
          <a:xfrm>
            <a:off x="3657600" y="2788444"/>
            <a:ext cx="1085850" cy="530066"/>
          </a:xfrm>
          <a:prstGeom prst="rect">
            <a:avLst/>
          </a:prstGeom>
          <a:solidFill>
            <a:srgbClr val="FFCC99"/>
          </a:solidFill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b="1">
                <a:latin typeface="Times New Roman" panose="02020603050405020304" pitchFamily="18" charset="0"/>
              </a:rPr>
              <a:t>short.</a:t>
            </a:r>
          </a:p>
        </p:txBody>
      </p:sp>
      <p:sp>
        <p:nvSpPr>
          <p:cNvPr id="29708" name="文本框 29707"/>
          <p:cNvSpPr txBox="1"/>
          <p:nvPr/>
        </p:nvSpPr>
        <p:spPr>
          <a:xfrm>
            <a:off x="5200650" y="971550"/>
            <a:ext cx="346710" cy="483870"/>
          </a:xfrm>
          <a:prstGeom prst="rect">
            <a:avLst/>
          </a:prstGeom>
          <a:solidFill>
            <a:srgbClr val="FFCC99"/>
          </a:solidFill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9709" name="文本框 29708"/>
          <p:cNvSpPr txBox="1"/>
          <p:nvPr/>
        </p:nvSpPr>
        <p:spPr>
          <a:xfrm>
            <a:off x="7315200" y="1943100"/>
            <a:ext cx="346710" cy="483870"/>
          </a:xfrm>
          <a:prstGeom prst="rect">
            <a:avLst/>
          </a:prstGeom>
          <a:solidFill>
            <a:srgbClr val="FFCC99"/>
          </a:solidFill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9710" name="文本框 29709"/>
          <p:cNvSpPr txBox="1"/>
          <p:nvPr/>
        </p:nvSpPr>
        <p:spPr>
          <a:xfrm>
            <a:off x="5143500" y="2857500"/>
            <a:ext cx="346710" cy="483870"/>
          </a:xfrm>
          <a:prstGeom prst="rect">
            <a:avLst/>
          </a:prstGeom>
          <a:solidFill>
            <a:srgbClr val="FFCC99"/>
          </a:solidFill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9711" name="文本框 29710"/>
          <p:cNvSpPr txBox="1"/>
          <p:nvPr/>
        </p:nvSpPr>
        <p:spPr>
          <a:xfrm>
            <a:off x="6286500" y="3714750"/>
            <a:ext cx="365760" cy="483870"/>
          </a:xfrm>
          <a:prstGeom prst="rect">
            <a:avLst/>
          </a:prstGeom>
          <a:solidFill>
            <a:srgbClr val="FFCC99"/>
          </a:solidFill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 animBg="1"/>
      <p:bldP spid="29706" grpId="0" animBg="1"/>
      <p:bldP spid="29707" grpId="0" animBg="1"/>
      <p:bldP spid="29708" grpId="0" animBg="1"/>
      <p:bldP spid="29709" grpId="0" animBg="1"/>
      <p:bldP spid="29710" grpId="0" animBg="1"/>
      <p:bldP spid="297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文本框 28677"/>
          <p:cNvSpPr txBox="1"/>
          <p:nvPr/>
        </p:nvSpPr>
        <p:spPr>
          <a:xfrm>
            <a:off x="1485900" y="1085850"/>
            <a:ext cx="6800850" cy="379618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fontAlgn="ctr">
              <a:spcBef>
                <a:spcPct val="20000"/>
              </a:spcBef>
            </a:pPr>
            <a:r>
              <a:rPr lang="en-US" altLang="zh-CN" sz="30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Simon is ________. He often plays__________ after school. Sandy is tall and slim. She has ________ hair. </a:t>
            </a:r>
          </a:p>
          <a:p>
            <a:pPr fontAlgn="ctr">
              <a:spcBef>
                <a:spcPct val="20000"/>
              </a:spcBef>
            </a:pPr>
            <a:r>
              <a:rPr lang="en-US" altLang="zh-CN" sz="30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She likes ________. Millie’s hair is ________. She loves ________. </a:t>
            </a:r>
          </a:p>
          <a:p>
            <a:pPr fontAlgn="ctr">
              <a:spcBef>
                <a:spcPct val="20000"/>
              </a:spcBef>
            </a:pPr>
            <a:r>
              <a:rPr lang="en-US" altLang="zh-CN" sz="30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Daniel is from _________. He is good at _________.</a:t>
            </a:r>
          </a:p>
          <a:p>
            <a:pPr fontAlgn="ctr">
              <a:spcBef>
                <a:spcPct val="50000"/>
              </a:spcBef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28679" name="文本框 28678"/>
          <p:cNvSpPr txBox="1"/>
          <p:nvPr/>
        </p:nvSpPr>
        <p:spPr>
          <a:xfrm>
            <a:off x="3429000" y="1131094"/>
            <a:ext cx="857250" cy="53006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3000" b="1">
                <a:solidFill>
                  <a:srgbClr val="CC0000"/>
                </a:solidFill>
                <a:latin typeface="Times New Roman" panose="02020603050405020304" pitchFamily="18" charset="0"/>
              </a:rPr>
              <a:t>tall</a:t>
            </a:r>
          </a:p>
        </p:txBody>
      </p:sp>
      <p:sp>
        <p:nvSpPr>
          <p:cNvPr id="28680" name="文本框 28679"/>
          <p:cNvSpPr txBox="1"/>
          <p:nvPr/>
        </p:nvSpPr>
        <p:spPr>
          <a:xfrm>
            <a:off x="2628901" y="1588294"/>
            <a:ext cx="1400063" cy="5309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3000" b="1">
                <a:solidFill>
                  <a:srgbClr val="CC0000"/>
                </a:solidFill>
                <a:latin typeface="Times New Roman" panose="02020603050405020304" pitchFamily="18" charset="0"/>
              </a:rPr>
              <a:t>football</a:t>
            </a:r>
          </a:p>
        </p:txBody>
      </p:sp>
      <p:sp>
        <p:nvSpPr>
          <p:cNvPr id="28681" name="文本框 28680"/>
          <p:cNvSpPr txBox="1"/>
          <p:nvPr/>
        </p:nvSpPr>
        <p:spPr>
          <a:xfrm>
            <a:off x="5257800" y="2000251"/>
            <a:ext cx="835819" cy="53006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3000" b="1">
                <a:solidFill>
                  <a:srgbClr val="CC0000"/>
                </a:solidFill>
                <a:latin typeface="Times New Roman" panose="02020603050405020304" pitchFamily="18" charset="0"/>
              </a:rPr>
              <a:t>long</a:t>
            </a:r>
          </a:p>
        </p:txBody>
      </p:sp>
      <p:sp>
        <p:nvSpPr>
          <p:cNvPr id="28682" name="文本框 28681"/>
          <p:cNvSpPr txBox="1"/>
          <p:nvPr/>
        </p:nvSpPr>
        <p:spPr>
          <a:xfrm>
            <a:off x="3371850" y="2559844"/>
            <a:ext cx="1100301" cy="5309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3000" b="1">
                <a:solidFill>
                  <a:srgbClr val="CC0000"/>
                </a:solidFill>
                <a:latin typeface="Times New Roman" panose="02020603050405020304" pitchFamily="18" charset="0"/>
              </a:rPr>
              <a:t>music</a:t>
            </a:r>
          </a:p>
        </p:txBody>
      </p:sp>
      <p:sp>
        <p:nvSpPr>
          <p:cNvPr id="28683" name="文本框 28682"/>
          <p:cNvSpPr txBox="1"/>
          <p:nvPr/>
        </p:nvSpPr>
        <p:spPr>
          <a:xfrm>
            <a:off x="1885951" y="3017044"/>
            <a:ext cx="983456" cy="53006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3000" b="1">
                <a:solidFill>
                  <a:srgbClr val="CC0000"/>
                </a:solidFill>
                <a:latin typeface="Times New Roman" panose="02020603050405020304" pitchFamily="18" charset="0"/>
              </a:rPr>
              <a:t>short</a:t>
            </a:r>
          </a:p>
        </p:txBody>
      </p:sp>
      <p:sp>
        <p:nvSpPr>
          <p:cNvPr id="28684" name="文本框 28683"/>
          <p:cNvSpPr txBox="1"/>
          <p:nvPr/>
        </p:nvSpPr>
        <p:spPr>
          <a:xfrm>
            <a:off x="4857750" y="2959894"/>
            <a:ext cx="1393138" cy="5309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3000" b="1">
                <a:solidFill>
                  <a:srgbClr val="CC0000"/>
                </a:solidFill>
                <a:latin typeface="Times New Roman" panose="02020603050405020304" pitchFamily="18" charset="0"/>
              </a:rPr>
              <a:t>reading</a:t>
            </a:r>
          </a:p>
        </p:txBody>
      </p:sp>
      <p:sp>
        <p:nvSpPr>
          <p:cNvPr id="28685" name="文本框 28684"/>
          <p:cNvSpPr txBox="1"/>
          <p:nvPr/>
        </p:nvSpPr>
        <p:spPr>
          <a:xfrm>
            <a:off x="4000500" y="3531394"/>
            <a:ext cx="1449705" cy="53006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3000" b="1">
                <a:solidFill>
                  <a:srgbClr val="CC0000"/>
                </a:solidFill>
                <a:latin typeface="Times New Roman" panose="02020603050405020304" pitchFamily="18" charset="0"/>
              </a:rPr>
              <a:t>Nanjing</a:t>
            </a:r>
          </a:p>
        </p:txBody>
      </p:sp>
      <p:sp>
        <p:nvSpPr>
          <p:cNvPr id="28686" name="文本框 28685"/>
          <p:cNvSpPr txBox="1"/>
          <p:nvPr/>
        </p:nvSpPr>
        <p:spPr>
          <a:xfrm>
            <a:off x="1885951" y="4000501"/>
            <a:ext cx="1173956" cy="53006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3000" b="1" dirty="0" err="1">
                <a:solidFill>
                  <a:srgbClr val="CC0000"/>
                </a:solidFill>
                <a:latin typeface="Times New Roman" panose="02020603050405020304" pitchFamily="18" charset="0"/>
              </a:rPr>
              <a:t>Maths</a:t>
            </a:r>
            <a:endParaRPr lang="en-US" altLang="zh-CN" sz="3000" b="1" dirty="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Text Box 4"/>
          <p:cNvSpPr txBox="1"/>
          <p:nvPr/>
        </p:nvSpPr>
        <p:spPr>
          <a:xfrm>
            <a:off x="889635" y="277416"/>
            <a:ext cx="6481763" cy="48387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Exploration: </a:t>
            </a:r>
            <a:r>
              <a:rPr lang="en-US" altLang="zh-CN" sz="2400" dirty="0">
                <a:latin typeface="Arial Rounded MT Bold" panose="020F0704030504030204" pitchFamily="34" charset="0"/>
              </a:rPr>
              <a:t>Read and  finish B3 on P10.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  <p:bldP spid="28679" grpId="0"/>
      <p:bldP spid="28680" grpId="0"/>
      <p:bldP spid="28681" grpId="0"/>
      <p:bldP spid="28682" grpId="0"/>
      <p:bldP spid="28683" grpId="0"/>
      <p:bldP spid="28684" grpId="0"/>
      <p:bldP spid="28685" grpId="0"/>
      <p:bldP spid="28686" grpId="0"/>
      <p:bldP spid="184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矩形 191494"/>
          <p:cNvSpPr/>
          <p:nvPr/>
        </p:nvSpPr>
        <p:spPr>
          <a:xfrm>
            <a:off x="783431" y="289084"/>
            <a:ext cx="1885950" cy="433388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  <a:normAutofit fontScale="87500" lnSpcReduction="10000"/>
          </a:bodyPr>
          <a:lstStyle/>
          <a:p>
            <a:pPr algn="ctr"/>
            <a:r>
              <a:rPr lang="zh-CN" altLang="en-US" sz="2700" b="1" i="1" dirty="0">
                <a:ln w="952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A50021">
                    <a:alpha val="81000"/>
                  </a:srgbClr>
                </a:solidFill>
                <a:effectLst>
                  <a:outerShdw dist="35921" dir="2699999" algn="ctr" rotWithShape="0">
                    <a:srgbClr val="808080">
                      <a:alpha val="8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Homework</a:t>
            </a:r>
          </a:p>
        </p:txBody>
      </p:sp>
      <p:sp>
        <p:nvSpPr>
          <p:cNvPr id="84997" name="矩形 84996"/>
          <p:cNvSpPr/>
          <p:nvPr/>
        </p:nvSpPr>
        <p:spPr>
          <a:xfrm>
            <a:off x="2171700" y="1943100"/>
            <a:ext cx="5257800" cy="4462463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68580" tIns="34290" rIns="68580" bIns="34290"/>
          <a:lstStyle/>
          <a:p>
            <a:pPr>
              <a:spcBef>
                <a:spcPct val="20000"/>
              </a:spcBef>
            </a:pPr>
            <a:endParaRPr lang="en-US" altLang="zh-CN" sz="2400" b="1">
              <a:solidFill>
                <a:srgbClr val="000066"/>
              </a:solidFill>
              <a:latin typeface="Arial" panose="020B0604020202020204" pitchFamily="34" charset="0"/>
              <a:ea typeface="Arial Unicode MS" panose="020B0604020202020204" pitchFamily="2" charset="-122"/>
            </a:endParaRPr>
          </a:p>
          <a:p>
            <a:pPr>
              <a:spcBef>
                <a:spcPct val="20000"/>
              </a:spcBef>
            </a:pPr>
            <a:r>
              <a:rPr lang="en-US" altLang="zh-CN" sz="2400" b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Unicode MS" panose="020B0604020202020204" pitchFamily="2" charset="-122"/>
                <a:ea typeface="Arial Unicode MS" panose="020B0604020202020204" pitchFamily="2" charset="-122"/>
              </a:rPr>
              <a:t> </a:t>
            </a:r>
          </a:p>
          <a:p>
            <a:pPr>
              <a:spcBef>
                <a:spcPct val="20000"/>
              </a:spcBef>
            </a:pPr>
            <a:endParaRPr lang="en-US" altLang="zh-CN" sz="2400" b="1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Arial Unicode MS" panose="020B0604020202020204" pitchFamily="2" charset="-122"/>
              <a:ea typeface="Arial Unicode MS" panose="020B0604020202020204" pitchFamily="2" charset="-122"/>
            </a:endParaRPr>
          </a:p>
          <a:p>
            <a:pPr>
              <a:spcBef>
                <a:spcPct val="20000"/>
              </a:spcBef>
              <a:buChar char="•"/>
            </a:pPr>
            <a:endParaRPr lang="en-US" altLang="zh-CN" sz="2400" b="1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Arial Unicode MS" panose="020B0604020202020204" pitchFamily="2" charset="-122"/>
              <a:ea typeface="Arial Unicode MS" panose="020B0604020202020204" pitchFamily="2" charset="-122"/>
            </a:endParaRPr>
          </a:p>
        </p:txBody>
      </p:sp>
      <p:sp>
        <p:nvSpPr>
          <p:cNvPr id="27661" name="文本框 191510"/>
          <p:cNvSpPr txBox="1"/>
          <p:nvPr/>
        </p:nvSpPr>
        <p:spPr>
          <a:xfrm>
            <a:off x="1885950" y="2228850"/>
            <a:ext cx="5715000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en-US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7411" name="Text Box 5"/>
          <p:cNvSpPr txBox="1"/>
          <p:nvPr/>
        </p:nvSpPr>
        <p:spPr>
          <a:xfrm>
            <a:off x="690086" y="1413034"/>
            <a:ext cx="7259003" cy="246888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Read the passage, pay attention to your</a:t>
            </a:r>
          </a:p>
          <a:p>
            <a:pPr>
              <a:lnSpc>
                <a:spcPct val="130000"/>
              </a:lnSpc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pronunciation.</a:t>
            </a:r>
          </a:p>
          <a:p>
            <a:pPr marL="466090" indent="-466090">
              <a:lnSpc>
                <a:spcPct val="130000"/>
              </a:lnSpc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Try to retell the passage.</a:t>
            </a:r>
          </a:p>
          <a:p>
            <a:pPr marL="466090" indent="-466090">
              <a:lnSpc>
                <a:spcPct val="130000"/>
              </a:lnSpc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Recite the new words.</a:t>
            </a:r>
          </a:p>
        </p:txBody>
      </p:sp>
      <p:pic>
        <p:nvPicPr>
          <p:cNvPr id="84998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9144000" y="7943850"/>
            <a:ext cx="276225" cy="200025"/>
          </a:xfrm>
          <a:prstGeom prst="cube">
            <a:avLst/>
          </a:prstGeom>
        </p:spPr>
      </p:pic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文本框 19459"/>
          <p:cNvSpPr txBox="1"/>
          <p:nvPr/>
        </p:nvSpPr>
        <p:spPr>
          <a:xfrm>
            <a:off x="1207770" y="635794"/>
            <a:ext cx="5962650" cy="53006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000" b="1">
                <a:latin typeface="Comic Sans MS" panose="030F0702030302020204" pitchFamily="66" charset="0"/>
              </a:rPr>
              <a:t>Do you remember their names?</a:t>
            </a:r>
          </a:p>
        </p:txBody>
      </p:sp>
      <p:sp>
        <p:nvSpPr>
          <p:cNvPr id="19461" name="文本框 19460"/>
          <p:cNvSpPr txBox="1"/>
          <p:nvPr/>
        </p:nvSpPr>
        <p:spPr>
          <a:xfrm>
            <a:off x="2794635" y="1080135"/>
            <a:ext cx="3714750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700" b="1">
                <a:latin typeface="Comic Sans MS" panose="030F0702030302020204" pitchFamily="66" charset="0"/>
              </a:rPr>
              <a:t>Who are they ?</a:t>
            </a:r>
          </a:p>
        </p:txBody>
      </p:sp>
      <p:sp>
        <p:nvSpPr>
          <p:cNvPr id="19462" name="文本框 19461"/>
          <p:cNvSpPr txBox="1"/>
          <p:nvPr/>
        </p:nvSpPr>
        <p:spPr>
          <a:xfrm>
            <a:off x="1331119" y="4407694"/>
            <a:ext cx="726281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b="1">
                <a:solidFill>
                  <a:srgbClr val="FF3300"/>
                </a:solidFill>
                <a:latin typeface="Arial" panose="020B0604020202020204" pitchFamily="34" charset="0"/>
              </a:rPr>
              <a:t>A</a:t>
            </a:r>
            <a:r>
              <a:rPr lang="en-US" altLang="x-none" b="1">
                <a:solidFill>
                  <a:srgbClr val="003399"/>
                </a:solidFill>
                <a:latin typeface="Arial" panose="020B0604020202020204" pitchFamily="34" charset="0"/>
              </a:rPr>
              <a:t>my</a:t>
            </a:r>
          </a:p>
        </p:txBody>
      </p:sp>
      <p:sp>
        <p:nvSpPr>
          <p:cNvPr id="19463" name="文本框 19462"/>
          <p:cNvSpPr txBox="1"/>
          <p:nvPr/>
        </p:nvSpPr>
        <p:spPr>
          <a:xfrm>
            <a:off x="2286000" y="4407694"/>
            <a:ext cx="1087041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b="1">
                <a:solidFill>
                  <a:srgbClr val="003399"/>
                </a:solidFill>
                <a:latin typeface="Arial" panose="020B0604020202020204" pitchFamily="34" charset="0"/>
              </a:rPr>
              <a:t>S</a:t>
            </a:r>
            <a:r>
              <a:rPr lang="en-US" altLang="x-none" b="1">
                <a:solidFill>
                  <a:srgbClr val="FF3300"/>
                </a:solidFill>
                <a:latin typeface="Arial" panose="020B0604020202020204" pitchFamily="34" charset="0"/>
              </a:rPr>
              <a:t>i</a:t>
            </a:r>
            <a:r>
              <a:rPr lang="en-US" altLang="x-none" b="1">
                <a:solidFill>
                  <a:srgbClr val="003399"/>
                </a:solidFill>
                <a:latin typeface="Arial" panose="020B0604020202020204" pitchFamily="34" charset="0"/>
              </a:rPr>
              <a:t>mon</a:t>
            </a:r>
          </a:p>
        </p:txBody>
      </p:sp>
      <p:sp>
        <p:nvSpPr>
          <p:cNvPr id="19464" name="文本框 19463"/>
          <p:cNvSpPr txBox="1"/>
          <p:nvPr/>
        </p:nvSpPr>
        <p:spPr>
          <a:xfrm>
            <a:off x="3543300" y="4400550"/>
            <a:ext cx="915591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b="1">
                <a:solidFill>
                  <a:srgbClr val="003399"/>
                </a:solidFill>
                <a:latin typeface="Arial" panose="020B0604020202020204" pitchFamily="34" charset="0"/>
              </a:rPr>
              <a:t>M</a:t>
            </a:r>
            <a:r>
              <a:rPr lang="en-US" altLang="x-none" b="1">
                <a:solidFill>
                  <a:srgbClr val="FF3300"/>
                </a:solidFill>
                <a:latin typeface="Arial" panose="020B0604020202020204" pitchFamily="34" charset="0"/>
              </a:rPr>
              <a:t>i</a:t>
            </a:r>
            <a:r>
              <a:rPr lang="en-US" altLang="x-none" b="1">
                <a:solidFill>
                  <a:srgbClr val="003399"/>
                </a:solidFill>
                <a:latin typeface="Arial" panose="020B0604020202020204" pitchFamily="34" charset="0"/>
              </a:rPr>
              <a:t>llie</a:t>
            </a:r>
          </a:p>
        </p:txBody>
      </p:sp>
      <p:sp>
        <p:nvSpPr>
          <p:cNvPr id="19465" name="文本框 19464"/>
          <p:cNvSpPr txBox="1"/>
          <p:nvPr/>
        </p:nvSpPr>
        <p:spPr>
          <a:xfrm>
            <a:off x="4629150" y="4400550"/>
            <a:ext cx="742950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b="1">
                <a:solidFill>
                  <a:srgbClr val="003399"/>
                </a:solidFill>
                <a:latin typeface="Arial" panose="020B0604020202020204" pitchFamily="34" charset="0"/>
              </a:rPr>
              <a:t>K</a:t>
            </a:r>
            <a:r>
              <a:rPr lang="en-US" altLang="x-none" b="1">
                <a:solidFill>
                  <a:srgbClr val="FF3300"/>
                </a:solidFill>
                <a:latin typeface="Arial" panose="020B0604020202020204" pitchFamily="34" charset="0"/>
              </a:rPr>
              <a:t>i</a:t>
            </a:r>
            <a:r>
              <a:rPr lang="en-US" altLang="x-none" b="1">
                <a:solidFill>
                  <a:srgbClr val="003399"/>
                </a:solidFill>
                <a:latin typeface="Arial" panose="020B0604020202020204" pitchFamily="34" charset="0"/>
              </a:rPr>
              <a:t>tty</a:t>
            </a:r>
          </a:p>
        </p:txBody>
      </p:sp>
      <p:sp>
        <p:nvSpPr>
          <p:cNvPr id="19466" name="文本框 19465"/>
          <p:cNvSpPr txBox="1"/>
          <p:nvPr/>
        </p:nvSpPr>
        <p:spPr>
          <a:xfrm>
            <a:off x="5619274" y="4400550"/>
            <a:ext cx="971550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b="1">
                <a:solidFill>
                  <a:srgbClr val="003399"/>
                </a:solidFill>
                <a:latin typeface="Arial" panose="020B0604020202020204" pitchFamily="34" charset="0"/>
              </a:rPr>
              <a:t>S</a:t>
            </a:r>
            <a:r>
              <a:rPr lang="en-US" altLang="x-none" b="1">
                <a:solidFill>
                  <a:srgbClr val="FF3300"/>
                </a:solidFill>
                <a:latin typeface="Arial" panose="020B0604020202020204" pitchFamily="34" charset="0"/>
              </a:rPr>
              <a:t>a</a:t>
            </a:r>
            <a:r>
              <a:rPr lang="en-US" altLang="x-none" b="1">
                <a:solidFill>
                  <a:srgbClr val="003399"/>
                </a:solidFill>
                <a:latin typeface="Arial" panose="020B0604020202020204" pitchFamily="34" charset="0"/>
              </a:rPr>
              <a:t>ndy</a:t>
            </a:r>
          </a:p>
        </p:txBody>
      </p:sp>
      <p:sp>
        <p:nvSpPr>
          <p:cNvPr id="19467" name="文本框 19466"/>
          <p:cNvSpPr txBox="1"/>
          <p:nvPr/>
        </p:nvSpPr>
        <p:spPr>
          <a:xfrm>
            <a:off x="6590824" y="4400550"/>
            <a:ext cx="1029891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b="1">
                <a:solidFill>
                  <a:srgbClr val="003399"/>
                </a:solidFill>
                <a:latin typeface="Arial" panose="020B0604020202020204" pitchFamily="34" charset="0"/>
              </a:rPr>
              <a:t>D</a:t>
            </a:r>
            <a:r>
              <a:rPr lang="en-US" altLang="x-none" b="1">
                <a:solidFill>
                  <a:srgbClr val="FF3300"/>
                </a:solidFill>
                <a:latin typeface="Arial" panose="020B0604020202020204" pitchFamily="34" charset="0"/>
              </a:rPr>
              <a:t>a</a:t>
            </a:r>
            <a:r>
              <a:rPr lang="en-US" altLang="x-none" b="1">
                <a:solidFill>
                  <a:srgbClr val="003399"/>
                </a:solidFill>
                <a:latin typeface="Arial" panose="020B0604020202020204" pitchFamily="34" charset="0"/>
              </a:rPr>
              <a:t>niel</a:t>
            </a:r>
          </a:p>
        </p:txBody>
      </p:sp>
      <p:sp>
        <p:nvSpPr>
          <p:cNvPr id="19468" name="矩形 5136"/>
          <p:cNvSpPr/>
          <p:nvPr/>
        </p:nvSpPr>
        <p:spPr>
          <a:xfrm>
            <a:off x="1257300" y="4743450"/>
            <a:ext cx="823913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x-none" b="1">
                <a:solidFill>
                  <a:srgbClr val="FF0000"/>
                </a:solidFill>
                <a:latin typeface="Times New Roman" panose="02020603050405020304" pitchFamily="18" charset="0"/>
              </a:rPr>
              <a:t>/ei /</a:t>
            </a:r>
            <a:r>
              <a:rPr lang="en-US" altLang="x-none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9" name="矩形 5139"/>
          <p:cNvSpPr/>
          <p:nvPr/>
        </p:nvSpPr>
        <p:spPr>
          <a:xfrm>
            <a:off x="2343150" y="4743450"/>
            <a:ext cx="467116" cy="28469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x-none" b="1">
                <a:solidFill>
                  <a:srgbClr val="FF0000"/>
                </a:solidFill>
                <a:latin typeface="Times New Roman" panose="02020603050405020304" pitchFamily="18" charset="0"/>
              </a:rPr>
              <a:t>/ ai /</a:t>
            </a:r>
          </a:p>
        </p:txBody>
      </p:sp>
      <p:sp>
        <p:nvSpPr>
          <p:cNvPr id="19470" name="矩形 5142"/>
          <p:cNvSpPr/>
          <p:nvPr/>
        </p:nvSpPr>
        <p:spPr>
          <a:xfrm>
            <a:off x="3657601" y="4743450"/>
            <a:ext cx="631031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x-none" b="1">
                <a:solidFill>
                  <a:srgbClr val="FF0000"/>
                </a:solidFill>
                <a:latin typeface="Times New Roman" panose="02020603050405020304" pitchFamily="18" charset="0"/>
              </a:rPr>
              <a:t>/ </a:t>
            </a:r>
            <a:r>
              <a:rPr lang="en-US" altLang="x-none" b="1">
                <a:solidFill>
                  <a:srgbClr val="FF0000"/>
                </a:solidFill>
                <a:latin typeface="Times New Roman" panose="02020603050405020304" pitchFamily="18" charset="0"/>
                <a:sym typeface="Kingsoft Phonetic Plain" pitchFamily="2" charset="2"/>
              </a:rPr>
              <a:t>i</a:t>
            </a:r>
            <a:r>
              <a:rPr lang="en-US" altLang="x-none" b="1">
                <a:solidFill>
                  <a:srgbClr val="FF0000"/>
                </a:solidFill>
                <a:latin typeface="Times New Roman" panose="02020603050405020304" pitchFamily="18" charset="0"/>
              </a:rPr>
              <a:t> /</a:t>
            </a:r>
          </a:p>
        </p:txBody>
      </p:sp>
      <p:sp>
        <p:nvSpPr>
          <p:cNvPr id="19471" name="矩形 5142"/>
          <p:cNvSpPr/>
          <p:nvPr/>
        </p:nvSpPr>
        <p:spPr>
          <a:xfrm>
            <a:off x="4686301" y="4743450"/>
            <a:ext cx="631031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x-none" b="1">
                <a:solidFill>
                  <a:srgbClr val="FF0000"/>
                </a:solidFill>
                <a:latin typeface="Times New Roman" panose="02020603050405020304" pitchFamily="18" charset="0"/>
              </a:rPr>
              <a:t>/ </a:t>
            </a:r>
            <a:r>
              <a:rPr lang="en-US" altLang="x-none" b="1">
                <a:solidFill>
                  <a:srgbClr val="FF0000"/>
                </a:solidFill>
                <a:latin typeface="Times New Roman" panose="02020603050405020304" pitchFamily="18" charset="0"/>
                <a:sym typeface="Kingsoft Phonetic Plain" pitchFamily="2" charset="2"/>
              </a:rPr>
              <a:t>i</a:t>
            </a:r>
            <a:r>
              <a:rPr lang="en-US" altLang="x-none" b="1">
                <a:solidFill>
                  <a:srgbClr val="FF0000"/>
                </a:solidFill>
                <a:latin typeface="Times New Roman" panose="02020603050405020304" pitchFamily="18" charset="0"/>
              </a:rPr>
              <a:t> /</a:t>
            </a:r>
          </a:p>
        </p:txBody>
      </p:sp>
      <p:sp>
        <p:nvSpPr>
          <p:cNvPr id="19472" name="矩形 5145"/>
          <p:cNvSpPr/>
          <p:nvPr/>
        </p:nvSpPr>
        <p:spPr>
          <a:xfrm>
            <a:off x="5829300" y="4743450"/>
            <a:ext cx="857250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x-none" b="1">
                <a:solidFill>
                  <a:srgbClr val="FF0000"/>
                </a:solidFill>
                <a:latin typeface="Times New Roman" panose="02020603050405020304" pitchFamily="18" charset="0"/>
              </a:rPr>
              <a:t>/ </a:t>
            </a:r>
            <a:r>
              <a:rPr lang="en-US" altLang="x-none" b="1">
                <a:solidFill>
                  <a:srgbClr val="FF0000"/>
                </a:solidFill>
                <a:latin typeface="Times New Roman" panose="02020603050405020304" pitchFamily="18" charset="0"/>
                <a:sym typeface="Kingsoft Phonetic Plain" pitchFamily="2" charset="2"/>
              </a:rPr>
              <a:t>æ /</a:t>
            </a:r>
          </a:p>
        </p:txBody>
      </p:sp>
      <p:sp>
        <p:nvSpPr>
          <p:cNvPr id="19473" name="矩形 5146"/>
          <p:cNvSpPr/>
          <p:nvPr/>
        </p:nvSpPr>
        <p:spPr>
          <a:xfrm>
            <a:off x="6686550" y="4743450"/>
            <a:ext cx="800100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x-none" b="1">
                <a:solidFill>
                  <a:srgbClr val="FF0000"/>
                </a:solidFill>
                <a:latin typeface="Times New Roman" panose="02020603050405020304" pitchFamily="18" charset="0"/>
                <a:sym typeface="Kingsoft Phonetic Plain" pitchFamily="2" charset="2"/>
              </a:rPr>
              <a:t>/ æ /</a:t>
            </a:r>
          </a:p>
        </p:txBody>
      </p:sp>
      <p:pic>
        <p:nvPicPr>
          <p:cNvPr id="11266" name="Picture 2" descr="greeting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21807" y="1892618"/>
            <a:ext cx="6048375" cy="2159794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19463" grpId="0"/>
      <p:bldP spid="19464" grpId="0"/>
      <p:bldP spid="19465" grpId="0"/>
      <p:bldP spid="19466" grpId="0"/>
      <p:bldP spid="194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/>
            </a:r>
            <a:br>
              <a:rPr lang="zh-CN" altLang="en-US"/>
            </a:br>
            <a:endParaRPr lang="zh-CN" altLang="en-US"/>
          </a:p>
        </p:txBody>
      </p:sp>
      <p:sp>
        <p:nvSpPr>
          <p:cNvPr id="5123" name="Rectangle 4"/>
          <p:cNvSpPr>
            <a:spLocks noGrp="1"/>
          </p:cNvSpPr>
          <p:nvPr/>
        </p:nvSpPr>
        <p:spPr>
          <a:xfrm>
            <a:off x="983695" y="251460"/>
            <a:ext cx="3003947" cy="57269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b"/>
          <a:lstStyle/>
          <a:p>
            <a:r>
              <a:rPr lang="en-US" altLang="zh-CN" sz="3300" dirty="0">
                <a:solidFill>
                  <a:schemeClr val="tx2"/>
                </a:solidFill>
                <a:latin typeface="Tahoma" panose="020B0604030504040204" pitchFamily="34" charset="0"/>
              </a:rPr>
              <a:t>Study aims:</a:t>
            </a:r>
            <a:endParaRPr lang="zh-CN" altLang="en-US" sz="3300" dirty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5122" name="Rectangle 3" descr="Rectangle: Click to edit Master text styles&#10;Second level&#10;Third level&#10;Fourth level&#10;Fifth level"/>
          <p:cNvSpPr>
            <a:spLocks noGrp="1"/>
          </p:cNvSpPr>
          <p:nvPr/>
        </p:nvSpPr>
        <p:spPr>
          <a:xfrm>
            <a:off x="1503284" y="1441371"/>
            <a:ext cx="6474619" cy="308610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257175" indent="-25717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US" altLang="zh-CN" sz="2700" dirty="0">
                <a:latin typeface="宋体" panose="02010600030101010101" pitchFamily="2" charset="-122"/>
              </a:rPr>
              <a:t>1</a:t>
            </a:r>
            <a:r>
              <a:rPr lang="zh-CN" altLang="en-US" sz="2700" dirty="0">
                <a:latin typeface="宋体" panose="02010600030101010101" pitchFamily="2" charset="-122"/>
              </a:rPr>
              <a:t>.了解文章大意，完成相应的练习。</a:t>
            </a:r>
            <a:endParaRPr lang="en-US" altLang="zh-CN" sz="2700" dirty="0">
              <a:latin typeface="宋体" panose="02010600030101010101" pitchFamily="2" charset="-122"/>
            </a:endParaRPr>
          </a:p>
          <a:p>
            <a:pPr marL="257175" indent="-257175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altLang="zh-CN" sz="2700" dirty="0">
              <a:latin typeface="宋体" panose="02010600030101010101" pitchFamily="2" charset="-122"/>
            </a:endParaRPr>
          </a:p>
          <a:p>
            <a:pPr marL="257175" indent="-257175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zh-CN" sz="2700" dirty="0">
                <a:latin typeface="宋体" panose="02010600030101010101" pitchFamily="2" charset="-122"/>
              </a:rPr>
              <a:t>2</a:t>
            </a:r>
            <a:r>
              <a:rPr lang="zh-CN" altLang="en-US" sz="2700" dirty="0">
                <a:latin typeface="宋体" panose="02010600030101010101" pitchFamily="2" charset="-122"/>
              </a:rPr>
              <a:t>.</a:t>
            </a:r>
            <a:r>
              <a:rPr lang="zh-CN" altLang="en-US" sz="2700" dirty="0">
                <a:latin typeface="Tahoma" panose="020B0604030504040204" pitchFamily="34" charset="0"/>
              </a:rPr>
              <a:t>会用英语自我介绍和介绍他人。</a:t>
            </a:r>
            <a:endParaRPr lang="en-US" altLang="zh-CN" sz="27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椭圆 13334"/>
          <p:cNvSpPr/>
          <p:nvPr/>
        </p:nvSpPr>
        <p:spPr>
          <a:xfrm>
            <a:off x="5029200" y="1943100"/>
            <a:ext cx="1143000" cy="148590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endParaRPr lang="zh-CN" altLang="en-US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4338" name="椭圆 13333"/>
          <p:cNvSpPr/>
          <p:nvPr/>
        </p:nvSpPr>
        <p:spPr>
          <a:xfrm>
            <a:off x="3600450" y="1943100"/>
            <a:ext cx="1143000" cy="154305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endParaRPr lang="zh-CN" altLang="en-US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4339" name="椭圆 13332"/>
          <p:cNvSpPr/>
          <p:nvPr/>
        </p:nvSpPr>
        <p:spPr>
          <a:xfrm rot="-1499093">
            <a:off x="2286000" y="2114550"/>
            <a:ext cx="1143000" cy="154305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endParaRPr lang="zh-CN" altLang="en-US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3328" name="矩形 13327"/>
          <p:cNvSpPr/>
          <p:nvPr/>
        </p:nvSpPr>
        <p:spPr>
          <a:xfrm rot="540000">
            <a:off x="1412081" y="278607"/>
            <a:ext cx="5257800" cy="1888331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SlantUp">
              <a:avLst>
                <a:gd name="adj" fmla="val 55556"/>
              </a:avLst>
            </a:prstTxWarp>
            <a:normAutofit/>
          </a:bodyPr>
          <a:lstStyle/>
          <a:p>
            <a:pPr algn="ctr"/>
            <a:r>
              <a:rPr lang="zh-CN" altLang="en-US" sz="27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2" charset="-122"/>
                <a:ea typeface="Arial Unicode MS" panose="020B0604020202020204" pitchFamily="2" charset="-122"/>
              </a:rPr>
              <a:t>Do you want to know </a:t>
            </a:r>
            <a:r>
              <a:rPr lang="en-US" altLang="zh-CN" sz="27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2" charset="-122"/>
                <a:ea typeface="Arial Unicode MS" panose="020B0604020202020204" pitchFamily="2" charset="-122"/>
              </a:rPr>
              <a:t>more about </a:t>
            </a:r>
            <a:r>
              <a:rPr lang="zh-CN" altLang="en-US" sz="27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2" charset="-122"/>
                <a:ea typeface="Arial Unicode MS" panose="020B0604020202020204" pitchFamily="2" charset="-122"/>
              </a:rPr>
              <a:t>them?</a:t>
            </a:r>
          </a:p>
        </p:txBody>
      </p:sp>
      <p:pic>
        <p:nvPicPr>
          <p:cNvPr id="14348" name="图片 13329" descr="图片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-568063">
            <a:off x="2514600" y="2228850"/>
            <a:ext cx="857250" cy="1257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9" name="图片 13330" descr="p4_副本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63923">
            <a:off x="5143500" y="2114550"/>
            <a:ext cx="914400" cy="1085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50" name="图片 13331" descr="p5_副本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-403314">
            <a:off x="3657600" y="2000250"/>
            <a:ext cx="914400" cy="11989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椭圆 13334"/>
          <p:cNvSpPr/>
          <p:nvPr/>
        </p:nvSpPr>
        <p:spPr>
          <a:xfrm rot="540000">
            <a:off x="6557963" y="2166938"/>
            <a:ext cx="1143000" cy="148590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endParaRPr lang="zh-CN" altLang="en-US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pic>
        <p:nvPicPr>
          <p:cNvPr id="3" name="图片 13328" descr="p3_副本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1079599">
            <a:off x="6656070" y="2356961"/>
            <a:ext cx="1008698" cy="1104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4" name="文本框 19463"/>
          <p:cNvSpPr txBox="1"/>
          <p:nvPr/>
        </p:nvSpPr>
        <p:spPr>
          <a:xfrm>
            <a:off x="2485073" y="3995261"/>
            <a:ext cx="915591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b="1">
                <a:solidFill>
                  <a:srgbClr val="003399"/>
                </a:solidFill>
                <a:latin typeface="Arial" panose="020B0604020202020204" pitchFamily="34" charset="0"/>
              </a:rPr>
              <a:t>M</a:t>
            </a:r>
            <a:r>
              <a:rPr lang="en-US" altLang="x-none" b="1">
                <a:solidFill>
                  <a:srgbClr val="FF3300"/>
                </a:solidFill>
                <a:latin typeface="Arial" panose="020B0604020202020204" pitchFamily="34" charset="0"/>
              </a:rPr>
              <a:t>i</a:t>
            </a:r>
            <a:r>
              <a:rPr lang="en-US" altLang="x-none" b="1">
                <a:solidFill>
                  <a:srgbClr val="003399"/>
                </a:solidFill>
                <a:latin typeface="Arial" panose="020B0604020202020204" pitchFamily="34" charset="0"/>
              </a:rPr>
              <a:t>llie</a:t>
            </a:r>
          </a:p>
        </p:txBody>
      </p:sp>
      <p:sp>
        <p:nvSpPr>
          <p:cNvPr id="19463" name="文本框 19462"/>
          <p:cNvSpPr txBox="1"/>
          <p:nvPr/>
        </p:nvSpPr>
        <p:spPr>
          <a:xfrm>
            <a:off x="3701415" y="3995261"/>
            <a:ext cx="1087041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b="1">
                <a:solidFill>
                  <a:srgbClr val="003399"/>
                </a:solidFill>
                <a:latin typeface="Arial" panose="020B0604020202020204" pitchFamily="34" charset="0"/>
              </a:rPr>
              <a:t>S</a:t>
            </a:r>
            <a:r>
              <a:rPr lang="en-US" altLang="x-none" b="1">
                <a:solidFill>
                  <a:srgbClr val="FF3300"/>
                </a:solidFill>
                <a:latin typeface="Arial" panose="020B0604020202020204" pitchFamily="34" charset="0"/>
              </a:rPr>
              <a:t>i</a:t>
            </a:r>
            <a:r>
              <a:rPr lang="en-US" altLang="x-none" b="1">
                <a:solidFill>
                  <a:srgbClr val="003399"/>
                </a:solidFill>
                <a:latin typeface="Arial" panose="020B0604020202020204" pitchFamily="34" charset="0"/>
              </a:rPr>
              <a:t>mon</a:t>
            </a:r>
          </a:p>
        </p:txBody>
      </p:sp>
      <p:sp>
        <p:nvSpPr>
          <p:cNvPr id="19466" name="文本框 19465"/>
          <p:cNvSpPr txBox="1"/>
          <p:nvPr/>
        </p:nvSpPr>
        <p:spPr>
          <a:xfrm>
            <a:off x="5103019" y="3995261"/>
            <a:ext cx="971550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b="1">
                <a:solidFill>
                  <a:srgbClr val="003399"/>
                </a:solidFill>
                <a:latin typeface="Arial" panose="020B0604020202020204" pitchFamily="34" charset="0"/>
              </a:rPr>
              <a:t>S</a:t>
            </a:r>
            <a:r>
              <a:rPr lang="en-US" altLang="x-none" b="1">
                <a:solidFill>
                  <a:srgbClr val="FF3300"/>
                </a:solidFill>
                <a:latin typeface="Arial" panose="020B0604020202020204" pitchFamily="34" charset="0"/>
              </a:rPr>
              <a:t>a</a:t>
            </a:r>
            <a:r>
              <a:rPr lang="en-US" altLang="x-none" b="1">
                <a:solidFill>
                  <a:srgbClr val="003399"/>
                </a:solidFill>
                <a:latin typeface="Arial" panose="020B0604020202020204" pitchFamily="34" charset="0"/>
              </a:rPr>
              <a:t>ndy</a:t>
            </a:r>
          </a:p>
        </p:txBody>
      </p:sp>
      <p:sp>
        <p:nvSpPr>
          <p:cNvPr id="19467" name="文本框 19466"/>
          <p:cNvSpPr txBox="1"/>
          <p:nvPr/>
        </p:nvSpPr>
        <p:spPr>
          <a:xfrm>
            <a:off x="6509861" y="3995261"/>
            <a:ext cx="1029891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b="1">
                <a:solidFill>
                  <a:srgbClr val="003399"/>
                </a:solidFill>
                <a:latin typeface="Arial" panose="020B0604020202020204" pitchFamily="34" charset="0"/>
              </a:rPr>
              <a:t>D</a:t>
            </a:r>
            <a:r>
              <a:rPr lang="en-US" altLang="x-none" b="1">
                <a:solidFill>
                  <a:srgbClr val="FF3300"/>
                </a:solidFill>
                <a:latin typeface="Arial" panose="020B0604020202020204" pitchFamily="34" charset="0"/>
              </a:rPr>
              <a:t>a</a:t>
            </a:r>
            <a:r>
              <a:rPr lang="en-US" altLang="x-none" b="1">
                <a:solidFill>
                  <a:srgbClr val="003399"/>
                </a:solidFill>
                <a:latin typeface="Arial" panose="020B0604020202020204" pitchFamily="34" charset="0"/>
              </a:rPr>
              <a:t>niel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/>
          </p:cNvSpPr>
          <p:nvPr>
            <p:ph type="body"/>
          </p:nvPr>
        </p:nvSpPr>
        <p:spPr>
          <a:xfrm>
            <a:off x="781050" y="836296"/>
            <a:ext cx="6858000" cy="3888581"/>
          </a:xfrm>
        </p:spPr>
        <p:txBody>
          <a:bodyPr vert="horz" wrap="square" lIns="68580" tIns="34290" rIns="68580" bIns="34290" anchor="t"/>
          <a:lstStyle/>
          <a:p>
            <a:pPr>
              <a:lnSpc>
                <a:spcPct val="140000"/>
              </a:lnSpc>
              <a:buNone/>
            </a:pPr>
            <a:r>
              <a:rPr lang="en-US" altLang="zh-CN" sz="2700" b="1" dirty="0">
                <a:solidFill>
                  <a:srgbClr val="000000"/>
                </a:solidFill>
              </a:rPr>
              <a:t>1. How many </a:t>
            </a:r>
            <a:r>
              <a:rPr lang="en-US" altLang="zh-CN" sz="2700" b="1" dirty="0">
                <a:solidFill>
                  <a:srgbClr val="C00000"/>
                </a:solidFill>
              </a:rPr>
              <a:t>students</a:t>
            </a:r>
            <a:r>
              <a:rPr lang="en-US" altLang="zh-CN" sz="2700" b="1" dirty="0">
                <a:solidFill>
                  <a:srgbClr val="000000"/>
                </a:solidFill>
              </a:rPr>
              <a:t> are </a:t>
            </a:r>
            <a:r>
              <a:rPr lang="en-US" sz="2700" b="1" dirty="0">
                <a:solidFill>
                  <a:srgbClr val="000000"/>
                </a:solidFill>
              </a:rPr>
              <a:t>there</a:t>
            </a:r>
            <a:r>
              <a:rPr lang="en-US" altLang="zh-CN" sz="2700" b="1" dirty="0">
                <a:solidFill>
                  <a:srgbClr val="000000"/>
                </a:solidFill>
              </a:rPr>
              <a:t> in the passage? </a:t>
            </a:r>
          </a:p>
          <a:p>
            <a:pPr>
              <a:lnSpc>
                <a:spcPct val="140000"/>
              </a:lnSpc>
              <a:buNone/>
            </a:pPr>
            <a:r>
              <a:rPr lang="en-US" altLang="zh-CN" sz="2700" b="1" dirty="0">
                <a:solidFill>
                  <a:srgbClr val="FF0000"/>
                </a:solidFill>
              </a:rPr>
              <a:t>    </a:t>
            </a:r>
            <a:r>
              <a:rPr lang="en-US" altLang="zh-CN" sz="2700" b="1" dirty="0">
                <a:solidFill>
                  <a:srgbClr val="C00000"/>
                </a:solidFill>
              </a:rPr>
              <a:t>Four.</a:t>
            </a:r>
            <a:endParaRPr lang="en-US" altLang="zh-CN" sz="2700" b="1" dirty="0">
              <a:solidFill>
                <a:srgbClr val="000000"/>
              </a:solidFill>
            </a:endParaRPr>
          </a:p>
          <a:p>
            <a:pPr>
              <a:lnSpc>
                <a:spcPct val="140000"/>
              </a:lnSpc>
              <a:buNone/>
            </a:pPr>
            <a:r>
              <a:rPr lang="en-US" altLang="zh-CN" sz="2700" b="1" dirty="0">
                <a:solidFill>
                  <a:srgbClr val="000000"/>
                </a:solidFill>
              </a:rPr>
              <a:t>2. Who are they?</a:t>
            </a:r>
          </a:p>
          <a:p>
            <a:pPr>
              <a:lnSpc>
                <a:spcPct val="140000"/>
              </a:lnSpc>
            </a:pPr>
            <a:endParaRPr lang="en-US" altLang="zh-CN" sz="2100" b="1" dirty="0">
              <a:solidFill>
                <a:srgbClr val="000000"/>
              </a:solidFill>
            </a:endParaRPr>
          </a:p>
          <a:p>
            <a:pPr>
              <a:lnSpc>
                <a:spcPct val="140000"/>
              </a:lnSpc>
              <a:buNone/>
            </a:pPr>
            <a:endParaRPr lang="en-US" altLang="zh-CN" sz="2100" b="1" dirty="0">
              <a:solidFill>
                <a:srgbClr val="000000"/>
              </a:solidFill>
            </a:endParaRPr>
          </a:p>
        </p:txBody>
      </p:sp>
      <p:sp>
        <p:nvSpPr>
          <p:cNvPr id="107524" name="Text Box 4"/>
          <p:cNvSpPr txBox="1"/>
          <p:nvPr/>
        </p:nvSpPr>
        <p:spPr>
          <a:xfrm>
            <a:off x="1072039" y="3555683"/>
            <a:ext cx="6721079" cy="8072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C00000"/>
                </a:solidFill>
                <a:latin typeface="Verdana" panose="020B0604030504040204" pitchFamily="34" charset="0"/>
              </a:rPr>
              <a:t>They are Millie, Simon, Sandy and Daniel.</a:t>
            </a:r>
          </a:p>
        </p:txBody>
      </p:sp>
      <p:sp>
        <p:nvSpPr>
          <p:cNvPr id="6148" name="Text Box 3"/>
          <p:cNvSpPr txBox="1"/>
          <p:nvPr/>
        </p:nvSpPr>
        <p:spPr>
          <a:xfrm>
            <a:off x="268129" y="136207"/>
            <a:ext cx="8329613" cy="56673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7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Self-learning</a:t>
            </a:r>
            <a:r>
              <a:rPr lang="zh-CN" altLang="en-US" sz="27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：</a:t>
            </a:r>
            <a:r>
              <a:rPr lang="en-US" altLang="zh-CN" sz="21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Read the text</a:t>
            </a:r>
            <a:r>
              <a:rPr lang="zh-CN" altLang="en-US" sz="21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 and answer two questions:</a:t>
            </a:r>
            <a:r>
              <a:rPr lang="en-US" altLang="zh-CN" sz="24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zh-CN" altLang="en-US" sz="24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charRg st="60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2">
                                            <p:txEl>
                                              <p:charRg st="60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图片 27649" descr="QQ截图2015051509320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143715" y="73343"/>
            <a:ext cx="6799659" cy="2743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1" name="文本框 27650"/>
          <p:cNvSpPr txBox="1"/>
          <p:nvPr/>
        </p:nvSpPr>
        <p:spPr>
          <a:xfrm>
            <a:off x="1485900" y="2897981"/>
            <a:ext cx="6115050" cy="1916430"/>
          </a:xfrm>
          <a:prstGeom prst="rect">
            <a:avLst/>
          </a:prstGeom>
          <a:solidFill>
            <a:srgbClr val="CCFFFF">
              <a:alpha val="32999"/>
            </a:srgbClr>
          </a:solidFill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15000"/>
              </a:spcBef>
            </a:pPr>
            <a:r>
              <a:rPr lang="en-US" altLang="zh-CN" sz="27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How old is Millie?</a:t>
            </a:r>
          </a:p>
          <a:p>
            <a:pPr>
              <a:spcBef>
                <a:spcPct val="15000"/>
              </a:spcBef>
            </a:pPr>
            <a:r>
              <a:rPr lang="en-US" altLang="zh-CN" sz="27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What does Millie love?</a:t>
            </a:r>
          </a:p>
          <a:p>
            <a:pPr>
              <a:spcBef>
                <a:spcPct val="15000"/>
              </a:spcBef>
            </a:pPr>
            <a:r>
              <a:rPr lang="en-US" altLang="zh-CN" sz="27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What class is Millie in?</a:t>
            </a:r>
          </a:p>
          <a:p>
            <a:pPr>
              <a:spcBef>
                <a:spcPct val="15000"/>
              </a:spcBef>
            </a:pPr>
            <a:endParaRPr lang="en-US" altLang="zh-CN" sz="27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2" name="文本框 27651"/>
          <p:cNvSpPr txBox="1"/>
          <p:nvPr/>
        </p:nvSpPr>
        <p:spPr>
          <a:xfrm>
            <a:off x="4857750" y="2914650"/>
            <a:ext cx="3143250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700" b="1">
                <a:solidFill>
                  <a:srgbClr val="FF0066"/>
                </a:solidFill>
                <a:latin typeface="Arial Narrow" panose="020B0606020202030204" pitchFamily="34" charset="0"/>
              </a:rPr>
              <a:t>She is 12 years old.</a:t>
            </a:r>
          </a:p>
        </p:txBody>
      </p:sp>
      <p:sp>
        <p:nvSpPr>
          <p:cNvPr id="27653" name="文本框 27652"/>
          <p:cNvSpPr txBox="1"/>
          <p:nvPr/>
        </p:nvSpPr>
        <p:spPr>
          <a:xfrm>
            <a:off x="5314950" y="3371850"/>
            <a:ext cx="2914650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700" b="1">
                <a:solidFill>
                  <a:srgbClr val="FF0066"/>
                </a:solidFill>
                <a:latin typeface="Arial Narrow" panose="020B0606020202030204" pitchFamily="34" charset="0"/>
              </a:rPr>
              <a:t>She loves reading.</a:t>
            </a:r>
          </a:p>
        </p:txBody>
      </p:sp>
      <p:sp>
        <p:nvSpPr>
          <p:cNvPr id="27654" name="文本框 27653"/>
          <p:cNvSpPr txBox="1"/>
          <p:nvPr/>
        </p:nvSpPr>
        <p:spPr>
          <a:xfrm>
            <a:off x="5429250" y="3862388"/>
            <a:ext cx="2457450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700" b="1">
                <a:solidFill>
                  <a:srgbClr val="FF0066"/>
                </a:solidFill>
                <a:latin typeface="Arial Narrow" panose="020B0606020202030204" pitchFamily="34" charset="0"/>
              </a:rPr>
              <a:t>She is in Class 1.</a:t>
            </a:r>
          </a:p>
        </p:txBody>
      </p:sp>
      <p:sp>
        <p:nvSpPr>
          <p:cNvPr id="27656" name="直接连接符 27655"/>
          <p:cNvSpPr/>
          <p:nvPr/>
        </p:nvSpPr>
        <p:spPr>
          <a:xfrm>
            <a:off x="4457700" y="2000250"/>
            <a:ext cx="914400" cy="0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/>
          </a:p>
        </p:txBody>
      </p:sp>
      <p:sp>
        <p:nvSpPr>
          <p:cNvPr id="27657" name="直接连接符 27656"/>
          <p:cNvSpPr/>
          <p:nvPr/>
        </p:nvSpPr>
        <p:spPr>
          <a:xfrm>
            <a:off x="2628900" y="2228850"/>
            <a:ext cx="228600" cy="0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/>
          </a:p>
        </p:txBody>
      </p:sp>
      <p:sp>
        <p:nvSpPr>
          <p:cNvPr id="27658" name="直接连接符 27657"/>
          <p:cNvSpPr/>
          <p:nvPr/>
        </p:nvSpPr>
        <p:spPr>
          <a:xfrm>
            <a:off x="4229100" y="2228850"/>
            <a:ext cx="1028700" cy="0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/>
          </a:p>
        </p:txBody>
      </p:sp>
      <p:sp>
        <p:nvSpPr>
          <p:cNvPr id="27659" name="直接连接符 27658"/>
          <p:cNvSpPr/>
          <p:nvPr/>
        </p:nvSpPr>
        <p:spPr>
          <a:xfrm flipV="1">
            <a:off x="1885950" y="1257300"/>
            <a:ext cx="1028700" cy="22860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/>
          </a:p>
        </p:txBody>
      </p:sp>
      <p:sp>
        <p:nvSpPr>
          <p:cNvPr id="27660" name="直接连接符 27659"/>
          <p:cNvSpPr/>
          <p:nvPr/>
        </p:nvSpPr>
        <p:spPr>
          <a:xfrm>
            <a:off x="2914650" y="2228850"/>
            <a:ext cx="1257300" cy="0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/>
          </a:p>
        </p:txBody>
      </p:sp>
      <p:sp>
        <p:nvSpPr>
          <p:cNvPr id="27661" name="矩形 27660"/>
          <p:cNvSpPr/>
          <p:nvPr/>
        </p:nvSpPr>
        <p:spPr>
          <a:xfrm>
            <a:off x="4229100" y="143828"/>
            <a:ext cx="3429000" cy="457200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  <a:normAutofit lnSpcReduction="10000"/>
          </a:bodyPr>
          <a:lstStyle/>
          <a:p>
            <a:pPr algn="ctr"/>
            <a:r>
              <a:rPr lang="zh-CN" altLang="en-US" sz="27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Read and answer!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>
                <a:latin typeface="Arial" panose="020B0604020202020204" pitchFamily="34" charset="0"/>
              </a:rPr>
              <a:t>2023-01-17</a:t>
            </a:fld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" y="143828"/>
            <a:ext cx="1901666" cy="4376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b="1">
                <a:solidFill>
                  <a:srgbClr val="C00000"/>
                </a:solidFill>
                <a:latin typeface="Arial Rounded MT Bold" panose="020F0704030504030204" pitchFamily="34" charset="0"/>
                <a:sym typeface="+mn-ea"/>
              </a:rPr>
              <a:t>Exploration</a:t>
            </a:r>
            <a:r>
              <a:rPr lang="zh-CN" altLang="en-US">
                <a:solidFill>
                  <a:srgbClr val="FF0000"/>
                </a:solidFill>
                <a:latin typeface="Arial Rounded MT Bold" panose="020F0704030504030204" pitchFamily="34" charset="0"/>
                <a:sym typeface="+mn-ea"/>
              </a:rPr>
              <a:t>：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  <p:bldP spid="276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图片 28673" descr="QQ截图2015051509320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002983" y="0"/>
            <a:ext cx="6743700" cy="237291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75" name="文本框 28674"/>
          <p:cNvSpPr txBox="1"/>
          <p:nvPr/>
        </p:nvSpPr>
        <p:spPr>
          <a:xfrm>
            <a:off x="1543050" y="2514600"/>
            <a:ext cx="6115050" cy="2434590"/>
          </a:xfrm>
          <a:prstGeom prst="rect">
            <a:avLst/>
          </a:prstGeom>
          <a:solidFill>
            <a:srgbClr val="CCFFFF">
              <a:alpha val="32999"/>
            </a:srgbClr>
          </a:solidFill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zh-CN" sz="2700" b="1">
                <a:solidFill>
                  <a:srgbClr val="000000"/>
                </a:solidFill>
                <a:latin typeface="Times New Roman" panose="02020603050405020304" pitchFamily="18" charset="0"/>
              </a:rPr>
              <a:t>1. What does Simon like?</a:t>
            </a:r>
          </a:p>
          <a:p>
            <a:pPr>
              <a:lnSpc>
                <a:spcPct val="95000"/>
              </a:lnSpc>
            </a:pPr>
            <a:endParaRPr lang="en-US" altLang="zh-CN" sz="27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zh-CN" sz="2700" b="1">
                <a:solidFill>
                  <a:srgbClr val="000000"/>
                </a:solidFill>
                <a:latin typeface="Times New Roman" panose="02020603050405020304" pitchFamily="18" charset="0"/>
              </a:rPr>
              <a:t>2. What does he often do after school?</a:t>
            </a:r>
          </a:p>
          <a:p>
            <a:pPr>
              <a:lnSpc>
                <a:spcPct val="95000"/>
              </a:lnSpc>
            </a:pPr>
            <a:endParaRPr lang="en-US" altLang="zh-CN" sz="27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zh-CN" sz="2700" b="1">
                <a:solidFill>
                  <a:srgbClr val="000000"/>
                </a:solidFill>
                <a:latin typeface="Times New Roman" panose="02020603050405020304" pitchFamily="18" charset="0"/>
              </a:rPr>
              <a:t>3. What does Simon look like?</a:t>
            </a:r>
          </a:p>
          <a:p>
            <a:pPr>
              <a:lnSpc>
                <a:spcPct val="95000"/>
              </a:lnSpc>
            </a:pPr>
            <a:endParaRPr lang="zh-CN" altLang="en-US" sz="2700" b="1">
              <a:latin typeface="Times New Roman" panose="02020603050405020304" pitchFamily="18" charset="0"/>
            </a:endParaRPr>
          </a:p>
        </p:txBody>
      </p:sp>
      <p:sp>
        <p:nvSpPr>
          <p:cNvPr id="28676" name="文本框 28675"/>
          <p:cNvSpPr txBox="1"/>
          <p:nvPr/>
        </p:nvSpPr>
        <p:spPr>
          <a:xfrm>
            <a:off x="1943100" y="2914650"/>
            <a:ext cx="3143250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 b="1" dirty="0">
                <a:solidFill>
                  <a:srgbClr val="FF0066"/>
                </a:solidFill>
                <a:latin typeface="Arial Narrow" panose="020B0606020202030204" pitchFamily="34" charset="0"/>
              </a:rPr>
              <a:t>He likes sports.</a:t>
            </a:r>
          </a:p>
        </p:txBody>
      </p:sp>
      <p:sp>
        <p:nvSpPr>
          <p:cNvPr id="28677" name="文本框 28676"/>
          <p:cNvSpPr txBox="1"/>
          <p:nvPr/>
        </p:nvSpPr>
        <p:spPr>
          <a:xfrm>
            <a:off x="2000250" y="3657600"/>
            <a:ext cx="6000750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 b="1">
                <a:solidFill>
                  <a:srgbClr val="FF0066"/>
                </a:solidFill>
                <a:latin typeface="Arial Narrow" panose="020B0606020202030204" pitchFamily="34" charset="0"/>
              </a:rPr>
              <a:t>He often plays football after school.</a:t>
            </a:r>
          </a:p>
        </p:txBody>
      </p:sp>
      <p:sp>
        <p:nvSpPr>
          <p:cNvPr id="28678" name="文本框 28677"/>
          <p:cNvSpPr txBox="1"/>
          <p:nvPr/>
        </p:nvSpPr>
        <p:spPr>
          <a:xfrm>
            <a:off x="2000250" y="4457700"/>
            <a:ext cx="2457450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 b="1">
                <a:solidFill>
                  <a:srgbClr val="FF0066"/>
                </a:solidFill>
                <a:latin typeface="Arial Narrow" panose="020B0606020202030204" pitchFamily="34" charset="0"/>
              </a:rPr>
              <a:t>He is tall.</a:t>
            </a:r>
          </a:p>
        </p:txBody>
      </p:sp>
      <p:sp>
        <p:nvSpPr>
          <p:cNvPr id="28679" name="直接连接符 28678"/>
          <p:cNvSpPr/>
          <p:nvPr/>
        </p:nvSpPr>
        <p:spPr>
          <a:xfrm>
            <a:off x="4286250" y="1600200"/>
            <a:ext cx="914400" cy="0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/>
          </a:p>
        </p:txBody>
      </p:sp>
      <p:sp>
        <p:nvSpPr>
          <p:cNvPr id="28680" name="直接连接符 28679"/>
          <p:cNvSpPr/>
          <p:nvPr/>
        </p:nvSpPr>
        <p:spPr>
          <a:xfrm>
            <a:off x="4343400" y="1943100"/>
            <a:ext cx="2457450" cy="0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/>
          </a:p>
        </p:txBody>
      </p:sp>
      <p:sp>
        <p:nvSpPr>
          <p:cNvPr id="28681" name="直接连接符 28680"/>
          <p:cNvSpPr/>
          <p:nvPr/>
        </p:nvSpPr>
        <p:spPr>
          <a:xfrm>
            <a:off x="4286250" y="1257300"/>
            <a:ext cx="571500" cy="0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>
                <a:latin typeface="Arial" panose="020B0604020202020204" pitchFamily="34" charset="0"/>
              </a:rPr>
              <a:t>2023-01-17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矩形 84996"/>
          <p:cNvSpPr/>
          <p:nvPr/>
        </p:nvSpPr>
        <p:spPr>
          <a:xfrm>
            <a:off x="2171700" y="1943100"/>
            <a:ext cx="5257800" cy="4462463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68580" tIns="34290" rIns="68580" bIns="34290"/>
          <a:lstStyle/>
          <a:p>
            <a:pPr>
              <a:spcBef>
                <a:spcPct val="20000"/>
              </a:spcBef>
            </a:pPr>
            <a:endParaRPr lang="en-US" altLang="zh-CN" sz="2400" b="1">
              <a:solidFill>
                <a:srgbClr val="000066"/>
              </a:solidFill>
              <a:latin typeface="Arial" panose="020B0604020202020204" pitchFamily="34" charset="0"/>
              <a:ea typeface="Arial Unicode MS" panose="020B0604020202020204" pitchFamily="2" charset="-122"/>
            </a:endParaRPr>
          </a:p>
          <a:p>
            <a:pPr>
              <a:spcBef>
                <a:spcPct val="20000"/>
              </a:spcBef>
            </a:pPr>
            <a:r>
              <a:rPr lang="en-US" altLang="zh-CN" sz="2400" b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Unicode MS" panose="020B0604020202020204" pitchFamily="2" charset="-122"/>
                <a:ea typeface="Arial Unicode MS" panose="020B0604020202020204" pitchFamily="2" charset="-122"/>
              </a:rPr>
              <a:t> </a:t>
            </a:r>
          </a:p>
          <a:p>
            <a:pPr>
              <a:spcBef>
                <a:spcPct val="20000"/>
              </a:spcBef>
            </a:pPr>
            <a:endParaRPr lang="en-US" altLang="zh-CN" sz="2400" b="1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Arial Unicode MS" panose="020B0604020202020204" pitchFamily="2" charset="-122"/>
              <a:ea typeface="Arial Unicode MS" panose="020B0604020202020204" pitchFamily="2" charset="-122"/>
            </a:endParaRPr>
          </a:p>
          <a:p>
            <a:pPr>
              <a:spcBef>
                <a:spcPct val="20000"/>
              </a:spcBef>
              <a:buChar char="•"/>
            </a:pPr>
            <a:endParaRPr lang="en-US" altLang="zh-CN" sz="2400" b="1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Arial Unicode MS" panose="020B0604020202020204" pitchFamily="2" charset="-122"/>
              <a:ea typeface="Arial Unicode MS" panose="020B0604020202020204" pitchFamily="2" charset="-122"/>
            </a:endParaRPr>
          </a:p>
        </p:txBody>
      </p:sp>
      <p:graphicFrame>
        <p:nvGraphicFramePr>
          <p:cNvPr id="226308" name="表格 22630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92104" y="978694"/>
          <a:ext cx="6057900" cy="3931444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8194">
                <a:tc>
                  <a:txBody>
                    <a:bodyPr/>
                    <a:lstStyle>
                      <a:lvl1pPr marL="12700" lvl="0" indent="-127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bg1"/>
                          </a:solidFill>
                          <a:latin typeface="黑体" panose="02010609060101010101" pitchFamily="2" charset="-122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>
                        <a:defRPr sz="1800" kern="1200"/>
                      </a:lvl2pPr>
                      <a:lvl3pPr marL="1143000" lvl="2" indent="-228600">
                        <a:defRPr sz="16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400"/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2700" lvl="0" indent="-127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bg1"/>
                          </a:solidFill>
                          <a:latin typeface="黑体" panose="02010609060101010101" pitchFamily="2" charset="-122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>
                        <a:defRPr sz="1800" kern="1200"/>
                      </a:lvl2pPr>
                      <a:lvl3pPr marL="1143000" lvl="2" indent="-228600">
                        <a:defRPr sz="16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400"/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2700" lvl="0" indent="-127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bg1"/>
                          </a:solidFill>
                          <a:latin typeface="黑体" panose="02010609060101010101" pitchFamily="2" charset="-122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>
                        <a:defRPr sz="1800" kern="1200"/>
                      </a:lvl2pPr>
                      <a:lvl3pPr marL="1143000" lvl="2" indent="-228600">
                        <a:defRPr sz="16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400"/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406">
                <a:tc>
                  <a:txBody>
                    <a:bodyPr/>
                    <a:lstStyle>
                      <a:lvl1pPr marL="12700" lvl="0" indent="-127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bg1"/>
                          </a:solidFill>
                          <a:latin typeface="黑体" panose="02010609060101010101" pitchFamily="2" charset="-122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>
                        <a:defRPr sz="1800" kern="1200"/>
                      </a:lvl2pPr>
                      <a:lvl3pPr marL="1143000" lvl="2" indent="-228600">
                        <a:defRPr sz="16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400"/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2700" lvl="0" indent="-127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bg1"/>
                          </a:solidFill>
                          <a:latin typeface="黑体" panose="02010609060101010101" pitchFamily="2" charset="-122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>
                        <a:defRPr sz="1800" kern="1200"/>
                      </a:lvl2pPr>
                      <a:lvl3pPr marL="1143000" lvl="2" indent="-228600">
                        <a:defRPr sz="16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400"/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2700" lvl="0" indent="-127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bg1"/>
                          </a:solidFill>
                          <a:latin typeface="黑体" panose="02010609060101010101" pitchFamily="2" charset="-122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>
                        <a:defRPr sz="1800" kern="1200"/>
                      </a:lvl2pPr>
                      <a:lvl3pPr marL="1143000" lvl="2" indent="-228600">
                        <a:defRPr sz="16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400"/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194">
                <a:tc>
                  <a:txBody>
                    <a:bodyPr/>
                    <a:lstStyle>
                      <a:lvl1pPr marL="12700" lvl="0" indent="-127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bg1"/>
                          </a:solidFill>
                          <a:latin typeface="黑体" panose="02010609060101010101" pitchFamily="2" charset="-122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>
                        <a:defRPr sz="1800" kern="1200"/>
                      </a:lvl2pPr>
                      <a:lvl3pPr marL="1143000" lvl="2" indent="-228600">
                        <a:defRPr sz="16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400"/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2700" lvl="0" indent="-127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bg1"/>
                          </a:solidFill>
                          <a:latin typeface="黑体" panose="02010609060101010101" pitchFamily="2" charset="-122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>
                        <a:defRPr sz="1800" kern="1200"/>
                      </a:lvl2pPr>
                      <a:lvl3pPr marL="1143000" lvl="2" indent="-228600">
                        <a:defRPr sz="16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400"/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2700" lvl="0" indent="-127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bg1"/>
                          </a:solidFill>
                          <a:latin typeface="黑体" panose="02010609060101010101" pitchFamily="2" charset="-122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>
                        <a:defRPr sz="1800" kern="1200"/>
                      </a:lvl2pPr>
                      <a:lvl3pPr marL="1143000" lvl="2" indent="-228600">
                        <a:defRPr sz="16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400"/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3456">
                <a:tc>
                  <a:txBody>
                    <a:bodyPr/>
                    <a:lstStyle>
                      <a:lvl1pPr marL="12700" lvl="0" indent="-127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bg1"/>
                          </a:solidFill>
                          <a:latin typeface="黑体" panose="02010609060101010101" pitchFamily="2" charset="-122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>
                        <a:defRPr sz="1800" kern="1200"/>
                      </a:lvl2pPr>
                      <a:lvl3pPr marL="1143000" lvl="2" indent="-228600">
                        <a:defRPr sz="16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400"/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2700" lvl="0" indent="-127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bg1"/>
                          </a:solidFill>
                          <a:latin typeface="黑体" panose="02010609060101010101" pitchFamily="2" charset="-122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>
                        <a:defRPr sz="1800" kern="1200"/>
                      </a:lvl2pPr>
                      <a:lvl3pPr marL="1143000" lvl="2" indent="-228600">
                        <a:defRPr sz="16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400"/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2700" lvl="0" indent="-127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bg1"/>
                          </a:solidFill>
                          <a:latin typeface="黑体" panose="02010609060101010101" pitchFamily="2" charset="-122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>
                        <a:defRPr sz="1800" kern="1200"/>
                      </a:lvl2pPr>
                      <a:lvl3pPr marL="1143000" lvl="2" indent="-228600">
                        <a:defRPr sz="16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400"/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194">
                <a:tc>
                  <a:txBody>
                    <a:bodyPr/>
                    <a:lstStyle>
                      <a:lvl1pPr marL="12700" lvl="0" indent="-127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bg1"/>
                          </a:solidFill>
                          <a:latin typeface="黑体" panose="02010609060101010101" pitchFamily="2" charset="-122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>
                        <a:defRPr sz="1800" kern="1200"/>
                      </a:lvl2pPr>
                      <a:lvl3pPr marL="1143000" lvl="2" indent="-228600">
                        <a:defRPr sz="16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400"/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2700" lvl="0" indent="-127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bg1"/>
                          </a:solidFill>
                          <a:latin typeface="黑体" panose="02010609060101010101" pitchFamily="2" charset="-122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>
                        <a:defRPr sz="1800" kern="1200"/>
                      </a:lvl2pPr>
                      <a:lvl3pPr marL="1143000" lvl="2" indent="-228600">
                        <a:defRPr sz="16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400"/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2700" lvl="0" indent="-127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bg1"/>
                          </a:solidFill>
                          <a:latin typeface="黑体" panose="02010609060101010101" pitchFamily="2" charset="-122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742950" lvl="1" indent="-285750">
                        <a:defRPr sz="1800" kern="1200"/>
                      </a:lvl2pPr>
                      <a:lvl3pPr marL="1143000" lvl="2" indent="-228600">
                        <a:defRPr sz="1600" kern="1200"/>
                      </a:lvl3pPr>
                      <a:lvl4pPr marL="1600200" lvl="3" indent="-228600">
                        <a:defRPr sz="1600" kern="1200"/>
                      </a:lvl4pPr>
                      <a:lvl5pPr marL="2057400" lvl="4" indent="-228600">
                        <a:defRPr sz="16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400"/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3582" name="图片 2" descr="图片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379470" y="1069181"/>
            <a:ext cx="1338263" cy="69175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83" name="图片 3" descr="图片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867876" y="978694"/>
            <a:ext cx="1014413" cy="73461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84" name="文本框 4"/>
          <p:cNvSpPr txBox="1"/>
          <p:nvPr/>
        </p:nvSpPr>
        <p:spPr>
          <a:xfrm>
            <a:off x="1814513" y="1843088"/>
            <a:ext cx="1193006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>
                <a:solidFill>
                  <a:srgbClr val="00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Name</a:t>
            </a:r>
          </a:p>
        </p:txBody>
      </p:sp>
      <p:sp>
        <p:nvSpPr>
          <p:cNvPr id="14370" name="文本框 14369"/>
          <p:cNvSpPr txBox="1"/>
          <p:nvPr/>
        </p:nvSpPr>
        <p:spPr>
          <a:xfrm>
            <a:off x="5848827" y="1866424"/>
            <a:ext cx="1052036" cy="437674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>
                <a:latin typeface="Arial" panose="020B0604020202020204" pitchFamily="34" charset="0"/>
                <a:ea typeface="宋体" panose="02010600030101010101" pitchFamily="2" charset="-122"/>
              </a:rPr>
              <a:t>Daniel</a:t>
            </a:r>
          </a:p>
        </p:txBody>
      </p:sp>
      <p:sp>
        <p:nvSpPr>
          <p:cNvPr id="14372" name="文本框 14371"/>
          <p:cNvSpPr txBox="1"/>
          <p:nvPr/>
        </p:nvSpPr>
        <p:spPr>
          <a:xfrm>
            <a:off x="5634038" y="2587467"/>
            <a:ext cx="2106216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>
                <a:latin typeface="Arial" panose="020B0604020202020204" pitchFamily="34" charset="0"/>
                <a:ea typeface="宋体" panose="02010600030101010101" pitchFamily="2" charset="-122"/>
              </a:rPr>
              <a:t>Nanjing</a:t>
            </a:r>
          </a:p>
        </p:txBody>
      </p:sp>
      <p:sp>
        <p:nvSpPr>
          <p:cNvPr id="14375" name="文本框 14374"/>
          <p:cNvSpPr txBox="1"/>
          <p:nvPr/>
        </p:nvSpPr>
        <p:spPr>
          <a:xfrm>
            <a:off x="5724525" y="3469958"/>
            <a:ext cx="2106216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zh-CN" altLang="en-US" sz="2400" b="1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latin typeface="Arial" panose="020B0604020202020204" pitchFamily="34" charset="0"/>
                <a:ea typeface="宋体" panose="02010600030101010101" pitchFamily="2" charset="-122"/>
              </a:rPr>
              <a:t>short</a:t>
            </a:r>
          </a:p>
        </p:txBody>
      </p:sp>
      <p:sp>
        <p:nvSpPr>
          <p:cNvPr id="226346" name="文本框 14375"/>
          <p:cNvSpPr txBox="1"/>
          <p:nvPr/>
        </p:nvSpPr>
        <p:spPr>
          <a:xfrm>
            <a:off x="5507831" y="4139089"/>
            <a:ext cx="1771650" cy="8072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be good at</a:t>
            </a:r>
            <a:r>
              <a:rPr lang="en-US" altLang="zh-CN" sz="2400" b="1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latin typeface="Arial" panose="020B0604020202020204" pitchFamily="34" charset="0"/>
                <a:ea typeface="宋体" panose="02010600030101010101" pitchFamily="2" charset="-122"/>
              </a:rPr>
              <a:t>Maths</a:t>
            </a:r>
          </a:p>
        </p:txBody>
      </p:sp>
      <p:sp>
        <p:nvSpPr>
          <p:cNvPr id="23589" name="文本框 5"/>
          <p:cNvSpPr txBox="1"/>
          <p:nvPr/>
        </p:nvSpPr>
        <p:spPr>
          <a:xfrm>
            <a:off x="1592104" y="2541270"/>
            <a:ext cx="1787129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>
                <a:solidFill>
                  <a:srgbClr val="00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Birthplace</a:t>
            </a:r>
          </a:p>
        </p:txBody>
      </p:sp>
      <p:sp>
        <p:nvSpPr>
          <p:cNvPr id="23590" name="文本框 6"/>
          <p:cNvSpPr txBox="1"/>
          <p:nvPr/>
        </p:nvSpPr>
        <p:spPr>
          <a:xfrm>
            <a:off x="1814513" y="3469958"/>
            <a:ext cx="1228725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>
                <a:solidFill>
                  <a:srgbClr val="00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Looks</a:t>
            </a:r>
          </a:p>
        </p:txBody>
      </p:sp>
      <p:sp>
        <p:nvSpPr>
          <p:cNvPr id="23591" name="文本框 7"/>
          <p:cNvSpPr txBox="1"/>
          <p:nvPr/>
        </p:nvSpPr>
        <p:spPr>
          <a:xfrm>
            <a:off x="1714500" y="4323874"/>
            <a:ext cx="1428750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700" b="1">
                <a:solidFill>
                  <a:srgbClr val="00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Hobbies</a:t>
            </a:r>
          </a:p>
        </p:txBody>
      </p:sp>
      <p:sp>
        <p:nvSpPr>
          <p:cNvPr id="14369" name="文本框 14368"/>
          <p:cNvSpPr txBox="1"/>
          <p:nvPr/>
        </p:nvSpPr>
        <p:spPr>
          <a:xfrm>
            <a:off x="3543301" y="1866424"/>
            <a:ext cx="1052036" cy="437674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>
                <a:latin typeface="Arial" panose="020B0604020202020204" pitchFamily="34" charset="0"/>
                <a:ea typeface="宋体" panose="02010600030101010101" pitchFamily="2" charset="-122"/>
              </a:rPr>
              <a:t>Sandy</a:t>
            </a:r>
          </a:p>
        </p:txBody>
      </p:sp>
      <p:sp>
        <p:nvSpPr>
          <p:cNvPr id="226353" name="文本框 14370"/>
          <p:cNvSpPr txBox="1"/>
          <p:nvPr/>
        </p:nvSpPr>
        <p:spPr>
          <a:xfrm>
            <a:off x="3826669" y="2541270"/>
            <a:ext cx="485775" cy="4838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en-US" altLang="zh-CN" sz="2700" b="1" i="1">
                <a:latin typeface="Arial" panose="020B0604020202020204" pitchFamily="34" charset="0"/>
                <a:ea typeface="宋体" panose="02010600030101010101" pitchFamily="2" charset="-122"/>
              </a:rPr>
              <a:t>/</a:t>
            </a:r>
          </a:p>
        </p:txBody>
      </p:sp>
      <p:sp>
        <p:nvSpPr>
          <p:cNvPr id="226354" name="文本框 14372"/>
          <p:cNvSpPr txBox="1"/>
          <p:nvPr/>
        </p:nvSpPr>
        <p:spPr>
          <a:xfrm>
            <a:off x="3246597" y="3214688"/>
            <a:ext cx="1941910" cy="8072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>
                <a:latin typeface="Arial" panose="020B0604020202020204" pitchFamily="34" charset="0"/>
                <a:ea typeface="宋体" panose="02010600030101010101" pitchFamily="2" charset="-122"/>
              </a:rPr>
              <a:t>tall and slim</a:t>
            </a:r>
          </a:p>
          <a:p>
            <a:pPr eaLnBrk="0" hangingPunct="0"/>
            <a:endParaRPr lang="en-US" altLang="zh-CN" sz="2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77" name="文本框 14376"/>
          <p:cNvSpPr txBox="1"/>
          <p:nvPr/>
        </p:nvSpPr>
        <p:spPr>
          <a:xfrm>
            <a:off x="3246597" y="3584258"/>
            <a:ext cx="1678781" cy="437674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zh-CN" altLang="en-US" sz="2400" b="1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long hair</a:t>
            </a:r>
          </a:p>
        </p:txBody>
      </p:sp>
      <p:sp>
        <p:nvSpPr>
          <p:cNvPr id="14374" name="文本框 14373"/>
          <p:cNvSpPr txBox="1"/>
          <p:nvPr/>
        </p:nvSpPr>
        <p:spPr>
          <a:xfrm>
            <a:off x="3577114" y="4323874"/>
            <a:ext cx="1018223" cy="437674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>
                <a:latin typeface="Arial" panose="020B0604020202020204" pitchFamily="34" charset="0"/>
                <a:ea typeface="宋体" panose="02010600030101010101" pitchFamily="2" charset="-122"/>
              </a:rPr>
              <a:t>music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226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22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0" grpId="0"/>
      <p:bldP spid="14372" grpId="0"/>
      <p:bldP spid="14375" grpId="0"/>
      <p:bldP spid="226346" grpId="0"/>
      <p:bldP spid="14369" grpId="0"/>
      <p:bldP spid="226353" grpId="0"/>
      <p:bldP spid="226354" grpId="0" build="allAtOnce"/>
      <p:bldP spid="14377" grpId="0"/>
      <p:bldP spid="143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组合 25601"/>
          <p:cNvGrpSpPr/>
          <p:nvPr/>
        </p:nvGrpSpPr>
        <p:grpSpPr>
          <a:xfrm>
            <a:off x="706279" y="662227"/>
            <a:ext cx="1901429" cy="2049065"/>
            <a:chOff x="0" y="0"/>
            <a:chExt cx="1590" cy="1218"/>
          </a:xfrm>
        </p:grpSpPr>
        <p:pic>
          <p:nvPicPr>
            <p:cNvPr id="25603" name="Picture 3" descr="7A1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1590" cy="121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5604" name="Rectangle 4"/>
            <p:cNvSpPr/>
            <p:nvPr/>
          </p:nvSpPr>
          <p:spPr>
            <a:xfrm>
              <a:off x="1200" y="720"/>
              <a:ext cx="240" cy="24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lvl="1" indent="-2857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lvl="2" indent="-2286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4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lvl="3" indent="-2286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lvl="4" indent="-2286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zh-CN" altLang="en-US" sz="30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25605" name="组合 25604"/>
          <p:cNvGrpSpPr/>
          <p:nvPr/>
        </p:nvGrpSpPr>
        <p:grpSpPr>
          <a:xfrm>
            <a:off x="2685812" y="666989"/>
            <a:ext cx="1728788" cy="2044303"/>
            <a:chOff x="0" y="0"/>
            <a:chExt cx="1500" cy="1230"/>
          </a:xfrm>
        </p:grpSpPr>
        <p:pic>
          <p:nvPicPr>
            <p:cNvPr id="25606" name="Picture 6" descr="7A12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0"/>
              <a:ext cx="1500" cy="123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5607" name="Rectangle 7"/>
            <p:cNvSpPr/>
            <p:nvPr/>
          </p:nvSpPr>
          <p:spPr>
            <a:xfrm>
              <a:off x="1134" y="768"/>
              <a:ext cx="240" cy="24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lvl="1" indent="-2857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lvl="2" indent="-2286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4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lvl="3" indent="-2286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lvl="4" indent="-2286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zh-CN" altLang="en-US" sz="30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25608" name="组合 25607"/>
          <p:cNvGrpSpPr/>
          <p:nvPr/>
        </p:nvGrpSpPr>
        <p:grpSpPr>
          <a:xfrm>
            <a:off x="6400800" y="690086"/>
            <a:ext cx="1614488" cy="2021205"/>
            <a:chOff x="0" y="0"/>
            <a:chExt cx="2058" cy="1284"/>
          </a:xfrm>
        </p:grpSpPr>
        <p:pic>
          <p:nvPicPr>
            <p:cNvPr id="25609" name="Picture 9" descr="7A126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0" y="0"/>
              <a:ext cx="2058" cy="12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5610" name="Rectangle 10"/>
            <p:cNvSpPr/>
            <p:nvPr/>
          </p:nvSpPr>
          <p:spPr>
            <a:xfrm>
              <a:off x="1488" y="816"/>
              <a:ext cx="240" cy="24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lvl="1" indent="-2857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lvl="2" indent="-2286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4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lvl="3" indent="-2286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lvl="4" indent="-2286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zh-CN" altLang="en-US" sz="30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25611" name="组合 25610"/>
          <p:cNvGrpSpPr/>
          <p:nvPr/>
        </p:nvGrpSpPr>
        <p:grpSpPr>
          <a:xfrm>
            <a:off x="4558904" y="666989"/>
            <a:ext cx="1682353" cy="2021681"/>
            <a:chOff x="0" y="0"/>
            <a:chExt cx="1668" cy="1302"/>
          </a:xfrm>
        </p:grpSpPr>
        <p:pic>
          <p:nvPicPr>
            <p:cNvPr id="25612" name="Picture 12" descr="7A125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0" y="0"/>
              <a:ext cx="1668" cy="130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5613" name="Rectangle 13"/>
            <p:cNvSpPr/>
            <p:nvPr/>
          </p:nvSpPr>
          <p:spPr>
            <a:xfrm>
              <a:off x="1218" y="816"/>
              <a:ext cx="288" cy="24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lvl="1" indent="-2857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lvl="2" indent="-2286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4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lvl="3" indent="-2286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lvl="4" indent="-2286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zh-CN" altLang="en-US" sz="3000" b="1">
                <a:solidFill>
                  <a:srgbClr val="FF0000"/>
                </a:solidFill>
              </a:endParaRPr>
            </a:p>
          </p:txBody>
        </p:sp>
      </p:grpSp>
      <p:sp>
        <p:nvSpPr>
          <p:cNvPr id="25614" name="Text Box 14">
            <a:hlinkClick r:id="" action="ppaction://noaction"/>
          </p:cNvPr>
          <p:cNvSpPr txBox="1"/>
          <p:nvPr/>
        </p:nvSpPr>
        <p:spPr>
          <a:xfrm>
            <a:off x="3930968" y="2056924"/>
            <a:ext cx="400050" cy="28575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 anchorCtr="1"/>
          <a:lstStyle>
            <a:lvl1pPr marL="34290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zh-CN" sz="3000" b="1" i="1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25615" name="Text Box 15">
            <a:hlinkClick r:id="" action="ppaction://noaction"/>
          </p:cNvPr>
          <p:cNvSpPr txBox="1"/>
          <p:nvPr/>
        </p:nvSpPr>
        <p:spPr>
          <a:xfrm>
            <a:off x="7486412" y="2056924"/>
            <a:ext cx="400050" cy="28575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 anchorCtr="1"/>
          <a:lstStyle>
            <a:lvl1pPr marL="34290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zh-CN" sz="3000" b="1" i="1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25616" name="Text Box 16">
            <a:hlinkClick r:id="" action="ppaction://noaction"/>
          </p:cNvPr>
          <p:cNvSpPr txBox="1"/>
          <p:nvPr/>
        </p:nvSpPr>
        <p:spPr>
          <a:xfrm>
            <a:off x="5732621" y="1977390"/>
            <a:ext cx="400050" cy="28575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 anchorCtr="1"/>
          <a:lstStyle>
            <a:lvl1pPr marL="34290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zh-CN" sz="3000" b="1" i="1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25617" name="Text Box 17">
            <a:hlinkClick r:id="" action="ppaction://noaction"/>
          </p:cNvPr>
          <p:cNvSpPr txBox="1"/>
          <p:nvPr/>
        </p:nvSpPr>
        <p:spPr>
          <a:xfrm>
            <a:off x="2084785" y="1977390"/>
            <a:ext cx="400050" cy="38576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 anchorCtr="1"/>
          <a:lstStyle>
            <a:lvl1pPr marL="34290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zh-CN" sz="3000" b="1" i="1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25619" name="Text Box 19"/>
          <p:cNvSpPr txBox="1"/>
          <p:nvPr/>
        </p:nvSpPr>
        <p:spPr>
          <a:xfrm>
            <a:off x="1494235" y="4192191"/>
            <a:ext cx="6101953" cy="1152623"/>
          </a:xfrm>
          <a:prstGeom prst="rect">
            <a:avLst/>
          </a:prstGeom>
          <a:noFill/>
          <a:ln w="9525" cap="flat" cmpd="sng">
            <a:solidFill>
              <a:schemeClr val="fol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>
            <a:spAutoFit/>
          </a:bodyPr>
          <a:lstStyle>
            <a:lvl1pPr marL="34290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eaLnBrk="1" hangingPunct="1">
              <a:lnSpc>
                <a:spcPct val="85000"/>
              </a:lnSpc>
              <a:spcBef>
                <a:spcPct val="50000"/>
              </a:spcBef>
              <a:buNone/>
            </a:pPr>
            <a:r>
              <a:rPr lang="zh-CN" altLang="en-US" b="1">
                <a:solidFill>
                  <a:srgbClr val="009900"/>
                </a:solidFill>
                <a:latin typeface="Times New Roman" panose="02020603050405020304" pitchFamily="18" charset="0"/>
              </a:rPr>
              <a:t>A: What does  ______ like </a:t>
            </a:r>
            <a:r>
              <a:rPr lang="en-US" altLang="x-none" b="1">
                <a:solidFill>
                  <a:srgbClr val="FF33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doing</a:t>
            </a:r>
            <a:r>
              <a:rPr lang="en-US" altLang="x-none" b="1">
                <a:solidFill>
                  <a:srgbClr val="FF33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b="1">
                <a:solidFill>
                  <a:srgbClr val="009900"/>
                </a:solidFill>
                <a:latin typeface="Times New Roman" panose="02020603050405020304" pitchFamily="18" charset="0"/>
              </a:rPr>
              <a:t>?</a:t>
            </a:r>
          </a:p>
          <a:p>
            <a:pPr marL="0" indent="0" eaLnBrk="1" hangingPunct="1">
              <a:lnSpc>
                <a:spcPct val="85000"/>
              </a:lnSpc>
              <a:spcBef>
                <a:spcPct val="50000"/>
              </a:spcBef>
              <a:buNone/>
            </a:pPr>
            <a:r>
              <a:rPr lang="zh-CN" altLang="en-US" b="1">
                <a:solidFill>
                  <a:srgbClr val="009900"/>
                </a:solidFill>
                <a:latin typeface="Times New Roman" panose="02020603050405020304" pitchFamily="18" charset="0"/>
              </a:rPr>
              <a:t>B: He/She likes ___________.</a:t>
            </a:r>
          </a:p>
        </p:txBody>
      </p:sp>
      <p:pic>
        <p:nvPicPr>
          <p:cNvPr id="25620" name="Picture 11" descr="C:\Users\huangchunyan\AppData\Roaming\Tencent\Users\137582168\QQ\WinTemp\RichOle\FGMZW$FYHD31[$7MV]D0KPG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3001" y="2971800"/>
            <a:ext cx="1775222" cy="1085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21" name="Picture 12" descr="C:\Users\huangchunyan\AppData\Roaming\Tencent\Users\137582168\QQ\WinTemp\RichOle\V(OSIH)}CG~23QO7MYTOFI9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2000" y="3028950"/>
            <a:ext cx="1656160" cy="1128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22" name="Picture 20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3200400" y="3314700"/>
            <a:ext cx="1321594" cy="876300"/>
          </a:xfrm>
          <a:prstGeom prst="rect">
            <a:avLst/>
          </a:prstGeom>
          <a:noFill/>
          <a:ln w="9525">
            <a:noFill/>
          </a:ln>
          <a:effectLst>
            <a:outerShdw dist="563972" dir="14049740" sx="125000" sy="125000" algn="tl" rotWithShape="0">
              <a:srgbClr val="E7DEC9"/>
            </a:outerShdw>
          </a:effectLst>
        </p:spPr>
      </p:pic>
      <p:pic>
        <p:nvPicPr>
          <p:cNvPr id="25623" name="Picture 21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6400800" y="3257550"/>
            <a:ext cx="1485900" cy="857250"/>
          </a:xfrm>
          <a:prstGeom prst="rect">
            <a:avLst/>
          </a:prstGeom>
          <a:noFill/>
          <a:ln w="9525">
            <a:noFill/>
          </a:ln>
          <a:effectLst>
            <a:outerShdw dist="563972" dir="14049740" sx="125000" sy="125000" algn="tl" rotWithShape="0">
              <a:schemeClr val="bg2"/>
            </a:outerShdw>
          </a:effectLst>
        </p:spPr>
      </p:pic>
      <p:sp>
        <p:nvSpPr>
          <p:cNvPr id="25624" name="Text Box 29"/>
          <p:cNvSpPr txBox="1"/>
          <p:nvPr/>
        </p:nvSpPr>
        <p:spPr>
          <a:xfrm>
            <a:off x="2000251" y="2686051"/>
            <a:ext cx="349091" cy="53006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34290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x-none" sz="3000" b="1" i="1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25625" name="Text Box 30"/>
          <p:cNvSpPr txBox="1"/>
          <p:nvPr/>
        </p:nvSpPr>
        <p:spPr>
          <a:xfrm>
            <a:off x="3714751" y="2711054"/>
            <a:ext cx="374141" cy="5309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34290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x-none" sz="3000" b="1" i="1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25626" name="Text Box 31"/>
          <p:cNvSpPr txBox="1"/>
          <p:nvPr/>
        </p:nvSpPr>
        <p:spPr>
          <a:xfrm>
            <a:off x="5486401" y="2628901"/>
            <a:ext cx="349091" cy="53006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34290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x-none" sz="3000" b="1" i="1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25627" name="Text Box 32"/>
          <p:cNvSpPr txBox="1"/>
          <p:nvPr/>
        </p:nvSpPr>
        <p:spPr>
          <a:xfrm>
            <a:off x="7017544" y="2681288"/>
            <a:ext cx="374141" cy="5309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34290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x-none" sz="3000" b="1" i="1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>
                <a:latin typeface="Arial" panose="020B0604020202020204" pitchFamily="34" charset="0"/>
              </a:rPr>
              <a:t>2023-01-17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点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点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点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点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4" grpId="0"/>
      <p:bldP spid="25615" grpId="0"/>
      <p:bldP spid="25616" grpId="0"/>
      <p:bldP spid="25617" grpId="0"/>
      <p:bldP spid="256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4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66f802e-abe7-4478-b578-d0ee78c5293d}"/>
</p:tagLst>
</file>

<file path=ppt/theme/theme1.xml><?xml version="1.0" encoding="utf-8"?>
<a:theme xmlns:a="http://schemas.openxmlformats.org/drawingml/2006/main" name="WWW.2PPT.COM&#10;">
  <a:themeElements>
    <a:clrScheme name="自定义 66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C8886E"/>
      </a:accent1>
      <a:accent2>
        <a:srgbClr val="A59183"/>
      </a:accent2>
      <a:accent3>
        <a:srgbClr val="AC8282"/>
      </a:accent3>
      <a:accent4>
        <a:srgbClr val="E79747"/>
      </a:accent4>
      <a:accent5>
        <a:srgbClr val="7F723D"/>
      </a:accent5>
      <a:accent6>
        <a:srgbClr val="CA4A62"/>
      </a:accent6>
      <a:hlink>
        <a:srgbClr val="868B57"/>
      </a:hlink>
      <a:folHlink>
        <a:srgbClr val="657A56"/>
      </a:folHlink>
    </a:clrScheme>
    <a:fontScheme name="自定义 11">
      <a:majorFont>
        <a:latin typeface="Arial"/>
        <a:ea typeface="幼圆"/>
        <a:cs typeface="Arial"/>
      </a:majorFont>
      <a:minorFont>
        <a:latin typeface="Arial"/>
        <a:ea typeface="幼圆"/>
        <a:cs typeface="Arial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全屏显示(16:9)</PresentationFormat>
  <Paragraphs>125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30" baseType="lpstr">
      <vt:lpstr>Arial Unicode MS</vt:lpstr>
      <vt:lpstr>Kingsoft Phonetic Plain</vt:lpstr>
      <vt:lpstr>黑体</vt:lpstr>
      <vt:lpstr>隶书</vt:lpstr>
      <vt:lpstr>宋体</vt:lpstr>
      <vt:lpstr>微软雅黑</vt:lpstr>
      <vt:lpstr>幼圆</vt:lpstr>
      <vt:lpstr>Arial</vt:lpstr>
      <vt:lpstr>Arial Narrow</vt:lpstr>
      <vt:lpstr>Arial Rounded MT Bold</vt:lpstr>
      <vt:lpstr>Calibri</vt:lpstr>
      <vt:lpstr>Comic Sans MS</vt:lpstr>
      <vt:lpstr>Tahoma</vt:lpstr>
      <vt:lpstr>Times New Roman</vt:lpstr>
      <vt:lpstr>Verdana</vt:lpstr>
      <vt:lpstr>Wingdings</vt:lpstr>
      <vt:lpstr>WWW.2PPT.COM
</vt:lpstr>
      <vt:lpstr>PowerPoint 演示文稿</vt:lpstr>
      <vt:lpstr>PowerPoint 演示文稿</vt:lpstr>
      <vt:lpstr>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2021-06-25T14:46:00Z</cp:lastPrinted>
  <dcterms:created xsi:type="dcterms:W3CDTF">2021-06-25T14:46:00Z</dcterms:created>
  <dcterms:modified xsi:type="dcterms:W3CDTF">2023-01-16T22:59:49Z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3707B5C384764EB498DE40A0D6458893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