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4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第四课时　</a:t>
            </a:r>
            <a:r>
              <a:rPr lang="en-US" altLang="zh-CN" dirty="0" smtClean="0"/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Mars</a:t>
            </a:r>
            <a:endParaRPr lang="zh-CN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21550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4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6826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257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47299"/>
            <a:ext cx="11430000" cy="49650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1.A.talking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B.wondering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C.knowing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D.telling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)2.A.drink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C.live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D.breathe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)3.A.air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B.earth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C.oxygen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D.gas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night	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daytime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morning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afternoon 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5.A.seen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B.heard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C.called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D.found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6.A.animal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B.plant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C.earth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D.people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7.A.for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C.along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D.with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8.A.lifeless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B.hopeless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C.cool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D.hard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9.A.cold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D.wet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10.A.water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B.ice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C.plants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D.life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26354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0325" y="170749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6953" y="215144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40329" y="258213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33705" y="343690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0333" y="388084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46961" y="432479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53589" y="479524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33713" y="522594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27089" y="566989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02649"/>
            <a:ext cx="11430000" cy="58374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 inventions are made by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scientists.Kids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also make history with their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inventions.The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state flag of Alaska was designed by 13-year-old Bennie Benson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1926.His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 was chosen from a flag-designing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became the official flag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1959.Bennie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won a $1,000 scholarship(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奖学金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a watch.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2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 Epperson invented the 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Popsicle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1905 when he was only 11 years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called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Epsicle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time.Frank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left his drink outside the door overnight with a stick(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木棒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night the temperature dropped and everything was frozen including Frank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drink.That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stop him from tasting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today we have Popsicles to eat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66700">
              <a:lnSpc>
                <a:spcPts val="3200"/>
              </a:lnSpc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1642 Blaise Pascal designed the first counting machine when he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machine was for his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father,a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collector,to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his job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easier.Blaise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named it “the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Pasealine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”.He made about 50 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nobody was interested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it.People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thought it would take jobs away from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them.300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years went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calculator finally became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1968,the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programming language(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程序设计语言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PASCAL,was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named after him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1000" y="1378137"/>
            <a:ext cx="11430000" cy="4038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 was Bennie Benson when he designed the flag?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B.26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C.46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D.59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the underlined word “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Popsicle”mean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Chinese?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凉茶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美味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冰柜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冰棒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Blaise Pascal invent the calculator?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wanted to use it in a test.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wanted to make his father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job easier.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wanted to sell it for money.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wanted to know how much money he should give to sellers.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7557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235022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3697" y="32368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315033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people not interested in “the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Pasealine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at first?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thought it could make them lose jobs.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thought it was useless.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cost a lot.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was no programming language then.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passage mainly tells us about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A.several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useful inventions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B.several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inventions by kids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make history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become a successful inventor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3582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0201" y="361639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69782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machine has two serious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缺点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saved my life at the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危险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losing his own.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stranger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陌生人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walked up to me and shook my hand.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circled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盘旋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airport before it landed.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可能的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him to change his decision?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33166" y="2508806"/>
            <a:ext cx="1926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733159" y="2951917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229360" y="3437890"/>
            <a:ext cx="1065530" cy="2724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78685" y="3863340"/>
            <a:ext cx="1065530" cy="261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448148" y="4264056"/>
            <a:ext cx="106572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我们期待他履行诺言。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expect him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carry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promises.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毕竟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天下没有免费的午餐。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,there is no free lunch in the world.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我的衬衫和蓝色牛仔裤相配吗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my shirt and my blue jeans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我们不想离开伦敦。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want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除了毛衣之外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我们还出售不同种类的女式衬衫。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blouses besides sweaters.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86765" y="2058067"/>
            <a:ext cx="1926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90603" y="2919458"/>
            <a:ext cx="21186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243070" y="3832225"/>
            <a:ext cx="2428875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040767" y="4660266"/>
            <a:ext cx="363073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458098" y="5519117"/>
            <a:ext cx="3856024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ldLvl="0" animBg="1"/>
      <p:bldP spid="7" grpId="0" bldLvl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64168"/>
            <a:ext cx="527099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填空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381000" y="1992690"/>
            <a:ext cx="11430000" cy="535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far away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from,move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of,live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another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planet,do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harm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to,start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381000" y="2630294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students think aliens would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 harm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humans,so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aliens.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2.Sometimes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can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 any stars because they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are far away from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tell me which point I should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start with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live/Living on another planet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seems very interesting.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worry about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moving out 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Earth.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99701" y="2696554"/>
            <a:ext cx="151443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62342" y="3174433"/>
            <a:ext cx="243901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651995" y="3574820"/>
            <a:ext cx="151443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99545" y="4020803"/>
            <a:ext cx="4234126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077569" y="4494361"/>
            <a:ext cx="2015712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ldLvl="0" animBg="1"/>
      <p:bldP spid="8" grpId="0" animBg="1"/>
      <p:bldP spid="9" grpId="0" bldLvl="0" animBg="1"/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 living thing 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D./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)2.—Do you remember what she looked like when you first met her?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course.She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tall and thin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hair.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D.from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drives,you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drink wine.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B.Unless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C.Though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)4.—Excuse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the right way to the Children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Palace?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Sorry,I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A.mustn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B.might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D.must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888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35510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66249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3697" y="499518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93113"/>
            <a:ext cx="11430000" cy="49650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)5.—I think Cindy is certainly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English speech contest.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.Her spoken English is not as good as Tina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agree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mind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so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today?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No.Kate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ill in hospital.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B.anyone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C.everyone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7.Alex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the project on community service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than his classmates.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B.very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D.much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30330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05258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72281" y="480811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05948"/>
            <a:ext cx="11430000" cy="54082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)8.—What do you think of the TV show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stand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son thinks it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A.boring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B.useless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C.interesting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D.meaningless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)9.—Can you understand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me,Tony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Yes,madam.You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speak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can follow you.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A.enough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clear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B.clear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enough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C.enough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clearly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D.clearly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enough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)10.—Are you willing to live on Mars one day?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sounds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exciting,but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still worries 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course I am.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sure.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not?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joking?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09126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8670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461634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006358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Mars? We are always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,“Is there life on Mars?” We all know that it is difficult for people on the Earth to live on Mars because we need water and oxygen to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,but there is little oxygen on Mars.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on Mars seems like living on a very high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very thin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 might be 20 degrees above zero at noon and 60 degrees below zero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378137"/>
            <a:ext cx="11430000" cy="4038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 people think there may be plants on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know that Mars has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kind of material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 plants and animals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Earth.Through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telescope(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望远镜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),Mars looks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places,it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seems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grey.At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the grey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turns grey-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green,then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grey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grey-green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be a kind of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.Life changes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seasons.At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first scientists thought the red planet was as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Moon with dust storms blowing over the large sandy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deserts.But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Mars seems not as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once believed it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be.According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an analysis(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the recent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Mars,NASA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美国航空航天局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announced in September 28,2015 that there is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Mars.If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true,there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hope of finding life on Mars.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430</Words>
  <Application>Microsoft Office PowerPoint</Application>
  <PresentationFormat>宽屏</PresentationFormat>
  <Paragraphs>102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Life on Mars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2023-01-16T23:00:21Z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6D14FB25EB834CD9AC21DFEFABA7FE50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