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882" r:id="rId2"/>
    <p:sldId id="664" r:id="rId3"/>
    <p:sldId id="912" r:id="rId4"/>
    <p:sldId id="928" r:id="rId5"/>
    <p:sldId id="929" r:id="rId6"/>
    <p:sldId id="930" r:id="rId7"/>
    <p:sldId id="931" r:id="rId8"/>
    <p:sldId id="932" r:id="rId9"/>
    <p:sldId id="933" r:id="rId10"/>
    <p:sldId id="934" r:id="rId11"/>
    <p:sldId id="927" r:id="rId12"/>
    <p:sldId id="902" r:id="rId13"/>
    <p:sldId id="942" r:id="rId14"/>
    <p:sldId id="943" r:id="rId15"/>
    <p:sldId id="944" r:id="rId16"/>
    <p:sldId id="945" r:id="rId17"/>
    <p:sldId id="946" r:id="rId18"/>
    <p:sldId id="947" r:id="rId19"/>
    <p:sldId id="948" r:id="rId20"/>
    <p:sldId id="952" r:id="rId21"/>
    <p:sldId id="953" r:id="rId22"/>
    <p:sldId id="954" r:id="rId23"/>
    <p:sldId id="955" r:id="rId24"/>
    <p:sldId id="957" r:id="rId25"/>
    <p:sldId id="772" r:id="rId26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4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4" Type="http://schemas.openxmlformats.org/officeDocument/2006/relationships/image" Target="../media/image6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430A508-A181-4776-8206-5A46726E2DD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A319FEF-C04C-4D76-A814-831373EA572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48E66C9-6E9E-4547-8A82-11E7FD7081F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FA8EE50-236B-424B-A945-5FAD35F7B6F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slide" Target="../slides/slide2.xml"/><Relationship Id="rId4" Type="http://schemas.openxmlformats.org/officeDocument/2006/relationships/slide" Target="../slides/slide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9"/>
          <p:cNvGrpSpPr/>
          <p:nvPr userDrawn="1"/>
        </p:nvGrpSpPr>
        <p:grpSpPr bwMode="auto">
          <a:xfrm>
            <a:off x="-3484563" y="6327775"/>
            <a:ext cx="3460750" cy="504825"/>
            <a:chOff x="-3485778" y="6328426"/>
            <a:chExt cx="3461965" cy="504177"/>
          </a:xfrm>
        </p:grpSpPr>
        <p:grpSp>
          <p:nvGrpSpPr>
            <p:cNvPr id="25606" name="组合 15"/>
            <p:cNvGrpSpPr/>
            <p:nvPr userDrawn="1"/>
          </p:nvGrpSpPr>
          <p:grpSpPr bwMode="auto">
            <a:xfrm>
              <a:off x="-2333908" y="6331600"/>
              <a:ext cx="2310095" cy="501003"/>
              <a:chOff x="-2334201" y="6331600"/>
              <a:chExt cx="2310389" cy="501595"/>
            </a:xfrm>
          </p:grpSpPr>
          <p:sp>
            <p:nvSpPr>
              <p:cNvPr id="17" name="五边形 16">
                <a:hlinkClick r:id="rId4" action="ppaction://hlinksldjump"/>
              </p:cNvPr>
              <p:cNvSpPr/>
              <p:nvPr userDrawn="1"/>
            </p:nvSpPr>
            <p:spPr bwMode="auto">
              <a:xfrm>
                <a:off x="-2334729" y="6331597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要点透析讲练互动</a:t>
                </a:r>
              </a:p>
            </p:txBody>
          </p:sp>
          <p:sp>
            <p:nvSpPr>
              <p:cNvPr id="11" name="五边形 10">
                <a:hlinkClick r:id="" action="ppaction://noaction"/>
              </p:cNvPr>
              <p:cNvSpPr/>
              <p:nvPr userDrawn="1"/>
            </p:nvSpPr>
            <p:spPr bwMode="auto">
              <a:xfrm>
                <a:off x="-1168947" y="6334772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知能演练轻松闯关</a:t>
                </a:r>
              </a:p>
            </p:txBody>
          </p:sp>
        </p:grpSp>
        <p:sp>
          <p:nvSpPr>
            <p:cNvPr id="9" name="五边形 8">
              <a:hlinkClick r:id="rId5" action="ppaction://hlinksldjump"/>
            </p:cNvPr>
            <p:cNvSpPr/>
            <p:nvPr userDrawn="1"/>
          </p:nvSpPr>
          <p:spPr bwMode="auto">
            <a:xfrm>
              <a:off x="-3485778" y="6328426"/>
              <a:ext cx="1144990" cy="497835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12" name="燕尾形 11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4" name="五边形 13"/>
          <p:cNvSpPr/>
          <p:nvPr userDrawn="1"/>
        </p:nvSpPr>
        <p:spPr>
          <a:xfrm>
            <a:off x="5643563" y="25400"/>
            <a:ext cx="32400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1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TEENAGE LIFE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7.40741E-7 L 0.69219 -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1&#25945;&#21442;6.28(&#26368;&#26032;&#25945;&#26448;)&#65288;1-198&#65289;\&#22270;&#29255;&#65288;&#21464;&#22909;&#39068;&#33394;&#65289;\Unit1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__7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package" Target="../embeddings/Microsoft_Word___9.docx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package" Target="../embeddings/Microsoft_Word___12.docx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7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package" Target="../embeddings/Microsoft_Word___.docx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package" Target="../embeddings/Microsoft_Word___15.docx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63.e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package" Target="../embeddings/Microsoft_Word___1.docx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package" Target="../embeddings/Microsoft_Word___2.docx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7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4.e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package" Target="../embeddings/Microsoft_Word___3.docx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2019优化方案英语人教必修1教参6.28(最新教材)（1-198）\图片（变好颜色）\Unit1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9525" y="1268760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3866298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2800" b="1" dirty="0"/>
              <a:t>Section </a:t>
            </a:r>
            <a:r>
              <a:rPr lang="en-US" altLang="zh-CN" sz="2800" b="1" dirty="0" smtClean="0"/>
              <a:t>Ⅳ  Listening </a:t>
            </a:r>
            <a:r>
              <a:rPr lang="en-US" altLang="zh-CN" sz="2800" b="1" dirty="0"/>
              <a:t>and </a:t>
            </a:r>
            <a:r>
              <a:rPr lang="en-US" altLang="zh-CN" sz="2800" b="1" dirty="0" smtClean="0"/>
              <a:t>Talking </a:t>
            </a:r>
            <a:r>
              <a:rPr lang="en-US" altLang="zh-CN" sz="2800" b="1" dirty="0"/>
              <a:t>&amp; Reading for Writing</a:t>
            </a:r>
            <a:endParaRPr lang="zh-CN" altLang="zh-CN" sz="2800" dirty="0"/>
          </a:p>
        </p:txBody>
      </p:sp>
      <p:sp>
        <p:nvSpPr>
          <p:cNvPr id="8" name="矩形 7"/>
          <p:cNvSpPr/>
          <p:nvPr/>
        </p:nvSpPr>
        <p:spPr>
          <a:xfrm>
            <a:off x="-14635" y="5661248"/>
            <a:ext cx="915863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214313" y="1628775"/>
          <a:ext cx="87153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628775"/>
                        <a:ext cx="871537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214313" y="4581525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581525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0" descr="E:\2019优化方案英语人教必修5教参3.15（1-190）\图片（变好颜色）\要点透析讲练互动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119856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214313" y="1916113"/>
          <a:ext cx="8715375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文档" r:id="rId4" imgW="8716010" imgH="3227705" progId="Word.Document.12">
                  <p:embed/>
                </p:oleObj>
              </mc:Choice>
              <mc:Fallback>
                <p:oleObj name="文档" r:id="rId4" imgW="8716010" imgH="322770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916113"/>
                        <a:ext cx="8715375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215900" y="1206500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6500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3259138" y="23114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23114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195513" y="46529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6529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215900" y="1908175"/>
          <a:ext cx="8713788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8716010" imgH="3043555" progId="Word.Document.12">
                  <p:embed/>
                </p:oleObj>
              </mc:Choice>
              <mc:Fallback>
                <p:oleObj name="文档" r:id="rId3" imgW="8716010" imgH="304355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08175"/>
                        <a:ext cx="8713788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215900" y="1027113"/>
          <a:ext cx="8713788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文档" r:id="rId3" imgW="8716010" imgH="5140325" progId="Word.Document.12">
                  <p:embed/>
                </p:oleObj>
              </mc:Choice>
              <mc:Fallback>
                <p:oleObj name="文档" r:id="rId3" imgW="8716010" imgH="514032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27113"/>
                        <a:ext cx="8713788" cy="513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5076825" y="19891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9891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3059113" y="35004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5004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5724525" y="45085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5085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214313" y="1219200"/>
          <a:ext cx="8715375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文档" r:id="rId3" imgW="11633200" imgH="4064000" progId="Word.Document.12">
                  <p:embed/>
                </p:oleObj>
              </mc:Choice>
              <mc:Fallback>
                <p:oleObj name="文档" r:id="rId3" imgW="11633200" imgH="4064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19200"/>
                        <a:ext cx="8715375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214313" y="4243388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文档" r:id="rId5" imgW="11633200" imgH="2387600" progId="Word.Document.12">
                  <p:embed/>
                </p:oleObj>
              </mc:Choice>
              <mc:Fallback>
                <p:oleObj name="文档" r:id="rId5" imgW="11633200" imgH="23876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243388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215900" y="1439863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39863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4716463" y="25654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5654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4914900" y="37163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37163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214313" y="1450975"/>
          <a:ext cx="8715375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文档" r:id="rId3" imgW="11633200" imgH="4064000" progId="Word.Document.12">
                  <p:embed/>
                </p:oleObj>
              </mc:Choice>
              <mc:Fallback>
                <p:oleObj name="文档" r:id="rId3" imgW="11633200" imgH="4064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50975"/>
                        <a:ext cx="8715375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14313" y="4475163"/>
          <a:ext cx="871537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文档" r:id="rId5" imgW="11633200" imgH="1587500" progId="Word.Document.12">
                  <p:embed/>
                </p:oleObj>
              </mc:Choice>
              <mc:Fallback>
                <p:oleObj name="文档" r:id="rId5" imgW="11633200" imgH="15875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475163"/>
                        <a:ext cx="871537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15900" y="1806575"/>
          <a:ext cx="8713788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文档" r:id="rId3" imgW="8716010" imgH="4274820" progId="Word.Document.12">
                  <p:embed/>
                </p:oleObj>
              </mc:Choice>
              <mc:Fallback>
                <p:oleObj name="文档" r:id="rId3" imgW="8716010" imgH="427482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06575"/>
                        <a:ext cx="8713788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7" descr="E:\2019优化方案英语人教必修5教参3.15（1-190）\图片（变好颜色）\自学导引语篇理解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8" y="105251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54088" y="35369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文档" r:id="rId6" imgW="7048500" imgH="546100" progId="Word.Document.12">
                  <p:embed/>
                </p:oleObj>
              </mc:Choice>
              <mc:Fallback>
                <p:oleObj name="文档" r:id="rId6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35369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755650" y="41497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文档" r:id="rId8" imgW="7048500" imgH="546100" progId="Word.Document.12">
                  <p:embed/>
                </p:oleObj>
              </mc:Choice>
              <mc:Fallback>
                <p:oleObj name="文档" r:id="rId8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1497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27088" y="47244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文档" r:id="rId10" imgW="7048500" imgH="546100" progId="Word.Document.12">
                  <p:embed/>
                </p:oleObj>
              </mc:Choice>
              <mc:Fallback>
                <p:oleObj name="文档" r:id="rId10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7244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2251075" y="33194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文档" r:id="rId3" imgW="7048500" imgH="546100" progId="Word.Document.12">
                  <p:embed/>
                </p:oleObj>
              </mc:Choice>
              <mc:Fallback>
                <p:oleObj name="文档" r:id="rId3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33194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文档" r:id="rId5" imgW="11633200" imgH="3175000" progId="Word.Document.12">
                  <p:embed/>
                </p:oleObj>
              </mc:Choice>
              <mc:Fallback>
                <p:oleObj name="文档" r:id="rId5" imgW="11633200" imgH="31750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215900" y="1666875"/>
          <a:ext cx="8713788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文档" r:id="rId3" imgW="11633200" imgH="4711700" progId="Word.Document.12">
                  <p:embed/>
                </p:oleObj>
              </mc:Choice>
              <mc:Fallback>
                <p:oleObj name="文档" r:id="rId3" imgW="11633200" imgH="47117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66875"/>
                        <a:ext cx="8713788" cy="352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"/>
          <p:cNvGraphicFramePr>
            <a:graphicFrameLocks noChangeAspect="1"/>
          </p:cNvGraphicFramePr>
          <p:nvPr/>
        </p:nvGraphicFramePr>
        <p:xfrm>
          <a:off x="215900" y="1593850"/>
          <a:ext cx="8713788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文档" r:id="rId3" imgW="8716010" imgH="3676015" progId="Word.Document.12">
                  <p:embed/>
                </p:oleObj>
              </mc:Choice>
              <mc:Fallback>
                <p:oleObj name="文档" r:id="rId3" imgW="8716010" imgH="367601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93850"/>
                        <a:ext cx="8713788" cy="366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251520" y="1268760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68760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2916238" y="23844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3844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195513" y="35734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5734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3419475" y="47244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7244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1989138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15900" y="1704975"/>
          <a:ext cx="8713788" cy="359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文档" r:id="rId3" imgW="8716010" imgH="3677285" progId="Word.Document.12">
                  <p:embed/>
                </p:oleObj>
              </mc:Choice>
              <mc:Fallback>
                <p:oleObj name="文档" r:id="rId3" imgW="8716010" imgH="367728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04975"/>
                        <a:ext cx="8713788" cy="359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827088" y="16287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287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900113" y="22764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764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882650" y="40401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40401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文档" r:id="rId3" imgW="8716010" imgH="5417820" progId="Word.Document.12">
                  <p:embed/>
                </p:oleObj>
              </mc:Choice>
              <mc:Fallback>
                <p:oleObj name="文档" r:id="rId3" imgW="8716010" imgH="541782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900113" y="14128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128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900113" y="26368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368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971550" y="37893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7893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1042988" y="49768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9768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15900" y="2540000"/>
          <a:ext cx="871378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文档" r:id="rId3" imgW="11633200" imgH="2387600" progId="Word.Document.12">
                  <p:embed/>
                </p:oleObj>
              </mc:Choice>
              <mc:Fallback>
                <p:oleObj name="文档" r:id="rId3" imgW="11633200" imgH="23876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540000"/>
                        <a:ext cx="8713788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5059363" y="30686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30686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5148263" y="36449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6449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文档" r:id="rId3" imgW="11633200" imgH="6337300" progId="Word.Document.12">
                  <p:embed/>
                </p:oleObj>
              </mc:Choice>
              <mc:Fallback>
                <p:oleObj name="文档" r:id="rId3" imgW="11633200" imgH="633730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827088" y="18446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446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971550" y="24209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209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900113" y="29972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9972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971550" y="35734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5734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900113" y="41497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1497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827088" y="47609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文档" r:id="rId15" imgW="7048500" imgH="546100" progId="Word.Document.12">
                  <p:embed/>
                </p:oleObj>
              </mc:Choice>
              <mc:Fallback>
                <p:oleObj name="文档" r:id="rId15" imgW="7048500" imgH="5461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7609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900113" y="53006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文档" r:id="rId17" imgW="7048500" imgH="546100" progId="Word.Document.12">
                  <p:embed/>
                </p:oleObj>
              </mc:Choice>
              <mc:Fallback>
                <p:oleObj name="文档" r:id="rId17" imgW="7048500" imgH="54610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3006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15900" y="1682750"/>
          <a:ext cx="8713788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文档" r:id="rId3" imgW="8716010" imgH="3493135" progId="Word.Document.12">
                  <p:embed/>
                </p:oleObj>
              </mc:Choice>
              <mc:Fallback>
                <p:oleObj name="文档" r:id="rId3" imgW="8716010" imgH="349313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82750"/>
                        <a:ext cx="8713788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3492500" y="2781300"/>
          <a:ext cx="87137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文档" r:id="rId5" imgW="11633200" imgH="546100" progId="Word.Document.12">
                  <p:embed/>
                </p:oleObj>
              </mc:Choice>
              <mc:Fallback>
                <p:oleObj name="文档" r:id="rId5" imgW="116332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781300"/>
                        <a:ext cx="87137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323850" y="44370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4370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538163" y="3284538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文档" r:id="rId9" imgW="11633200" imgH="546100" progId="Word.Document.12">
                  <p:embed/>
                </p:oleObj>
              </mc:Choice>
              <mc:Fallback>
                <p:oleObj name="文档" r:id="rId9" imgW="116332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3284538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215900" y="1322388"/>
          <a:ext cx="8713788" cy="421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3" imgW="8716010" imgH="4221480" progId="Word.Document.12">
                  <p:embed/>
                </p:oleObj>
              </mc:Choice>
              <mc:Fallback>
                <p:oleObj name="文档" r:id="rId3" imgW="8716010" imgH="422148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22388"/>
                        <a:ext cx="8713788" cy="421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全屏显示(4:3)</PresentationFormat>
  <Paragraphs>3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2022-02-11T06:22:54Z</dcterms:created>
  <dcterms:modified xsi:type="dcterms:W3CDTF">2023-01-16T23:00:28Z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57CBF0AC57FC4AE592E53D6D8DCA97B3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