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9" r:id="rId2"/>
    <p:sldId id="264" r:id="rId3"/>
    <p:sldId id="263" r:id="rId4"/>
    <p:sldId id="261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275" r:id="rId13"/>
    <p:sldId id="356" r:id="rId14"/>
    <p:sldId id="368" r:id="rId15"/>
    <p:sldId id="367" r:id="rId16"/>
    <p:sldId id="286" r:id="rId17"/>
    <p:sldId id="293" r:id="rId18"/>
    <p:sldId id="350" r:id="rId19"/>
    <p:sldId id="357" r:id="rId20"/>
    <p:sldId id="358" r:id="rId21"/>
    <p:sldId id="288" r:id="rId22"/>
    <p:sldId id="290" r:id="rId23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0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B343"/>
    <a:srgbClr val="E30782"/>
    <a:srgbClr val="FF66FF"/>
    <a:srgbClr val="00493A"/>
    <a:srgbClr val="F599C1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490"/>
        <p:guide pos="2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" y="1275606"/>
            <a:ext cx="9143955" cy="1732342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分数除法（二）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roup 124"/>
          <p:cNvGraphicFramePr>
            <a:graphicFrameLocks noGrp="1"/>
          </p:cNvGraphicFramePr>
          <p:nvPr/>
        </p:nvGraphicFramePr>
        <p:xfrm>
          <a:off x="1250329" y="789552"/>
          <a:ext cx="7418402" cy="3994549"/>
        </p:xfrm>
        <a:graphic>
          <a:graphicData uri="http://schemas.openxmlformats.org/drawingml/2006/table">
            <a:tbl>
              <a:tblPr/>
              <a:tblGrid>
                <a:gridCol w="1937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图形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面积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宽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算式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 </a:t>
                      </a: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69325" marR="69325" marT="35243" marB="35243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Text Box 90"/>
          <p:cNvSpPr txBox="1">
            <a:spLocks noChangeArrowheads="1"/>
          </p:cNvSpPr>
          <p:nvPr/>
        </p:nvSpPr>
        <p:spPr bwMode="auto">
          <a:xfrm>
            <a:off x="3480185" y="1428919"/>
            <a:ext cx="3194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8" name="Text Box 93"/>
          <p:cNvSpPr txBox="1">
            <a:spLocks noChangeArrowheads="1"/>
          </p:cNvSpPr>
          <p:nvPr/>
        </p:nvSpPr>
        <p:spPr bwMode="auto">
          <a:xfrm>
            <a:off x="3489949" y="2400469"/>
            <a:ext cx="3194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3499713" y="3286294"/>
            <a:ext cx="3194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Text Box 99"/>
          <p:cNvSpPr txBox="1">
            <a:spLocks noChangeArrowheads="1"/>
          </p:cNvSpPr>
          <p:nvPr/>
        </p:nvSpPr>
        <p:spPr bwMode="auto">
          <a:xfrm>
            <a:off x="3520462" y="4134019"/>
            <a:ext cx="3194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1" name="Text Box 100"/>
          <p:cNvSpPr txBox="1">
            <a:spLocks noChangeArrowheads="1"/>
          </p:cNvSpPr>
          <p:nvPr/>
        </p:nvSpPr>
        <p:spPr bwMode="auto">
          <a:xfrm>
            <a:off x="5439404" y="1487284"/>
            <a:ext cx="31944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95" name="Group 112"/>
          <p:cNvGrpSpPr>
            <a:grpSpLocks noChangeAspect="1"/>
          </p:cNvGrpSpPr>
          <p:nvPr/>
        </p:nvGrpSpPr>
        <p:grpSpPr bwMode="auto">
          <a:xfrm>
            <a:off x="1633424" y="1707654"/>
            <a:ext cx="1386383" cy="2817689"/>
            <a:chOff x="0" y="0"/>
            <a:chExt cx="3059" cy="6370"/>
          </a:xfrm>
        </p:grpSpPr>
        <p:grpSp>
          <p:nvGrpSpPr>
            <p:cNvPr id="96" name="Group 113"/>
            <p:cNvGrpSpPr>
              <a:grpSpLocks noChangeAspect="1"/>
            </p:cNvGrpSpPr>
            <p:nvPr/>
          </p:nvGrpSpPr>
          <p:grpSpPr bwMode="auto">
            <a:xfrm>
              <a:off x="0" y="2121"/>
              <a:ext cx="1558" cy="247"/>
              <a:chOff x="0" y="195"/>
              <a:chExt cx="1558" cy="247"/>
            </a:xfrm>
          </p:grpSpPr>
          <p:pic>
            <p:nvPicPr>
              <p:cNvPr id="106" name="Picture 11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195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115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65" y="195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7" name="Picture 11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" y="0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" name="Group 117"/>
            <p:cNvGrpSpPr>
              <a:grpSpLocks noChangeAspect="1"/>
            </p:cNvGrpSpPr>
            <p:nvPr/>
          </p:nvGrpSpPr>
          <p:grpSpPr bwMode="auto">
            <a:xfrm>
              <a:off x="52" y="4030"/>
              <a:ext cx="2305" cy="247"/>
              <a:chOff x="-61" y="176"/>
              <a:chExt cx="2305" cy="247"/>
            </a:xfrm>
          </p:grpSpPr>
          <p:pic>
            <p:nvPicPr>
              <p:cNvPr id="103" name="Picture 118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-61" y="176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1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92" y="176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120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451" y="176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9" name="Picture 12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6122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2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5" y="6122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2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10" y="6122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2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66" y="6122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 Box 125"/>
          <p:cNvSpPr txBox="1">
            <a:spLocks noChangeArrowheads="1"/>
          </p:cNvSpPr>
          <p:nvPr/>
        </p:nvSpPr>
        <p:spPr bwMode="auto">
          <a:xfrm>
            <a:off x="5181564" y="2409993"/>
            <a:ext cx="8518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2×3</a:t>
            </a:r>
          </a:p>
        </p:txBody>
      </p:sp>
      <p:sp>
        <p:nvSpPr>
          <p:cNvPr id="112" name="Text Box 132"/>
          <p:cNvSpPr txBox="1">
            <a:spLocks noChangeArrowheads="1"/>
          </p:cNvSpPr>
          <p:nvPr/>
        </p:nvSpPr>
        <p:spPr bwMode="auto">
          <a:xfrm>
            <a:off x="5191328" y="3273196"/>
            <a:ext cx="8518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3×3</a:t>
            </a:r>
          </a:p>
        </p:txBody>
      </p:sp>
      <p:sp>
        <p:nvSpPr>
          <p:cNvPr id="121" name="Text Box 144"/>
          <p:cNvSpPr txBox="1">
            <a:spLocks noChangeArrowheads="1"/>
          </p:cNvSpPr>
          <p:nvPr/>
        </p:nvSpPr>
        <p:spPr bwMode="auto">
          <a:xfrm>
            <a:off x="5181564" y="4137590"/>
            <a:ext cx="8518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4×3</a:t>
            </a:r>
          </a:p>
        </p:txBody>
      </p:sp>
      <p:sp>
        <p:nvSpPr>
          <p:cNvPr id="122" name="TextBox 102"/>
          <p:cNvSpPr txBox="1">
            <a:spLocks noChangeArrowheads="1"/>
          </p:cNvSpPr>
          <p:nvPr/>
        </p:nvSpPr>
        <p:spPr bwMode="auto">
          <a:xfrm>
            <a:off x="7340940" y="1438444"/>
            <a:ext cx="32953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8" name="Group 2"/>
          <p:cNvGrpSpPr/>
          <p:nvPr/>
        </p:nvGrpSpPr>
        <p:grpSpPr bwMode="auto">
          <a:xfrm>
            <a:off x="4427295" y="1221601"/>
            <a:ext cx="340520" cy="829866"/>
            <a:chOff x="0" y="6661"/>
            <a:chExt cx="263713" cy="743128"/>
          </a:xfrm>
        </p:grpSpPr>
        <p:sp>
          <p:nvSpPr>
            <p:cNvPr id="129" name="TextBox 77"/>
            <p:cNvSpPr txBox="1">
              <a:spLocks noChangeArrowheads="1"/>
            </p:cNvSpPr>
            <p:nvPr/>
          </p:nvSpPr>
          <p:spPr bwMode="auto">
            <a:xfrm>
              <a:off x="7054" y="6661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0" name="直接连接符 6"/>
            <p:cNvCxnSpPr>
              <a:cxnSpLocks noChangeShapeType="1"/>
            </p:cNvCxnSpPr>
            <p:nvPr/>
          </p:nvCxnSpPr>
          <p:spPr bwMode="auto">
            <a:xfrm>
              <a:off x="13292" y="368655"/>
              <a:ext cx="1924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extBox 79"/>
            <p:cNvSpPr txBox="1">
              <a:spLocks noChangeArrowheads="1"/>
            </p:cNvSpPr>
            <p:nvPr/>
          </p:nvSpPr>
          <p:spPr bwMode="auto">
            <a:xfrm>
              <a:off x="0" y="295037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2"/>
          <p:cNvGrpSpPr/>
          <p:nvPr/>
        </p:nvGrpSpPr>
        <p:grpSpPr bwMode="auto">
          <a:xfrm>
            <a:off x="4407766" y="2139703"/>
            <a:ext cx="341741" cy="832117"/>
            <a:chOff x="0" y="4646"/>
            <a:chExt cx="263713" cy="745144"/>
          </a:xfrm>
        </p:grpSpPr>
        <p:sp>
          <p:nvSpPr>
            <p:cNvPr id="133" name="TextBox 77"/>
            <p:cNvSpPr txBox="1">
              <a:spLocks noChangeArrowheads="1"/>
            </p:cNvSpPr>
            <p:nvPr/>
          </p:nvSpPr>
          <p:spPr bwMode="auto">
            <a:xfrm>
              <a:off x="7054" y="4646"/>
              <a:ext cx="256659" cy="45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4" name="直接连接符 6"/>
            <p:cNvCxnSpPr>
              <a:cxnSpLocks noChangeShapeType="1"/>
            </p:cNvCxnSpPr>
            <p:nvPr/>
          </p:nvCxnSpPr>
          <p:spPr bwMode="auto">
            <a:xfrm>
              <a:off x="13292" y="368655"/>
              <a:ext cx="1924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extBox 79"/>
            <p:cNvSpPr txBox="1">
              <a:spLocks noChangeArrowheads="1"/>
            </p:cNvSpPr>
            <p:nvPr/>
          </p:nvSpPr>
          <p:spPr bwMode="auto">
            <a:xfrm>
              <a:off x="0" y="295037"/>
              <a:ext cx="256659" cy="45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2"/>
          <p:cNvGrpSpPr/>
          <p:nvPr/>
        </p:nvGrpSpPr>
        <p:grpSpPr bwMode="auto">
          <a:xfrm>
            <a:off x="4399223" y="3057804"/>
            <a:ext cx="340520" cy="824844"/>
            <a:chOff x="0" y="11159"/>
            <a:chExt cx="263713" cy="738630"/>
          </a:xfrm>
        </p:grpSpPr>
        <p:sp>
          <p:nvSpPr>
            <p:cNvPr id="137" name="TextBox 77"/>
            <p:cNvSpPr txBox="1">
              <a:spLocks noChangeArrowheads="1"/>
            </p:cNvSpPr>
            <p:nvPr/>
          </p:nvSpPr>
          <p:spPr bwMode="auto">
            <a:xfrm>
              <a:off x="7054" y="11159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8" name="直接连接符 6"/>
            <p:cNvCxnSpPr>
              <a:cxnSpLocks noChangeShapeType="1"/>
            </p:cNvCxnSpPr>
            <p:nvPr/>
          </p:nvCxnSpPr>
          <p:spPr bwMode="auto">
            <a:xfrm>
              <a:off x="13292" y="368655"/>
              <a:ext cx="1924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" name="TextBox 79"/>
            <p:cNvSpPr txBox="1">
              <a:spLocks noChangeArrowheads="1"/>
            </p:cNvSpPr>
            <p:nvPr/>
          </p:nvSpPr>
          <p:spPr bwMode="auto">
            <a:xfrm>
              <a:off x="0" y="295037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2"/>
          <p:cNvGrpSpPr/>
          <p:nvPr/>
        </p:nvGrpSpPr>
        <p:grpSpPr bwMode="auto">
          <a:xfrm>
            <a:off x="4389459" y="3921899"/>
            <a:ext cx="341741" cy="819189"/>
            <a:chOff x="0" y="16223"/>
            <a:chExt cx="263713" cy="733566"/>
          </a:xfrm>
        </p:grpSpPr>
        <p:sp>
          <p:nvSpPr>
            <p:cNvPr id="141" name="TextBox 77"/>
            <p:cNvSpPr txBox="1">
              <a:spLocks noChangeArrowheads="1"/>
            </p:cNvSpPr>
            <p:nvPr/>
          </p:nvSpPr>
          <p:spPr bwMode="auto">
            <a:xfrm>
              <a:off x="7054" y="16223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2" name="直接连接符 6"/>
            <p:cNvCxnSpPr>
              <a:cxnSpLocks noChangeShapeType="1"/>
            </p:cNvCxnSpPr>
            <p:nvPr/>
          </p:nvCxnSpPr>
          <p:spPr bwMode="auto">
            <a:xfrm>
              <a:off x="13292" y="368655"/>
              <a:ext cx="1924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TextBox 79"/>
            <p:cNvSpPr txBox="1">
              <a:spLocks noChangeArrowheads="1"/>
            </p:cNvSpPr>
            <p:nvPr/>
          </p:nvSpPr>
          <p:spPr bwMode="auto">
            <a:xfrm>
              <a:off x="0" y="295037"/>
              <a:ext cx="256659" cy="4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组合 95"/>
          <p:cNvGrpSpPr/>
          <p:nvPr/>
        </p:nvGrpSpPr>
        <p:grpSpPr bwMode="auto">
          <a:xfrm>
            <a:off x="6173207" y="1246362"/>
            <a:ext cx="1309974" cy="1112521"/>
            <a:chOff x="6336929" y="1557963"/>
            <a:chExt cx="1703842" cy="1482242"/>
          </a:xfrm>
        </p:grpSpPr>
        <p:sp>
          <p:nvSpPr>
            <p:cNvPr id="145" name="Text Box 103"/>
            <p:cNvSpPr txBox="1">
              <a:spLocks noChangeArrowheads="1"/>
            </p:cNvSpPr>
            <p:nvPr/>
          </p:nvSpPr>
          <p:spPr bwMode="auto">
            <a:xfrm>
              <a:off x="6336929" y="1810027"/>
              <a:ext cx="1703842" cy="123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1÷   </a:t>
              </a:r>
              <a:r>
                <a:rPr lang="zh-CN" altLang="en-US" sz="27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endParaRPr lang="zh-CN" altLang="en-US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2"/>
            <p:cNvGrpSpPr/>
            <p:nvPr/>
          </p:nvGrpSpPr>
          <p:grpSpPr bwMode="auto">
            <a:xfrm>
              <a:off x="7119830" y="1557963"/>
              <a:ext cx="443951" cy="1129648"/>
              <a:chOff x="0" y="-9294"/>
              <a:chExt cx="263713" cy="758826"/>
            </a:xfrm>
          </p:grpSpPr>
          <p:sp>
            <p:nvSpPr>
              <p:cNvPr id="147" name="TextBox 77"/>
              <p:cNvSpPr txBox="1">
                <a:spLocks noChangeArrowheads="1"/>
              </p:cNvSpPr>
              <p:nvPr/>
            </p:nvSpPr>
            <p:spPr bwMode="auto">
              <a:xfrm>
                <a:off x="7054" y="-9294"/>
                <a:ext cx="256659" cy="454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8" name="直接连接符 6"/>
              <p:cNvCxnSpPr>
                <a:cxnSpLocks noChangeShapeType="1"/>
              </p:cNvCxnSpPr>
              <p:nvPr/>
            </p:nvCxnSpPr>
            <p:spPr bwMode="auto">
              <a:xfrm>
                <a:off x="13292" y="368655"/>
                <a:ext cx="1924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9" name="TextBox 79"/>
              <p:cNvSpPr txBox="1">
                <a:spLocks noChangeArrowheads="1"/>
              </p:cNvSpPr>
              <p:nvPr/>
            </p:nvSpPr>
            <p:spPr bwMode="auto">
              <a:xfrm>
                <a:off x="0" y="295037"/>
                <a:ext cx="256659" cy="454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组合 96"/>
          <p:cNvGrpSpPr/>
          <p:nvPr/>
        </p:nvGrpSpPr>
        <p:grpSpPr bwMode="auto">
          <a:xfrm>
            <a:off x="6235846" y="2193710"/>
            <a:ext cx="2002471" cy="849548"/>
            <a:chOff x="6349252" y="2853425"/>
            <a:chExt cx="2605285" cy="1132516"/>
          </a:xfrm>
        </p:grpSpPr>
        <p:sp>
          <p:nvSpPr>
            <p:cNvPr id="151" name="Text Box 128"/>
            <p:cNvSpPr txBox="1">
              <a:spLocks noChangeArrowheads="1"/>
            </p:cNvSpPr>
            <p:nvPr/>
          </p:nvSpPr>
          <p:spPr bwMode="auto">
            <a:xfrm>
              <a:off x="6349252" y="3088461"/>
              <a:ext cx="2605285" cy="67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2÷   </a:t>
              </a:r>
              <a:r>
                <a:rPr lang="zh-CN" altLang="en-US" sz="27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2×3</a:t>
              </a:r>
            </a:p>
          </p:txBody>
        </p:sp>
        <p:grpSp>
          <p:nvGrpSpPr>
            <p:cNvPr id="152" name="Group 2"/>
            <p:cNvGrpSpPr/>
            <p:nvPr/>
          </p:nvGrpSpPr>
          <p:grpSpPr bwMode="auto">
            <a:xfrm>
              <a:off x="7128445" y="2853425"/>
              <a:ext cx="443951" cy="1132516"/>
              <a:chOff x="0" y="-10963"/>
              <a:chExt cx="263713" cy="760752"/>
            </a:xfrm>
          </p:grpSpPr>
          <p:sp>
            <p:nvSpPr>
              <p:cNvPr id="153" name="TextBox 77"/>
              <p:cNvSpPr txBox="1">
                <a:spLocks noChangeArrowheads="1"/>
              </p:cNvSpPr>
              <p:nvPr/>
            </p:nvSpPr>
            <p:spPr bwMode="auto">
              <a:xfrm>
                <a:off x="7054" y="-10963"/>
                <a:ext cx="256659" cy="45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4" name="直接连接符 6"/>
              <p:cNvCxnSpPr>
                <a:cxnSpLocks noChangeShapeType="1"/>
              </p:cNvCxnSpPr>
              <p:nvPr/>
            </p:nvCxnSpPr>
            <p:spPr bwMode="auto">
              <a:xfrm>
                <a:off x="13292" y="368655"/>
                <a:ext cx="1924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5" name="TextBox 79"/>
              <p:cNvSpPr txBox="1">
                <a:spLocks noChangeArrowheads="1"/>
              </p:cNvSpPr>
              <p:nvPr/>
            </p:nvSpPr>
            <p:spPr bwMode="auto">
              <a:xfrm>
                <a:off x="0" y="295037"/>
                <a:ext cx="256659" cy="45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6" name="组合 97"/>
          <p:cNvGrpSpPr/>
          <p:nvPr/>
        </p:nvGrpSpPr>
        <p:grpSpPr bwMode="auto">
          <a:xfrm>
            <a:off x="6235022" y="3057806"/>
            <a:ext cx="2002471" cy="851039"/>
            <a:chOff x="6348180" y="4006133"/>
            <a:chExt cx="2605285" cy="1134503"/>
          </a:xfrm>
        </p:grpSpPr>
        <p:sp>
          <p:nvSpPr>
            <p:cNvPr id="157" name="Text Box 135"/>
            <p:cNvSpPr txBox="1">
              <a:spLocks noChangeArrowheads="1"/>
            </p:cNvSpPr>
            <p:nvPr/>
          </p:nvSpPr>
          <p:spPr bwMode="auto">
            <a:xfrm>
              <a:off x="6348180" y="4246773"/>
              <a:ext cx="2605285" cy="67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3÷   ＝3×3</a:t>
              </a:r>
            </a:p>
          </p:txBody>
        </p:sp>
        <p:grpSp>
          <p:nvGrpSpPr>
            <p:cNvPr id="158" name="Group 2"/>
            <p:cNvGrpSpPr/>
            <p:nvPr/>
          </p:nvGrpSpPr>
          <p:grpSpPr bwMode="auto">
            <a:xfrm>
              <a:off x="7128445" y="4006133"/>
              <a:ext cx="443951" cy="1134503"/>
              <a:chOff x="0" y="-12298"/>
              <a:chExt cx="263713" cy="762087"/>
            </a:xfrm>
          </p:grpSpPr>
          <p:sp>
            <p:nvSpPr>
              <p:cNvPr id="159" name="TextBox 77"/>
              <p:cNvSpPr txBox="1">
                <a:spLocks noChangeArrowheads="1"/>
              </p:cNvSpPr>
              <p:nvPr/>
            </p:nvSpPr>
            <p:spPr bwMode="auto">
              <a:xfrm>
                <a:off x="7054" y="-12298"/>
                <a:ext cx="256659" cy="45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Box 79"/>
              <p:cNvSpPr txBox="1">
                <a:spLocks noChangeArrowheads="1"/>
              </p:cNvSpPr>
              <p:nvPr/>
            </p:nvSpPr>
            <p:spPr bwMode="auto">
              <a:xfrm>
                <a:off x="0" y="295037"/>
                <a:ext cx="256659" cy="45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接连接符 6"/>
              <p:cNvCxnSpPr>
                <a:cxnSpLocks noChangeShapeType="1"/>
              </p:cNvCxnSpPr>
              <p:nvPr/>
            </p:nvCxnSpPr>
            <p:spPr bwMode="auto">
              <a:xfrm>
                <a:off x="13292" y="368655"/>
                <a:ext cx="1924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62" name="组合 98"/>
          <p:cNvGrpSpPr/>
          <p:nvPr/>
        </p:nvGrpSpPr>
        <p:grpSpPr bwMode="auto">
          <a:xfrm>
            <a:off x="6224684" y="3921901"/>
            <a:ext cx="2002471" cy="846090"/>
            <a:chOff x="6334735" y="5156619"/>
            <a:chExt cx="2605285" cy="1129947"/>
          </a:xfrm>
        </p:grpSpPr>
        <p:sp>
          <p:nvSpPr>
            <p:cNvPr id="163" name="Text Box 147"/>
            <p:cNvSpPr txBox="1">
              <a:spLocks noChangeArrowheads="1"/>
            </p:cNvSpPr>
            <p:nvPr/>
          </p:nvSpPr>
          <p:spPr bwMode="auto">
            <a:xfrm>
              <a:off x="6334735" y="5391085"/>
              <a:ext cx="2605285" cy="678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4÷   ＝4×3</a:t>
              </a:r>
            </a:p>
          </p:txBody>
        </p:sp>
        <p:grpSp>
          <p:nvGrpSpPr>
            <p:cNvPr id="164" name="Group 2"/>
            <p:cNvGrpSpPr/>
            <p:nvPr/>
          </p:nvGrpSpPr>
          <p:grpSpPr bwMode="auto">
            <a:xfrm>
              <a:off x="7110523" y="5156619"/>
              <a:ext cx="443951" cy="1129947"/>
              <a:chOff x="0" y="-8414"/>
              <a:chExt cx="263713" cy="759026"/>
            </a:xfrm>
          </p:grpSpPr>
          <p:sp>
            <p:nvSpPr>
              <p:cNvPr id="165" name="TextBox 77"/>
              <p:cNvSpPr txBox="1">
                <a:spLocks noChangeArrowheads="1"/>
              </p:cNvSpPr>
              <p:nvPr/>
            </p:nvSpPr>
            <p:spPr bwMode="auto">
              <a:xfrm>
                <a:off x="7054" y="-8414"/>
                <a:ext cx="256659" cy="45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TextBox 79"/>
              <p:cNvSpPr txBox="1">
                <a:spLocks noChangeArrowheads="1"/>
              </p:cNvSpPr>
              <p:nvPr/>
            </p:nvSpPr>
            <p:spPr bwMode="auto">
              <a:xfrm>
                <a:off x="0" y="295037"/>
                <a:ext cx="256659" cy="45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6" name="直接连接符 6"/>
              <p:cNvCxnSpPr>
                <a:cxnSpLocks noChangeShapeType="1"/>
              </p:cNvCxnSpPr>
              <p:nvPr/>
            </p:nvCxnSpPr>
            <p:spPr bwMode="auto">
              <a:xfrm>
                <a:off x="13292" y="368655"/>
                <a:ext cx="1924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8" name="TextBox 148"/>
          <p:cNvSpPr txBox="1">
            <a:spLocks noChangeArrowheads="1"/>
          </p:cNvSpPr>
          <p:nvPr/>
        </p:nvSpPr>
        <p:spPr bwMode="auto">
          <a:xfrm>
            <a:off x="5176774" y="1493049"/>
            <a:ext cx="92448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1×3</a:t>
            </a:r>
            <a:endParaRPr lang="zh-CN" altLang="en-US" sz="27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TextBox 149"/>
          <p:cNvSpPr txBox="1">
            <a:spLocks noChangeArrowheads="1"/>
          </p:cNvSpPr>
          <p:nvPr/>
        </p:nvSpPr>
        <p:spPr bwMode="auto">
          <a:xfrm>
            <a:off x="7340941" y="1435552"/>
            <a:ext cx="97597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1×3</a:t>
            </a:r>
            <a:endParaRPr lang="zh-CN" altLang="en-US" sz="27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309188" y="249493"/>
            <a:ext cx="4572000" cy="484748"/>
          </a:xfrm>
          <a:prstGeom prst="rect">
            <a:avLst/>
          </a:prstGeom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）想一想，接着填下去。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8" grpId="0" bldLvl="0" autoUpdateAnimBg="0"/>
      <p:bldP spid="112" grpId="0" bldLvl="0" autoUpdateAnimBg="0"/>
      <p:bldP spid="121" grpId="0" bldLvl="0" autoUpdateAnimBg="0"/>
      <p:bldP spid="122" grpId="0"/>
      <p:bldP spid="168" grpId="0"/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2"/>
          <p:cNvSpPr txBox="1">
            <a:spLocks noChangeArrowheads="1"/>
          </p:cNvSpPr>
          <p:nvPr/>
        </p:nvSpPr>
        <p:spPr bwMode="auto">
          <a:xfrm>
            <a:off x="309188" y="465516"/>
            <a:ext cx="813809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）算一算，说一说进行分数除法计算时要注意些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什么。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37857" y="1491630"/>
          <a:ext cx="743049" cy="83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公式" r:id="rId3" imgW="342900" imgH="393700" progId="Equation.KSEE3">
                  <p:embed/>
                </p:oleObj>
              </mc:Choice>
              <mc:Fallback>
                <p:oleObj name="公式" r:id="rId3" imgW="342900" imgH="393700" progId="Equation.KSEE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857" y="1491630"/>
                        <a:ext cx="743049" cy="831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018388" y="1491630"/>
          <a:ext cx="797199" cy="83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公式" r:id="rId5" imgW="368300" imgH="393700" progId="Equation.KSEE3">
                  <p:embed/>
                </p:oleObj>
              </mc:Choice>
              <mc:Fallback>
                <p:oleObj name="公式" r:id="rId5" imgW="368300" imgH="393700" progId="Equation.KSEE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388" y="1491630"/>
                        <a:ext cx="797199" cy="831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288197" y="1491630"/>
          <a:ext cx="881431" cy="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公式" r:id="rId7" imgW="9753600" imgH="9448800" progId="Equation.KSEE3">
                  <p:embed/>
                </p:oleObj>
              </mc:Choice>
              <mc:Fallback>
                <p:oleObj name="公式" r:id="rId7" imgW="9753600" imgH="9448800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197" y="1491630"/>
                        <a:ext cx="881431" cy="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4085954" y="2893883"/>
            <a:ext cx="248982" cy="270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4"/>
          <p:cNvSpPr txBox="1">
            <a:spLocks noChangeArrowheads="1"/>
          </p:cNvSpPr>
          <p:nvPr/>
        </p:nvSpPr>
        <p:spPr bwMode="auto">
          <a:xfrm>
            <a:off x="3852304" y="2949792"/>
            <a:ext cx="385062" cy="3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endParaRPr lang="zh-CN" alt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361051" y="2355726"/>
          <a:ext cx="935580" cy="37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公式" r:id="rId9" imgW="431165" imgH="177800" progId="Equation.KSEE3">
                  <p:embed/>
                </p:oleObj>
              </mc:Choice>
              <mc:Fallback>
                <p:oleObj name="公式" r:id="rId9" imgW="431165" imgH="1778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051" y="2355726"/>
                        <a:ext cx="935580" cy="37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361051" y="2895786"/>
          <a:ext cx="687395" cy="37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公式" r:id="rId11" imgW="316865" imgH="177800" progId="Equation.KSEE3">
                  <p:embed/>
                </p:oleObj>
              </mc:Choice>
              <mc:Fallback>
                <p:oleObj name="公式" r:id="rId11" imgW="316865" imgH="1778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051" y="2895786"/>
                        <a:ext cx="687395" cy="37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741583" y="2355727"/>
          <a:ext cx="1070953" cy="83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公式" r:id="rId13" imgW="11887200" imgH="9448800" progId="Equation.KSEE3">
                  <p:embed/>
                </p:oleObj>
              </mc:Choice>
              <mc:Fallback>
                <p:oleObj name="公式" r:id="rId13" imgW="11887200" imgH="94488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583" y="2355727"/>
                        <a:ext cx="1070953" cy="83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4554133" y="2418876"/>
            <a:ext cx="248982" cy="270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0"/>
          <p:cNvSpPr txBox="1">
            <a:spLocks noChangeArrowheads="1"/>
          </p:cNvSpPr>
          <p:nvPr/>
        </p:nvSpPr>
        <p:spPr bwMode="auto">
          <a:xfrm>
            <a:off x="4738084" y="2247714"/>
            <a:ext cx="385062" cy="3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3741583" y="3219822"/>
          <a:ext cx="603163" cy="83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公式" r:id="rId15" imgW="6705600" imgH="9448800" progId="Equation.KSEE3">
                  <p:embed/>
                </p:oleObj>
              </mc:Choice>
              <mc:Fallback>
                <p:oleObj name="公式" r:id="rId15" imgW="67056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583" y="3219822"/>
                        <a:ext cx="603163" cy="831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5956030" y="2333841"/>
          <a:ext cx="1210839" cy="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公式" r:id="rId17" imgW="558800" imgH="393700" progId="Equation.KSEE3">
                  <p:embed/>
                </p:oleObj>
              </mc:Choice>
              <mc:Fallback>
                <p:oleObj name="公式" r:id="rId17" imgW="558800" imgH="3937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030" y="2333841"/>
                        <a:ext cx="1210839" cy="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5956030" y="3197938"/>
          <a:ext cx="770124" cy="83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公式" r:id="rId19" imgW="355600" imgH="393065" progId="Equation.KSEE3">
                  <p:embed/>
                </p:oleObj>
              </mc:Choice>
              <mc:Fallback>
                <p:oleObj name="公式" r:id="rId19" imgW="355600" imgH="393065" progId="Equation.KSEE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030" y="3197938"/>
                        <a:ext cx="770124" cy="83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43449" y="830011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7899" y="1393507"/>
            <a:ext cx="7443597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一个数除以分数的计算方法：一个数（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除外）除以分数，等于乘这个分数的倒数，能约分的可以先约分。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386" y="408385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1019607" y="395288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4067" y="1095852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有一根长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的绳子。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pSp>
        <p:nvGrpSpPr>
          <p:cNvPr id="66" name="组合 128"/>
          <p:cNvGrpSpPr/>
          <p:nvPr/>
        </p:nvGrpSpPr>
        <p:grpSpPr bwMode="auto">
          <a:xfrm>
            <a:off x="1900314" y="2282581"/>
            <a:ext cx="5878357" cy="1156297"/>
            <a:chOff x="587375" y="1936754"/>
            <a:chExt cx="5774201" cy="938099"/>
          </a:xfrm>
        </p:grpSpPr>
        <p:grpSp>
          <p:nvGrpSpPr>
            <p:cNvPr id="67" name="组合 7"/>
            <p:cNvGrpSpPr/>
            <p:nvPr/>
          </p:nvGrpSpPr>
          <p:grpSpPr bwMode="auto">
            <a:xfrm>
              <a:off x="587375" y="2284825"/>
              <a:ext cx="5400000" cy="258353"/>
              <a:chOff x="1259632" y="2593483"/>
              <a:chExt cx="6480000" cy="259453"/>
            </a:xfrm>
          </p:grpSpPr>
          <p:cxnSp>
            <p:nvCxnSpPr>
              <p:cNvPr id="80" name="直接连接符 2"/>
              <p:cNvCxnSpPr/>
              <p:nvPr/>
            </p:nvCxnSpPr>
            <p:spPr>
              <a:xfrm>
                <a:off x="1259632" y="2853137"/>
                <a:ext cx="64794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6200000">
                <a:off x="1146183" y="2719973"/>
                <a:ext cx="2535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6200000">
                <a:off x="7598934" y="2726352"/>
                <a:ext cx="2535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rot="16200000">
                <a:off x="4373511" y="2719973"/>
                <a:ext cx="2535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直接连接符 67"/>
            <p:cNvCxnSpPr/>
            <p:nvPr/>
          </p:nvCxnSpPr>
          <p:spPr>
            <a:xfrm>
              <a:off x="1943209" y="2400456"/>
              <a:ext cx="0" cy="144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5713876" y="2484660"/>
              <a:ext cx="647700" cy="37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2m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TextBox 22"/>
            <p:cNvSpPr txBox="1">
              <a:spLocks noChangeArrowheads="1"/>
            </p:cNvSpPr>
            <p:nvPr/>
          </p:nvSpPr>
          <p:spPr bwMode="auto">
            <a:xfrm>
              <a:off x="3042774" y="2500306"/>
              <a:ext cx="647700" cy="37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1m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>
              <a:off x="587375" y="2287270"/>
              <a:ext cx="134948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组合 116"/>
            <p:cNvGrpSpPr/>
            <p:nvPr/>
          </p:nvGrpSpPr>
          <p:grpSpPr bwMode="auto">
            <a:xfrm>
              <a:off x="928662" y="1936754"/>
              <a:ext cx="971297" cy="646300"/>
              <a:chOff x="1691680" y="2969189"/>
              <a:chExt cx="970796" cy="645830"/>
            </a:xfrm>
          </p:grpSpPr>
          <p:sp>
            <p:nvSpPr>
              <p:cNvPr id="73" name="TextBox 13"/>
              <p:cNvSpPr txBox="1">
                <a:spLocks noChangeArrowheads="1"/>
              </p:cNvSpPr>
              <p:nvPr/>
            </p:nvSpPr>
            <p:spPr bwMode="auto">
              <a:xfrm>
                <a:off x="1691680" y="3098457"/>
                <a:ext cx="648072" cy="3742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4" name="组合 20"/>
              <p:cNvGrpSpPr/>
              <p:nvPr/>
            </p:nvGrpSpPr>
            <p:grpSpPr bwMode="auto">
              <a:xfrm>
                <a:off x="1801072" y="2969189"/>
                <a:ext cx="861404" cy="645830"/>
                <a:chOff x="2201892" y="2031353"/>
                <a:chExt cx="861404" cy="645830"/>
              </a:xfrm>
            </p:grpSpPr>
            <p:grpSp>
              <p:nvGrpSpPr>
                <p:cNvPr id="75" name="组合 18"/>
                <p:cNvGrpSpPr/>
                <p:nvPr/>
              </p:nvGrpSpPr>
              <p:grpSpPr bwMode="auto">
                <a:xfrm>
                  <a:off x="2201892" y="2031353"/>
                  <a:ext cx="432048" cy="645830"/>
                  <a:chOff x="2517688" y="5070437"/>
                  <a:chExt cx="432048" cy="645830"/>
                </a:xfrm>
              </p:grpSpPr>
              <p:sp>
                <p:nvSpPr>
                  <p:cNvPr id="7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7688" y="5070437"/>
                    <a:ext cx="432048" cy="374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2555922" y="5402092"/>
                    <a:ext cx="2158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7688" y="5341992"/>
                    <a:ext cx="432048" cy="374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2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6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2415224" y="2142710"/>
                  <a:ext cx="648072" cy="374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84" name="直接连接符 83"/>
          <p:cNvCxnSpPr/>
          <p:nvPr/>
        </p:nvCxnSpPr>
        <p:spPr>
          <a:xfrm>
            <a:off x="6022676" y="2844493"/>
            <a:ext cx="0" cy="17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213"/>
          <p:cNvGrpSpPr/>
          <p:nvPr/>
        </p:nvGrpSpPr>
        <p:grpSpPr bwMode="auto">
          <a:xfrm>
            <a:off x="3284345" y="2282578"/>
            <a:ext cx="1373825" cy="785702"/>
            <a:chOff x="1936116" y="1928802"/>
            <a:chExt cx="1350000" cy="635716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1936116" y="2278372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116"/>
            <p:cNvGrpSpPr/>
            <p:nvPr/>
          </p:nvGrpSpPr>
          <p:grpSpPr bwMode="auto">
            <a:xfrm>
              <a:off x="2285984" y="1928802"/>
              <a:ext cx="648657" cy="635716"/>
              <a:chOff x="1691680" y="2969188"/>
              <a:chExt cx="648072" cy="635254"/>
            </a:xfrm>
          </p:grpSpPr>
          <p:sp>
            <p:nvSpPr>
              <p:cNvPr id="88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3732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89" name="组合 20"/>
              <p:cNvGrpSpPr/>
              <p:nvPr/>
            </p:nvGrpSpPr>
            <p:grpSpPr bwMode="auto">
              <a:xfrm>
                <a:off x="1776943" y="2969188"/>
                <a:ext cx="489233" cy="635254"/>
                <a:chOff x="2177763" y="2031352"/>
                <a:chExt cx="489233" cy="635254"/>
              </a:xfrm>
            </p:grpSpPr>
            <p:grpSp>
              <p:nvGrpSpPr>
                <p:cNvPr id="90" name="组合 18"/>
                <p:cNvGrpSpPr/>
                <p:nvPr/>
              </p:nvGrpSpPr>
              <p:grpSpPr bwMode="auto">
                <a:xfrm>
                  <a:off x="2177763" y="2031352"/>
                  <a:ext cx="437005" cy="635254"/>
                  <a:chOff x="2493559" y="5070436"/>
                  <a:chExt cx="437005" cy="635254"/>
                </a:xfrm>
              </p:grpSpPr>
              <p:sp>
                <p:nvSpPr>
                  <p:cNvPr id="9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8516" y="5070436"/>
                    <a:ext cx="432048" cy="373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2555412" y="5401196"/>
                    <a:ext cx="21739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3559" y="5332425"/>
                    <a:ext cx="432048" cy="373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2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1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373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组合 214"/>
          <p:cNvGrpSpPr/>
          <p:nvPr/>
        </p:nvGrpSpPr>
        <p:grpSpPr bwMode="auto">
          <a:xfrm>
            <a:off x="4653728" y="2282579"/>
            <a:ext cx="1373825" cy="797529"/>
            <a:chOff x="3259574" y="1930394"/>
            <a:chExt cx="1350000" cy="645287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3259574" y="2279966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组合 116"/>
            <p:cNvGrpSpPr/>
            <p:nvPr/>
          </p:nvGrpSpPr>
          <p:grpSpPr bwMode="auto">
            <a:xfrm>
              <a:off x="3643306" y="1930394"/>
              <a:ext cx="648657" cy="645287"/>
              <a:chOff x="1691680" y="2969188"/>
              <a:chExt cx="648072" cy="644818"/>
            </a:xfrm>
          </p:grpSpPr>
          <p:sp>
            <p:nvSpPr>
              <p:cNvPr id="98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3732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99" name="组合 20"/>
              <p:cNvGrpSpPr/>
              <p:nvPr/>
            </p:nvGrpSpPr>
            <p:grpSpPr bwMode="auto">
              <a:xfrm>
                <a:off x="1781900" y="2969188"/>
                <a:ext cx="484276" cy="644818"/>
                <a:chOff x="2182720" y="2031352"/>
                <a:chExt cx="484276" cy="644818"/>
              </a:xfrm>
            </p:grpSpPr>
            <p:grpSp>
              <p:nvGrpSpPr>
                <p:cNvPr id="100" name="组合 18"/>
                <p:cNvGrpSpPr/>
                <p:nvPr/>
              </p:nvGrpSpPr>
              <p:grpSpPr bwMode="auto">
                <a:xfrm>
                  <a:off x="2182720" y="2031352"/>
                  <a:ext cx="432048" cy="644818"/>
                  <a:chOff x="2498516" y="5070436"/>
                  <a:chExt cx="432048" cy="644818"/>
                </a:xfrm>
              </p:grpSpPr>
              <p:sp>
                <p:nvSpPr>
                  <p:cNvPr id="10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8516" y="5070436"/>
                    <a:ext cx="432048" cy="373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2555413" y="5401196"/>
                    <a:ext cx="21739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8516" y="5341988"/>
                    <a:ext cx="432048" cy="373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2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1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373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05" name="组合 215"/>
          <p:cNvGrpSpPr/>
          <p:nvPr/>
        </p:nvGrpSpPr>
        <p:grpSpPr bwMode="auto">
          <a:xfrm>
            <a:off x="6006807" y="2336585"/>
            <a:ext cx="1373825" cy="797529"/>
            <a:chOff x="4643438" y="1928802"/>
            <a:chExt cx="1350000" cy="645286"/>
          </a:xfrm>
        </p:grpSpPr>
        <p:cxnSp>
          <p:nvCxnSpPr>
            <p:cNvPr id="106" name="直接连接符 105"/>
            <p:cNvCxnSpPr/>
            <p:nvPr/>
          </p:nvCxnSpPr>
          <p:spPr bwMode="auto">
            <a:xfrm>
              <a:off x="4643438" y="2234676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组合 116"/>
            <p:cNvGrpSpPr/>
            <p:nvPr/>
          </p:nvGrpSpPr>
          <p:grpSpPr bwMode="auto">
            <a:xfrm>
              <a:off x="5000628" y="1928802"/>
              <a:ext cx="648657" cy="645286"/>
              <a:chOff x="1691680" y="2969188"/>
              <a:chExt cx="648072" cy="644817"/>
            </a:xfrm>
          </p:grpSpPr>
          <p:sp>
            <p:nvSpPr>
              <p:cNvPr id="108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3732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09" name="组合 20"/>
              <p:cNvGrpSpPr/>
              <p:nvPr/>
            </p:nvGrpSpPr>
            <p:grpSpPr bwMode="auto">
              <a:xfrm>
                <a:off x="1781900" y="2969188"/>
                <a:ext cx="484276" cy="644817"/>
                <a:chOff x="2182720" y="2031352"/>
                <a:chExt cx="484276" cy="644817"/>
              </a:xfrm>
            </p:grpSpPr>
            <p:grpSp>
              <p:nvGrpSpPr>
                <p:cNvPr id="110" name="组合 18"/>
                <p:cNvGrpSpPr/>
                <p:nvPr/>
              </p:nvGrpSpPr>
              <p:grpSpPr bwMode="auto">
                <a:xfrm>
                  <a:off x="2182720" y="2031352"/>
                  <a:ext cx="432048" cy="644817"/>
                  <a:chOff x="2498516" y="5070436"/>
                  <a:chExt cx="432048" cy="644817"/>
                </a:xfrm>
              </p:grpSpPr>
              <p:sp>
                <p:nvSpPr>
                  <p:cNvPr id="11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8516" y="5070436"/>
                    <a:ext cx="432048" cy="373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2556031" y="5401196"/>
                    <a:ext cx="21580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8516" y="5341988"/>
                    <a:ext cx="432048" cy="3732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2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1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373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15" name="TextBox 365"/>
          <p:cNvSpPr txBox="1">
            <a:spLocks noChangeArrowheads="1"/>
          </p:cNvSpPr>
          <p:nvPr/>
        </p:nvSpPr>
        <p:spPr bwMode="auto">
          <a:xfrm>
            <a:off x="3007538" y="3254684"/>
            <a:ext cx="94551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段</a:t>
            </a:r>
          </a:p>
        </p:txBody>
      </p:sp>
      <p:sp>
        <p:nvSpPr>
          <p:cNvPr id="116" name="右大括号 115"/>
          <p:cNvSpPr/>
          <p:nvPr/>
        </p:nvSpPr>
        <p:spPr bwMode="auto">
          <a:xfrm rot="5400000">
            <a:off x="3164354" y="1828625"/>
            <a:ext cx="221186" cy="2749268"/>
          </a:xfrm>
          <a:prstGeom prst="rightBrace">
            <a:avLst>
              <a:gd name="adj1" fmla="val 40839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7" name="右大括号 116"/>
          <p:cNvSpPr/>
          <p:nvPr/>
        </p:nvSpPr>
        <p:spPr bwMode="auto">
          <a:xfrm rot="5400000">
            <a:off x="5912887" y="1828624"/>
            <a:ext cx="221184" cy="2749267"/>
          </a:xfrm>
          <a:prstGeom prst="rightBrace">
            <a:avLst>
              <a:gd name="adj1" fmla="val 40839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8" name="TextBox 368"/>
          <p:cNvSpPr txBox="1">
            <a:spLocks noChangeArrowheads="1"/>
          </p:cNvSpPr>
          <p:nvPr/>
        </p:nvSpPr>
        <p:spPr bwMode="auto">
          <a:xfrm>
            <a:off x="5775598" y="3308690"/>
            <a:ext cx="94551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段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627007" y="1418481"/>
            <a:ext cx="7141594" cy="927413"/>
            <a:chOff x="402159" y="1700807"/>
            <a:chExt cx="9289032" cy="1236551"/>
          </a:xfrm>
        </p:grpSpPr>
        <p:sp>
          <p:nvSpPr>
            <p:cNvPr id="121" name="TextBox 150"/>
            <p:cNvSpPr txBox="1">
              <a:spLocks noChangeArrowheads="1"/>
            </p:cNvSpPr>
            <p:nvPr/>
          </p:nvSpPr>
          <p:spPr bwMode="auto">
            <a:xfrm>
              <a:off x="402159" y="1986951"/>
              <a:ext cx="928903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（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1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）截成每段长  </a:t>
              </a:r>
              <a:r>
                <a:rPr lang="en-US" altLang="zh-CN" sz="270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m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，可以截成几段？</a:t>
              </a:r>
            </a:p>
          </p:txBody>
        </p:sp>
        <p:grpSp>
          <p:nvGrpSpPr>
            <p:cNvPr id="129" name="组合 6"/>
            <p:cNvGrpSpPr/>
            <p:nvPr/>
          </p:nvGrpSpPr>
          <p:grpSpPr>
            <a:xfrm>
              <a:off x="3930551" y="1700807"/>
              <a:ext cx="359778" cy="1236551"/>
              <a:chOff x="5603" y="5713"/>
              <a:chExt cx="566" cy="1948"/>
            </a:xfrm>
          </p:grpSpPr>
          <p:sp>
            <p:nvSpPr>
              <p:cNvPr id="130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31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5" name="Object 9"/>
          <p:cNvGraphicFramePr>
            <a:graphicFrameLocks noChangeAspect="1"/>
          </p:cNvGraphicFramePr>
          <p:nvPr/>
        </p:nvGraphicFramePr>
        <p:xfrm>
          <a:off x="2907724" y="3747136"/>
          <a:ext cx="1927905" cy="88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公式" r:id="rId4" imgW="838200" imgH="393700" progId="Equation.KSEE3">
                  <p:embed/>
                </p:oleObj>
              </mc:Choice>
              <mc:Fallback>
                <p:oleObj name="公式" r:id="rId4" imgW="8382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4" y="3747136"/>
                        <a:ext cx="1927905" cy="882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94"/>
          <p:cNvSpPr txBox="1">
            <a:spLocks noChangeArrowheads="1"/>
          </p:cNvSpPr>
          <p:nvPr/>
        </p:nvSpPr>
        <p:spPr bwMode="auto">
          <a:xfrm>
            <a:off x="4167282" y="3946684"/>
            <a:ext cx="47648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bldLvl="0" animBg="1"/>
      <p:bldP spid="117" grpId="0" bldLvl="0" animBg="1"/>
      <p:bldP spid="118" grpId="0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27"/>
          <p:cNvGrpSpPr/>
          <p:nvPr/>
        </p:nvGrpSpPr>
        <p:grpSpPr bwMode="auto">
          <a:xfrm>
            <a:off x="2115313" y="2469095"/>
            <a:ext cx="5923648" cy="641964"/>
            <a:chOff x="556958" y="4158074"/>
            <a:chExt cx="5800992" cy="706726"/>
          </a:xfrm>
        </p:grpSpPr>
        <p:grpSp>
          <p:nvGrpSpPr>
            <p:cNvPr id="16" name="组合 168"/>
            <p:cNvGrpSpPr/>
            <p:nvPr/>
          </p:nvGrpSpPr>
          <p:grpSpPr bwMode="auto">
            <a:xfrm>
              <a:off x="556958" y="4158074"/>
              <a:ext cx="5400000" cy="258352"/>
              <a:chOff x="1259632" y="2595686"/>
              <a:chExt cx="6480000" cy="257253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1259632" y="2854653"/>
                <a:ext cx="64792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16200000">
                <a:off x="1146355" y="2721708"/>
                <a:ext cx="2532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16200000">
                <a:off x="7598887" y="2728039"/>
                <a:ext cx="2532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16200000">
                <a:off x="4371668" y="2721708"/>
                <a:ext cx="2532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74"/>
            <p:cNvSpPr txBox="1">
              <a:spLocks noChangeArrowheads="1"/>
            </p:cNvSpPr>
            <p:nvPr/>
          </p:nvSpPr>
          <p:spPr bwMode="auto">
            <a:xfrm>
              <a:off x="5710250" y="4356562"/>
              <a:ext cx="647700" cy="50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2m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TextBox 175"/>
            <p:cNvSpPr txBox="1">
              <a:spLocks noChangeArrowheads="1"/>
            </p:cNvSpPr>
            <p:nvPr/>
          </p:nvSpPr>
          <p:spPr bwMode="auto">
            <a:xfrm>
              <a:off x="2995606" y="4343181"/>
              <a:ext cx="647700" cy="50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1m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组合 226"/>
          <p:cNvGrpSpPr/>
          <p:nvPr/>
        </p:nvGrpSpPr>
        <p:grpSpPr bwMode="auto">
          <a:xfrm>
            <a:off x="2115313" y="1926819"/>
            <a:ext cx="891628" cy="750747"/>
            <a:chOff x="570746" y="3654086"/>
            <a:chExt cx="872886" cy="826414"/>
          </a:xfrm>
        </p:grpSpPr>
        <p:grpSp>
          <p:nvGrpSpPr>
            <p:cNvPr id="6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9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0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11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13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" name="直接连接符 6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/>
        </p:nvCxnSpPr>
        <p:spPr bwMode="auto">
          <a:xfrm>
            <a:off x="3005320" y="2536409"/>
            <a:ext cx="0" cy="1645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 bwMode="auto">
          <a:xfrm>
            <a:off x="3942233" y="2539939"/>
            <a:ext cx="0" cy="1645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4"/>
          <p:cNvSpPr txBox="1">
            <a:spLocks noChangeArrowheads="1"/>
          </p:cNvSpPr>
          <p:nvPr/>
        </p:nvSpPr>
        <p:spPr bwMode="auto">
          <a:xfrm>
            <a:off x="3555567" y="3601403"/>
            <a:ext cx="633196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86899" y="794103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有一根长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的绳子。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509839" y="1116732"/>
            <a:ext cx="7141594" cy="927413"/>
            <a:chOff x="402159" y="1700807"/>
            <a:chExt cx="9289032" cy="1236551"/>
          </a:xfrm>
        </p:grpSpPr>
        <p:sp>
          <p:nvSpPr>
            <p:cNvPr id="100" name="TextBox 150"/>
            <p:cNvSpPr txBox="1">
              <a:spLocks noChangeArrowheads="1"/>
            </p:cNvSpPr>
            <p:nvPr/>
          </p:nvSpPr>
          <p:spPr bwMode="auto">
            <a:xfrm>
              <a:off x="402159" y="1986951"/>
              <a:ext cx="928903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（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2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）截成每段长  </a:t>
              </a:r>
              <a:r>
                <a:rPr lang="en-US" altLang="zh-CN" sz="270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m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，可以截成几段？</a:t>
              </a:r>
            </a:p>
          </p:txBody>
        </p:sp>
        <p:grpSp>
          <p:nvGrpSpPr>
            <p:cNvPr id="101" name="组合 6"/>
            <p:cNvGrpSpPr/>
            <p:nvPr/>
          </p:nvGrpSpPr>
          <p:grpSpPr>
            <a:xfrm>
              <a:off x="3930551" y="1700807"/>
              <a:ext cx="359778" cy="1236551"/>
              <a:chOff x="5603" y="5713"/>
              <a:chExt cx="566" cy="1948"/>
            </a:xfrm>
          </p:grpSpPr>
          <p:sp>
            <p:nvSpPr>
              <p:cNvPr id="102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03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6" name="Object 9"/>
          <p:cNvGraphicFramePr>
            <a:graphicFrameLocks noChangeAspect="1"/>
          </p:cNvGraphicFramePr>
          <p:nvPr/>
        </p:nvGraphicFramePr>
        <p:xfrm>
          <a:off x="2605528" y="3453765"/>
          <a:ext cx="1732624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公式" r:id="rId4" imgW="850900" imgH="393700" progId="Equation.KSEE3">
                  <p:embed/>
                </p:oleObj>
              </mc:Choice>
              <mc:Fallback>
                <p:oleObj name="公式" r:id="rId4" imgW="8509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28" y="3453765"/>
                        <a:ext cx="1732624" cy="779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Box 432"/>
          <p:cNvSpPr txBox="1">
            <a:spLocks noChangeArrowheads="1"/>
          </p:cNvSpPr>
          <p:nvPr/>
        </p:nvSpPr>
        <p:spPr bwMode="auto">
          <a:xfrm>
            <a:off x="3167176" y="2898931"/>
            <a:ext cx="71399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</a:rPr>
              <a:t>段</a:t>
            </a:r>
          </a:p>
        </p:txBody>
      </p:sp>
      <p:sp>
        <p:nvSpPr>
          <p:cNvPr id="188" name="右大括号 187"/>
          <p:cNvSpPr/>
          <p:nvPr/>
        </p:nvSpPr>
        <p:spPr bwMode="auto">
          <a:xfrm rot="5400000">
            <a:off x="3418333" y="1433893"/>
            <a:ext cx="162018" cy="2768060"/>
          </a:xfrm>
          <a:prstGeom prst="rightBrace">
            <a:avLst>
              <a:gd name="adj1" fmla="val 4097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9" name="右大括号 188"/>
          <p:cNvSpPr/>
          <p:nvPr/>
        </p:nvSpPr>
        <p:spPr bwMode="auto">
          <a:xfrm rot="5400000">
            <a:off x="6166036" y="1461571"/>
            <a:ext cx="162018" cy="2712699"/>
          </a:xfrm>
          <a:prstGeom prst="rightBrace">
            <a:avLst>
              <a:gd name="adj1" fmla="val 4097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0" name="TextBox 435"/>
          <p:cNvSpPr txBox="1">
            <a:spLocks noChangeArrowheads="1"/>
          </p:cNvSpPr>
          <p:nvPr/>
        </p:nvSpPr>
        <p:spPr bwMode="auto">
          <a:xfrm>
            <a:off x="6045958" y="2844925"/>
            <a:ext cx="71399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</a:rPr>
              <a:t>段</a:t>
            </a:r>
          </a:p>
        </p:txBody>
      </p:sp>
      <p:grpSp>
        <p:nvGrpSpPr>
          <p:cNvPr id="191" name="组合 226"/>
          <p:cNvGrpSpPr/>
          <p:nvPr/>
        </p:nvGrpSpPr>
        <p:grpSpPr bwMode="auto">
          <a:xfrm>
            <a:off x="3021313" y="1915389"/>
            <a:ext cx="891628" cy="750747"/>
            <a:chOff x="570746" y="3654086"/>
            <a:chExt cx="872886" cy="826414"/>
          </a:xfrm>
        </p:grpSpPr>
        <p:grpSp>
          <p:nvGrpSpPr>
            <p:cNvPr id="192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195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96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197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199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00" name="直接连接符 199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1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8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93" name="直接连接符 192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26"/>
          <p:cNvGrpSpPr/>
          <p:nvPr/>
        </p:nvGrpSpPr>
        <p:grpSpPr bwMode="auto">
          <a:xfrm>
            <a:off x="3964202" y="1901388"/>
            <a:ext cx="891628" cy="750747"/>
            <a:chOff x="570746" y="3654086"/>
            <a:chExt cx="872886" cy="826414"/>
          </a:xfrm>
        </p:grpSpPr>
        <p:grpSp>
          <p:nvGrpSpPr>
            <p:cNvPr id="203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206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07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208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210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11" name="直接连接符 210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9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04" name="直接连接符 203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3" name="直接连接符 212"/>
          <p:cNvCxnSpPr/>
          <p:nvPr/>
        </p:nvCxnSpPr>
        <p:spPr bwMode="auto">
          <a:xfrm>
            <a:off x="5787898" y="2520888"/>
            <a:ext cx="0" cy="16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 bwMode="auto">
          <a:xfrm>
            <a:off x="6710292" y="2520888"/>
            <a:ext cx="0" cy="16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组合 226"/>
          <p:cNvGrpSpPr/>
          <p:nvPr/>
        </p:nvGrpSpPr>
        <p:grpSpPr bwMode="auto">
          <a:xfrm>
            <a:off x="4883373" y="1887100"/>
            <a:ext cx="891628" cy="750747"/>
            <a:chOff x="570746" y="3654086"/>
            <a:chExt cx="872886" cy="826414"/>
          </a:xfrm>
        </p:grpSpPr>
        <p:grpSp>
          <p:nvGrpSpPr>
            <p:cNvPr id="216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219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20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221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223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4" name="直接连接符 223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2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17" name="直接连接符 216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组合 226"/>
          <p:cNvGrpSpPr/>
          <p:nvPr/>
        </p:nvGrpSpPr>
        <p:grpSpPr bwMode="auto">
          <a:xfrm>
            <a:off x="5787898" y="1879956"/>
            <a:ext cx="891628" cy="750747"/>
            <a:chOff x="570746" y="3654086"/>
            <a:chExt cx="872886" cy="826414"/>
          </a:xfrm>
        </p:grpSpPr>
        <p:grpSp>
          <p:nvGrpSpPr>
            <p:cNvPr id="227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230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31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232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234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35" name="直接连接符 234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3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28" name="直接连接符 227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组合 226"/>
          <p:cNvGrpSpPr/>
          <p:nvPr/>
        </p:nvGrpSpPr>
        <p:grpSpPr bwMode="auto">
          <a:xfrm>
            <a:off x="6710293" y="1872813"/>
            <a:ext cx="891628" cy="750747"/>
            <a:chOff x="570746" y="3654086"/>
            <a:chExt cx="872886" cy="826414"/>
          </a:xfrm>
        </p:grpSpPr>
        <p:grpSp>
          <p:nvGrpSpPr>
            <p:cNvPr id="238" name="组合 116"/>
            <p:cNvGrpSpPr/>
            <p:nvPr/>
          </p:nvGrpSpPr>
          <p:grpSpPr bwMode="auto">
            <a:xfrm>
              <a:off x="727730" y="3654086"/>
              <a:ext cx="648657" cy="826414"/>
              <a:chOff x="1691680" y="2894065"/>
              <a:chExt cx="648072" cy="825814"/>
            </a:xfrm>
          </p:grpSpPr>
          <p:sp>
            <p:nvSpPr>
              <p:cNvPr id="241" name="TextBox 179"/>
              <p:cNvSpPr txBox="1">
                <a:spLocks noChangeArrowheads="1"/>
              </p:cNvSpPr>
              <p:nvPr/>
            </p:nvSpPr>
            <p:spPr bwMode="auto">
              <a:xfrm>
                <a:off x="1691680" y="3098456"/>
                <a:ext cx="648072" cy="5078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42" name="组合 20"/>
              <p:cNvGrpSpPr/>
              <p:nvPr/>
            </p:nvGrpSpPr>
            <p:grpSpPr bwMode="auto">
              <a:xfrm>
                <a:off x="1810410" y="2894065"/>
                <a:ext cx="455766" cy="825814"/>
                <a:chOff x="2211230" y="1956229"/>
                <a:chExt cx="455766" cy="825814"/>
              </a:xfrm>
            </p:grpSpPr>
            <p:grpSp>
              <p:nvGrpSpPr>
                <p:cNvPr id="243" name="组合 18"/>
                <p:cNvGrpSpPr/>
                <p:nvPr/>
              </p:nvGrpSpPr>
              <p:grpSpPr bwMode="auto">
                <a:xfrm>
                  <a:off x="2211230" y="1956229"/>
                  <a:ext cx="433672" cy="825814"/>
                  <a:chOff x="2527026" y="4995313"/>
                  <a:chExt cx="433672" cy="825814"/>
                </a:xfrm>
              </p:grpSpPr>
              <p:sp>
                <p:nvSpPr>
                  <p:cNvPr id="245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7026" y="4995313"/>
                    <a:ext cx="432047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1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46" name="直接连接符 245"/>
                  <p:cNvCxnSpPr/>
                  <p:nvPr/>
                </p:nvCxnSpPr>
                <p:spPr>
                  <a:xfrm>
                    <a:off x="2551138" y="5402356"/>
                    <a:ext cx="23784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7" name="Text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8650" y="5313301"/>
                    <a:ext cx="432048" cy="5078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latin typeface="Times New Roman" panose="02020603050405020304" pitchFamily="18" charset="0"/>
                        <a:sym typeface="Times New Roman" panose="02020603050405020304" pitchFamily="18" charset="0"/>
                      </a:rPr>
                      <a:t>3</a:t>
                    </a:r>
                    <a:endParaRPr lang="zh-CN" altLang="en-US" sz="2400">
                      <a:latin typeface="Times New Roman" panose="02020603050405020304" pitchFamily="18" charset="0"/>
                      <a:sym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4" name="TextBox 182"/>
                <p:cNvSpPr txBox="1">
                  <a:spLocks noChangeArrowheads="1"/>
                </p:cNvSpPr>
                <p:nvPr/>
              </p:nvSpPr>
              <p:spPr bwMode="auto">
                <a:xfrm>
                  <a:off x="2415223" y="2131124"/>
                  <a:ext cx="251773" cy="50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endParaRPr lang="zh-CN" altLang="en-US" sz="24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39" name="直接连接符 238"/>
            <p:cNvCxnSpPr/>
            <p:nvPr/>
          </p:nvCxnSpPr>
          <p:spPr bwMode="auto">
            <a:xfrm>
              <a:off x="1156373" y="4245785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 bwMode="auto">
            <a:xfrm flipH="1">
              <a:off x="570746" y="4256910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7" grpId="0"/>
      <p:bldP spid="188" grpId="0" bldLvl="0" animBg="1"/>
      <p:bldP spid="189" grpId="0" bldLvl="0" animBg="1"/>
      <p:bldP spid="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1675063" y="1861673"/>
            <a:ext cx="1838770" cy="799862"/>
            <a:chOff x="546175" y="2276873"/>
            <a:chExt cx="2391678" cy="1066483"/>
          </a:xfrm>
        </p:grpSpPr>
        <p:cxnSp>
          <p:nvCxnSpPr>
            <p:cNvPr id="82" name="直接连接符 81"/>
            <p:cNvCxnSpPr/>
            <p:nvPr/>
          </p:nvCxnSpPr>
          <p:spPr bwMode="auto">
            <a:xfrm>
              <a:off x="546175" y="2852936"/>
              <a:ext cx="239167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20"/>
            <p:cNvGrpSpPr/>
            <p:nvPr/>
          </p:nvGrpSpPr>
          <p:grpSpPr bwMode="auto">
            <a:xfrm>
              <a:off x="1313969" y="2276873"/>
              <a:ext cx="816385" cy="1066483"/>
              <a:chOff x="2182720" y="2031352"/>
              <a:chExt cx="613942" cy="642241"/>
            </a:xfrm>
            <a:solidFill>
              <a:schemeClr val="bg1"/>
            </a:solidFill>
          </p:grpSpPr>
          <p:grpSp>
            <p:nvGrpSpPr>
              <p:cNvPr id="84" name="组合 18"/>
              <p:cNvGrpSpPr/>
              <p:nvPr/>
            </p:nvGrpSpPr>
            <p:grpSpPr bwMode="auto">
              <a:xfrm>
                <a:off x="2182720" y="2031352"/>
                <a:ext cx="432048" cy="642241"/>
                <a:chOff x="2498516" y="5070436"/>
                <a:chExt cx="432048" cy="642241"/>
              </a:xfrm>
              <a:grpFill/>
            </p:grpSpPr>
            <p:sp>
              <p:nvSpPr>
                <p:cNvPr id="8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070436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2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TextBox 350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341988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3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>
                  <a:off x="2555319" y="5402726"/>
                  <a:ext cx="215705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TextBox 347"/>
              <p:cNvSpPr txBox="1">
                <a:spLocks noChangeArrowheads="1"/>
              </p:cNvSpPr>
              <p:nvPr/>
            </p:nvSpPr>
            <p:spPr bwMode="auto">
              <a:xfrm>
                <a:off x="2415224" y="2131124"/>
                <a:ext cx="381438" cy="370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</a:t>
                </a: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3501982" y="1861673"/>
            <a:ext cx="1838770" cy="799862"/>
            <a:chOff x="546175" y="2276873"/>
            <a:chExt cx="2391678" cy="1066483"/>
          </a:xfrm>
        </p:grpSpPr>
        <p:cxnSp>
          <p:nvCxnSpPr>
            <p:cNvPr id="140" name="直接连接符 139"/>
            <p:cNvCxnSpPr/>
            <p:nvPr/>
          </p:nvCxnSpPr>
          <p:spPr bwMode="auto">
            <a:xfrm>
              <a:off x="546175" y="2852936"/>
              <a:ext cx="239167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20"/>
            <p:cNvGrpSpPr/>
            <p:nvPr/>
          </p:nvGrpSpPr>
          <p:grpSpPr bwMode="auto">
            <a:xfrm>
              <a:off x="1313969" y="2276873"/>
              <a:ext cx="816385" cy="1066483"/>
              <a:chOff x="2182720" y="2031352"/>
              <a:chExt cx="613942" cy="642241"/>
            </a:xfrm>
            <a:solidFill>
              <a:schemeClr val="bg1"/>
            </a:solidFill>
          </p:grpSpPr>
          <p:grpSp>
            <p:nvGrpSpPr>
              <p:cNvPr id="142" name="组合 18"/>
              <p:cNvGrpSpPr/>
              <p:nvPr/>
            </p:nvGrpSpPr>
            <p:grpSpPr bwMode="auto">
              <a:xfrm>
                <a:off x="2182720" y="2031352"/>
                <a:ext cx="432048" cy="642241"/>
                <a:chOff x="2498516" y="5070436"/>
                <a:chExt cx="432048" cy="642241"/>
              </a:xfrm>
              <a:grpFill/>
            </p:grpSpPr>
            <p:sp>
              <p:nvSpPr>
                <p:cNvPr id="14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070436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2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5" name="TextBox 350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341988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3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2555319" y="5402726"/>
                  <a:ext cx="215705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TextBox 347"/>
              <p:cNvSpPr txBox="1">
                <a:spLocks noChangeArrowheads="1"/>
              </p:cNvSpPr>
              <p:nvPr/>
            </p:nvSpPr>
            <p:spPr bwMode="auto">
              <a:xfrm>
                <a:off x="2415224" y="2131124"/>
                <a:ext cx="381438" cy="370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</a:t>
                </a: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5328902" y="1861673"/>
            <a:ext cx="1838770" cy="799862"/>
            <a:chOff x="546175" y="2276873"/>
            <a:chExt cx="2391678" cy="1066483"/>
          </a:xfrm>
        </p:grpSpPr>
        <p:cxnSp>
          <p:nvCxnSpPr>
            <p:cNvPr id="148" name="直接连接符 147"/>
            <p:cNvCxnSpPr/>
            <p:nvPr/>
          </p:nvCxnSpPr>
          <p:spPr bwMode="auto">
            <a:xfrm>
              <a:off x="546175" y="2852936"/>
              <a:ext cx="239167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组合 20"/>
            <p:cNvGrpSpPr/>
            <p:nvPr/>
          </p:nvGrpSpPr>
          <p:grpSpPr bwMode="auto">
            <a:xfrm>
              <a:off x="1313969" y="2276873"/>
              <a:ext cx="816385" cy="1066483"/>
              <a:chOff x="2182720" y="2031352"/>
              <a:chExt cx="613942" cy="642241"/>
            </a:xfrm>
            <a:solidFill>
              <a:schemeClr val="bg1"/>
            </a:solidFill>
          </p:grpSpPr>
          <p:grpSp>
            <p:nvGrpSpPr>
              <p:cNvPr id="150" name="组合 18"/>
              <p:cNvGrpSpPr/>
              <p:nvPr/>
            </p:nvGrpSpPr>
            <p:grpSpPr bwMode="auto">
              <a:xfrm>
                <a:off x="2182720" y="2031352"/>
                <a:ext cx="432048" cy="642241"/>
                <a:chOff x="2498516" y="5070436"/>
                <a:chExt cx="432048" cy="642241"/>
              </a:xfrm>
              <a:grpFill/>
            </p:grpSpPr>
            <p:sp>
              <p:nvSpPr>
                <p:cNvPr id="15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070436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2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3" name="TextBox 350"/>
                <p:cNvSpPr txBox="1">
                  <a:spLocks noChangeArrowheads="1"/>
                </p:cNvSpPr>
                <p:nvPr/>
              </p:nvSpPr>
              <p:spPr bwMode="auto">
                <a:xfrm>
                  <a:off x="2498516" y="5341988"/>
                  <a:ext cx="432048" cy="3706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3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2555319" y="5402726"/>
                  <a:ext cx="215705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Box 347"/>
              <p:cNvSpPr txBox="1">
                <a:spLocks noChangeArrowheads="1"/>
              </p:cNvSpPr>
              <p:nvPr/>
            </p:nvSpPr>
            <p:spPr bwMode="auto">
              <a:xfrm>
                <a:off x="2415224" y="2131124"/>
                <a:ext cx="381438" cy="370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</a:t>
                </a: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00260" y="566935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有一根长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的绳子。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23200" y="889564"/>
            <a:ext cx="7141594" cy="927413"/>
            <a:chOff x="402159" y="1700807"/>
            <a:chExt cx="9289032" cy="1236551"/>
          </a:xfrm>
        </p:grpSpPr>
        <p:sp>
          <p:nvSpPr>
            <p:cNvPr id="57" name="TextBox 150"/>
            <p:cNvSpPr txBox="1">
              <a:spLocks noChangeArrowheads="1"/>
            </p:cNvSpPr>
            <p:nvPr/>
          </p:nvSpPr>
          <p:spPr bwMode="auto">
            <a:xfrm>
              <a:off x="402159" y="1986951"/>
              <a:ext cx="928903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（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）截成每段长  </a:t>
              </a:r>
              <a:r>
                <a:rPr lang="en-US" altLang="zh-CN" sz="270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m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，可以截成几段？</a:t>
              </a:r>
            </a:p>
          </p:txBody>
        </p:sp>
        <p:grpSp>
          <p:nvGrpSpPr>
            <p:cNvPr id="58" name="组合 6"/>
            <p:cNvGrpSpPr/>
            <p:nvPr/>
          </p:nvGrpSpPr>
          <p:grpSpPr>
            <a:xfrm>
              <a:off x="3930551" y="1700807"/>
              <a:ext cx="359778" cy="1236551"/>
              <a:chOff x="5603" y="5713"/>
              <a:chExt cx="566" cy="1948"/>
            </a:xfrm>
          </p:grpSpPr>
          <p:sp>
            <p:nvSpPr>
              <p:cNvPr id="59" name="文本框 9"/>
              <p:cNvSpPr txBox="1"/>
              <p:nvPr/>
            </p:nvSpPr>
            <p:spPr>
              <a:xfrm>
                <a:off x="5603" y="57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60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3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5672" y="6712"/>
                <a:ext cx="497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2" name="Object 9"/>
          <p:cNvGraphicFramePr>
            <a:graphicFrameLocks noChangeAspect="1"/>
          </p:cNvGraphicFramePr>
          <p:nvPr/>
        </p:nvGraphicFramePr>
        <p:xfrm>
          <a:off x="2482501" y="3585686"/>
          <a:ext cx="2016757" cy="82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公式" r:id="rId3" imgW="939800" imgH="393700" progId="Equation.KSEE3">
                  <p:embed/>
                </p:oleObj>
              </mc:Choice>
              <mc:Fallback>
                <p:oleObj name="公式" r:id="rId3" imgW="9398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01" y="3585686"/>
                        <a:ext cx="2016757" cy="82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组合 126"/>
          <p:cNvGrpSpPr/>
          <p:nvPr/>
        </p:nvGrpSpPr>
        <p:grpSpPr bwMode="auto">
          <a:xfrm>
            <a:off x="1668922" y="2355867"/>
            <a:ext cx="5929789" cy="765146"/>
            <a:chOff x="587396" y="5829996"/>
            <a:chExt cx="5805472" cy="614816"/>
          </a:xfrm>
        </p:grpSpPr>
        <p:grpSp>
          <p:nvGrpSpPr>
            <p:cNvPr id="72" name="组合 215"/>
            <p:cNvGrpSpPr/>
            <p:nvPr/>
          </p:nvGrpSpPr>
          <p:grpSpPr bwMode="auto">
            <a:xfrm>
              <a:off x="587396" y="5829996"/>
              <a:ext cx="5400000" cy="258352"/>
              <a:chOff x="1259632" y="2595686"/>
              <a:chExt cx="6480000" cy="257253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1259632" y="2852342"/>
                <a:ext cx="64807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6200000">
                <a:off x="1150504" y="2720054"/>
                <a:ext cx="2487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6200000">
                <a:off x="7601930" y="2727183"/>
                <a:ext cx="25031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6200000">
                <a:off x="4375660" y="2720054"/>
                <a:ext cx="2487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221"/>
            <p:cNvSpPr txBox="1">
              <a:spLocks noChangeArrowheads="1"/>
            </p:cNvSpPr>
            <p:nvPr/>
          </p:nvSpPr>
          <p:spPr bwMode="auto">
            <a:xfrm>
              <a:off x="5745168" y="6059337"/>
              <a:ext cx="647700" cy="37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2m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TextBox 222"/>
            <p:cNvSpPr txBox="1">
              <a:spLocks noChangeArrowheads="1"/>
            </p:cNvSpPr>
            <p:nvPr/>
          </p:nvSpPr>
          <p:spPr bwMode="auto">
            <a:xfrm>
              <a:off x="3029392" y="6073851"/>
              <a:ext cx="647700" cy="37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1m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2590134" y="2455739"/>
            <a:ext cx="0" cy="223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258619" y="2455739"/>
            <a:ext cx="0" cy="223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5333784" y="2450976"/>
            <a:ext cx="0" cy="225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3511746" y="2455739"/>
            <a:ext cx="0" cy="223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41"/>
          <p:cNvSpPr txBox="1">
            <a:spLocks noChangeArrowheads="1"/>
          </p:cNvSpPr>
          <p:nvPr/>
        </p:nvSpPr>
        <p:spPr bwMode="auto">
          <a:xfrm>
            <a:off x="2284036" y="2941793"/>
            <a:ext cx="948573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段</a:t>
            </a:r>
          </a:p>
        </p:txBody>
      </p:sp>
      <p:sp>
        <p:nvSpPr>
          <p:cNvPr id="108" name="右大括号 107"/>
          <p:cNvSpPr/>
          <p:nvPr/>
        </p:nvSpPr>
        <p:spPr bwMode="auto">
          <a:xfrm rot="5400000">
            <a:off x="2482571" y="1918260"/>
            <a:ext cx="223754" cy="1838770"/>
          </a:xfrm>
          <a:prstGeom prst="rightBrace">
            <a:avLst>
              <a:gd name="adj1" fmla="val 40885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" name="TextBox 43"/>
          <p:cNvSpPr txBox="1">
            <a:spLocks noChangeArrowheads="1"/>
          </p:cNvSpPr>
          <p:nvPr/>
        </p:nvSpPr>
        <p:spPr bwMode="auto">
          <a:xfrm>
            <a:off x="4110956" y="2941793"/>
            <a:ext cx="94857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段</a:t>
            </a:r>
          </a:p>
        </p:txBody>
      </p:sp>
      <p:sp>
        <p:nvSpPr>
          <p:cNvPr id="110" name="右大括号 109"/>
          <p:cNvSpPr/>
          <p:nvPr/>
        </p:nvSpPr>
        <p:spPr bwMode="auto">
          <a:xfrm rot="5400000">
            <a:off x="4318265" y="1919250"/>
            <a:ext cx="225732" cy="1838770"/>
          </a:xfrm>
          <a:prstGeom prst="rightBrace">
            <a:avLst>
              <a:gd name="adj1" fmla="val 40526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TextBox 45"/>
          <p:cNvSpPr txBox="1">
            <a:spLocks noChangeArrowheads="1"/>
          </p:cNvSpPr>
          <p:nvPr/>
        </p:nvSpPr>
        <p:spPr bwMode="auto">
          <a:xfrm>
            <a:off x="5937875" y="2941793"/>
            <a:ext cx="94857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段</a:t>
            </a:r>
          </a:p>
        </p:txBody>
      </p:sp>
      <p:sp>
        <p:nvSpPr>
          <p:cNvPr id="112" name="右大括号 111"/>
          <p:cNvSpPr/>
          <p:nvPr/>
        </p:nvSpPr>
        <p:spPr bwMode="auto">
          <a:xfrm rot="5400000">
            <a:off x="6145364" y="1911343"/>
            <a:ext cx="223751" cy="1837148"/>
          </a:xfrm>
          <a:prstGeom prst="rightBrace">
            <a:avLst>
              <a:gd name="adj1" fmla="val 40849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5" name="TextBox 94"/>
          <p:cNvSpPr txBox="1">
            <a:spLocks noChangeArrowheads="1"/>
          </p:cNvSpPr>
          <p:nvPr/>
        </p:nvSpPr>
        <p:spPr bwMode="auto">
          <a:xfrm>
            <a:off x="3612686" y="3756184"/>
            <a:ext cx="67713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bldLvl="0" animBg="1"/>
      <p:bldP spid="109" grpId="0"/>
      <p:bldP spid="110" grpId="0" bldLvl="0" animBg="1"/>
      <p:bldP spid="111" grpId="0"/>
      <p:bldP spid="112" grpId="0" bldLvl="0" animBg="1"/>
      <p:bldP spid="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文本框 20"/>
          <p:cNvSpPr txBox="1"/>
          <p:nvPr/>
        </p:nvSpPr>
        <p:spPr>
          <a:xfrm>
            <a:off x="1015898" y="2611949"/>
            <a:ext cx="7750567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除法转化为乘法计算没把符号变过来。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0633" y="1163311"/>
            <a:ext cx="8366540" cy="614286"/>
            <a:chOff x="674688" y="980728"/>
            <a:chExt cx="10882312" cy="819048"/>
          </a:xfrm>
        </p:grpSpPr>
        <p:sp>
          <p:nvSpPr>
            <p:cNvPr id="16386" name="文本框 1"/>
            <p:cNvSpPr txBox="1"/>
            <p:nvPr/>
          </p:nvSpPr>
          <p:spPr>
            <a:xfrm>
              <a:off x="674688" y="1025525"/>
              <a:ext cx="1088231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2700" b="1">
                  <a:solidFill>
                    <a:srgbClr val="F599C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判断：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62399" y="980728"/>
              <a:ext cx="4276190" cy="81904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39606" y="2027407"/>
            <a:ext cx="1742659" cy="385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84245" y="3431563"/>
            <a:ext cx="1801235" cy="39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935355"/>
            <a:ext cx="4489982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328373" y="1577401"/>
          <a:ext cx="879858" cy="91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公式" r:id="rId4" imgW="8839200" imgH="9448800" progId="Equation.KSEE3">
                  <p:embed/>
                </p:oleObj>
              </mc:Choice>
              <mc:Fallback>
                <p:oleObj name="公式" r:id="rId4" imgW="88392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373" y="1577401"/>
                        <a:ext cx="879858" cy="91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291696" y="1596555"/>
          <a:ext cx="910542" cy="91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公式" r:id="rId6" imgW="9144000" imgH="9448800" progId="Equation.KSEE3">
                  <p:embed/>
                </p:oleObj>
              </mc:Choice>
              <mc:Fallback>
                <p:oleObj name="公式" r:id="rId6" imgW="91440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696" y="1596555"/>
                        <a:ext cx="910542" cy="918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383734" y="2905219"/>
          <a:ext cx="820400" cy="91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公式" r:id="rId8" imgW="8229600" imgH="9448800" progId="Equation.KSEE3">
                  <p:embed/>
                </p:oleObj>
              </mc:Choice>
              <mc:Fallback>
                <p:oleObj name="公式" r:id="rId8" imgW="82296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734" y="2905219"/>
                        <a:ext cx="820400" cy="918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317847" y="2905218"/>
          <a:ext cx="911684" cy="91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公式" r:id="rId10" imgW="9144000" imgH="9448800" progId="Equation.KSEE3">
                  <p:embed/>
                </p:oleObj>
              </mc:Choice>
              <mc:Fallback>
                <p:oleObj name="公式" r:id="rId10" imgW="91440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847" y="2905218"/>
                        <a:ext cx="911684" cy="918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39"/>
          <p:cNvGrpSpPr/>
          <p:nvPr/>
        </p:nvGrpSpPr>
        <p:grpSpPr>
          <a:xfrm>
            <a:off x="6139112" y="1596553"/>
            <a:ext cx="818083" cy="980262"/>
            <a:chOff x="4712" y="5670"/>
            <a:chExt cx="1674" cy="2059"/>
          </a:xfrm>
        </p:grpSpPr>
        <p:sp>
          <p:nvSpPr>
            <p:cNvPr id="19" name="文本框 9"/>
            <p:cNvSpPr txBox="1"/>
            <p:nvPr/>
          </p:nvSpPr>
          <p:spPr>
            <a:xfrm>
              <a:off x="5603" y="5670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601" y="6662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34"/>
            <p:cNvSpPr txBox="1"/>
            <p:nvPr/>
          </p:nvSpPr>
          <p:spPr>
            <a:xfrm>
              <a:off x="4712" y="618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39"/>
          <p:cNvGrpSpPr/>
          <p:nvPr/>
        </p:nvGrpSpPr>
        <p:grpSpPr>
          <a:xfrm>
            <a:off x="2191469" y="2866590"/>
            <a:ext cx="818083" cy="980262"/>
            <a:chOff x="4712" y="5670"/>
            <a:chExt cx="1674" cy="2059"/>
          </a:xfrm>
        </p:grpSpPr>
        <p:sp>
          <p:nvSpPr>
            <p:cNvPr id="24" name="文本框 9"/>
            <p:cNvSpPr txBox="1"/>
            <p:nvPr/>
          </p:nvSpPr>
          <p:spPr>
            <a:xfrm>
              <a:off x="5603" y="5670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5601" y="6662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34"/>
            <p:cNvSpPr txBox="1"/>
            <p:nvPr/>
          </p:nvSpPr>
          <p:spPr>
            <a:xfrm>
              <a:off x="4712" y="618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9"/>
          <p:cNvGrpSpPr/>
          <p:nvPr/>
        </p:nvGrpSpPr>
        <p:grpSpPr>
          <a:xfrm>
            <a:off x="6113700" y="2905219"/>
            <a:ext cx="949544" cy="1395410"/>
            <a:chOff x="4712" y="5670"/>
            <a:chExt cx="1943" cy="2931"/>
          </a:xfrm>
        </p:grpSpPr>
        <p:sp>
          <p:nvSpPr>
            <p:cNvPr id="29" name="文本框 9"/>
            <p:cNvSpPr txBox="1"/>
            <p:nvPr/>
          </p:nvSpPr>
          <p:spPr>
            <a:xfrm>
              <a:off x="5603" y="5670"/>
              <a:ext cx="1052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0" name="文本框 34"/>
            <p:cNvSpPr txBox="1"/>
            <p:nvPr/>
          </p:nvSpPr>
          <p:spPr>
            <a:xfrm>
              <a:off x="5601" y="6662"/>
              <a:ext cx="1054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4"/>
            <p:cNvSpPr txBox="1"/>
            <p:nvPr/>
          </p:nvSpPr>
          <p:spPr>
            <a:xfrm>
              <a:off x="4712" y="618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9"/>
          <p:cNvGrpSpPr/>
          <p:nvPr/>
        </p:nvGrpSpPr>
        <p:grpSpPr>
          <a:xfrm>
            <a:off x="2166301" y="1587100"/>
            <a:ext cx="1021871" cy="980262"/>
            <a:chOff x="4712" y="5670"/>
            <a:chExt cx="2091" cy="2059"/>
          </a:xfrm>
        </p:grpSpPr>
        <p:sp>
          <p:nvSpPr>
            <p:cNvPr id="35" name="文本框 9"/>
            <p:cNvSpPr txBox="1"/>
            <p:nvPr/>
          </p:nvSpPr>
          <p:spPr>
            <a:xfrm>
              <a:off x="5603" y="5670"/>
              <a:ext cx="1052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6" name="文本框 34"/>
            <p:cNvSpPr txBox="1"/>
            <p:nvPr/>
          </p:nvSpPr>
          <p:spPr>
            <a:xfrm>
              <a:off x="5795" y="6662"/>
              <a:ext cx="100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4"/>
            <p:cNvSpPr txBox="1"/>
            <p:nvPr/>
          </p:nvSpPr>
          <p:spPr>
            <a:xfrm>
              <a:off x="4712" y="6181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7481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填空题。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408785" y="2178116"/>
          <a:ext cx="4514637" cy="86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公式" r:id="rId3" imgW="48158400" imgH="9448800" progId="Equation.KSEE3">
                  <p:embed/>
                </p:oleObj>
              </mc:Choice>
              <mc:Fallback>
                <p:oleObj name="公式" r:id="rId3" imgW="481584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785" y="2178116"/>
                        <a:ext cx="4514637" cy="86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67645" y="3066206"/>
            <a:ext cx="8517150" cy="865584"/>
            <a:chOff x="652445" y="4436738"/>
            <a:chExt cx="11078210" cy="1154112"/>
          </a:xfrm>
        </p:grpSpPr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6666855" y="4436738"/>
            <a:ext cx="446087" cy="1154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" name="公式" r:id="rId5" imgW="3657600" imgH="9448800" progId="Equation.KSEE3">
                    <p:embed/>
                  </p:oleObj>
                </mc:Choice>
                <mc:Fallback>
                  <p:oleObj name="公式" r:id="rId5" imgW="3657600" imgH="9448800" progId="Equation.KSEE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6855" y="4436738"/>
                          <a:ext cx="446087" cy="1154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5052420" y="4436738"/>
            <a:ext cx="446087" cy="1154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" name="公式" r:id="rId7" imgW="3657600" imgH="9448800" progId="Equation.KSEE3">
                    <p:embed/>
                  </p:oleObj>
                </mc:Choice>
                <mc:Fallback>
                  <p:oleObj name="公式" r:id="rId7" imgW="3657600" imgH="9448800" progId="Equation.KSEE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2420" y="4436738"/>
                          <a:ext cx="446087" cy="1154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652445" y="4690629"/>
              <a:ext cx="110782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           )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倍是    ；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    的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         )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645" y="1255376"/>
            <a:ext cx="5405887" cy="865584"/>
            <a:chOff x="608263" y="1369034"/>
            <a:chExt cx="7031407" cy="1154112"/>
          </a:xfrm>
        </p:grpSpPr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1805608" y="1369034"/>
            <a:ext cx="5834062" cy="1154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" name="公式" r:id="rId9" imgW="47853600" imgH="9448800" progId="Equation.KSEE3">
                    <p:embed/>
                  </p:oleObj>
                </mc:Choice>
                <mc:Fallback>
                  <p:oleObj name="公式" r:id="rId9" imgW="47853600" imgH="9448800" progId="Equation.KSEE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5608" y="1369034"/>
                          <a:ext cx="5834062" cy="1154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608263" y="1591754"/>
              <a:ext cx="12241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2783454" y="1445840"/>
            <a:ext cx="514112" cy="48465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14" name="组合 39"/>
          <p:cNvGrpSpPr/>
          <p:nvPr/>
        </p:nvGrpSpPr>
        <p:grpSpPr>
          <a:xfrm>
            <a:off x="4031816" y="1195343"/>
            <a:ext cx="553696" cy="980262"/>
            <a:chOff x="5712" y="5670"/>
            <a:chExt cx="1133" cy="2059"/>
          </a:xfrm>
        </p:grpSpPr>
        <p:sp>
          <p:nvSpPr>
            <p:cNvPr id="15" name="文本框 9"/>
            <p:cNvSpPr txBox="1"/>
            <p:nvPr/>
          </p:nvSpPr>
          <p:spPr>
            <a:xfrm>
              <a:off x="5793" y="5670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6" name="文本框 34"/>
            <p:cNvSpPr txBox="1"/>
            <p:nvPr/>
          </p:nvSpPr>
          <p:spPr>
            <a:xfrm>
              <a:off x="5795" y="6662"/>
              <a:ext cx="671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9"/>
          <p:cNvSpPr txBox="1"/>
          <p:nvPr/>
        </p:nvSpPr>
        <p:spPr>
          <a:xfrm>
            <a:off x="5149231" y="1457915"/>
            <a:ext cx="514112" cy="48465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grpSp>
        <p:nvGrpSpPr>
          <p:cNvPr id="20" name="组合 39"/>
          <p:cNvGrpSpPr/>
          <p:nvPr/>
        </p:nvGrpSpPr>
        <p:grpSpPr>
          <a:xfrm>
            <a:off x="2901919" y="2103426"/>
            <a:ext cx="553696" cy="980262"/>
            <a:chOff x="5712" y="5670"/>
            <a:chExt cx="1133" cy="2059"/>
          </a:xfrm>
        </p:grpSpPr>
        <p:sp>
          <p:nvSpPr>
            <p:cNvPr id="21" name="文本框 9"/>
            <p:cNvSpPr txBox="1"/>
            <p:nvPr/>
          </p:nvSpPr>
          <p:spPr>
            <a:xfrm>
              <a:off x="5793" y="5670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5795" y="6662"/>
              <a:ext cx="671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39"/>
          <p:cNvGrpSpPr/>
          <p:nvPr/>
        </p:nvGrpSpPr>
        <p:grpSpPr>
          <a:xfrm>
            <a:off x="4018388" y="2151466"/>
            <a:ext cx="586440" cy="980262"/>
            <a:chOff x="5603" y="5670"/>
            <a:chExt cx="1200" cy="2059"/>
          </a:xfrm>
        </p:grpSpPr>
        <p:sp>
          <p:nvSpPr>
            <p:cNvPr id="25" name="文本框 9"/>
            <p:cNvSpPr txBox="1"/>
            <p:nvPr/>
          </p:nvSpPr>
          <p:spPr>
            <a:xfrm>
              <a:off x="5603" y="5670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6" name="文本框 34"/>
            <p:cNvSpPr txBox="1"/>
            <p:nvPr/>
          </p:nvSpPr>
          <p:spPr>
            <a:xfrm>
              <a:off x="5795" y="6662"/>
              <a:ext cx="100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39"/>
          <p:cNvGrpSpPr/>
          <p:nvPr/>
        </p:nvGrpSpPr>
        <p:grpSpPr>
          <a:xfrm>
            <a:off x="5145568" y="2116061"/>
            <a:ext cx="514112" cy="1395410"/>
            <a:chOff x="5603" y="5670"/>
            <a:chExt cx="1052" cy="2931"/>
          </a:xfrm>
        </p:grpSpPr>
        <p:sp>
          <p:nvSpPr>
            <p:cNvPr id="30" name="文本框 9"/>
            <p:cNvSpPr txBox="1"/>
            <p:nvPr/>
          </p:nvSpPr>
          <p:spPr>
            <a:xfrm>
              <a:off x="5603" y="5670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1" name="文本框 34"/>
            <p:cNvSpPr txBox="1"/>
            <p:nvPr/>
          </p:nvSpPr>
          <p:spPr>
            <a:xfrm>
              <a:off x="5611" y="6662"/>
              <a:ext cx="1008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9"/>
          <p:cNvGrpSpPr/>
          <p:nvPr/>
        </p:nvGrpSpPr>
        <p:grpSpPr>
          <a:xfrm>
            <a:off x="1754311" y="3058262"/>
            <a:ext cx="603056" cy="1395410"/>
            <a:chOff x="5611" y="5670"/>
            <a:chExt cx="1234" cy="2931"/>
          </a:xfrm>
        </p:grpSpPr>
        <p:sp>
          <p:nvSpPr>
            <p:cNvPr id="38" name="文本框 9"/>
            <p:cNvSpPr txBox="1"/>
            <p:nvPr/>
          </p:nvSpPr>
          <p:spPr>
            <a:xfrm>
              <a:off x="5793" y="5670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文本框 34"/>
            <p:cNvSpPr txBox="1"/>
            <p:nvPr/>
          </p:nvSpPr>
          <p:spPr>
            <a:xfrm>
              <a:off x="5611" y="6662"/>
              <a:ext cx="1008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9"/>
          <p:cNvSpPr txBox="1"/>
          <p:nvPr/>
        </p:nvSpPr>
        <p:spPr>
          <a:xfrm>
            <a:off x="6038304" y="3298397"/>
            <a:ext cx="514112" cy="48465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4775" y="648176"/>
            <a:ext cx="2717325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解方程。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585470" y="1269444"/>
          <a:ext cx="1171682" cy="86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公式" r:id="rId3" imgW="12496800" imgH="9448800" progId="Equation.KSEE3">
                  <p:embed/>
                </p:oleObj>
              </mc:Choice>
              <mc:Fallback>
                <p:oleObj name="公式" r:id="rId3" imgW="124968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70" y="1269444"/>
                        <a:ext cx="1171682" cy="864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682199" y="1269444"/>
          <a:ext cx="1257117" cy="86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公式" r:id="rId5" imgW="13411200" imgH="9448800" progId="Equation.KSEE3">
                  <p:embed/>
                </p:oleObj>
              </mc:Choice>
              <mc:Fallback>
                <p:oleObj name="公式" r:id="rId5" imgW="13411200" imgH="94488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199" y="1269444"/>
                        <a:ext cx="1257117" cy="864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848563" y="3047548"/>
            <a:ext cx="1552285" cy="438581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48563" y="2016809"/>
            <a:ext cx="1882281" cy="980262"/>
            <a:chOff x="1698303" y="3131568"/>
            <a:chExt cx="2448272" cy="1307016"/>
          </a:xfrm>
        </p:grpSpPr>
        <p:sp>
          <p:nvSpPr>
            <p:cNvPr id="10" name="文本框 9"/>
            <p:cNvSpPr txBox="1"/>
            <p:nvPr/>
          </p:nvSpPr>
          <p:spPr>
            <a:xfrm>
              <a:off x="1698303" y="3429000"/>
              <a:ext cx="201904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35÷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39"/>
            <p:cNvGrpSpPr/>
            <p:nvPr/>
          </p:nvGrpSpPr>
          <p:grpSpPr>
            <a:xfrm>
              <a:off x="3426386" y="3131568"/>
              <a:ext cx="720189" cy="1307016"/>
              <a:chOff x="5712" y="5670"/>
              <a:chExt cx="1133" cy="2059"/>
            </a:xfrm>
          </p:grpSpPr>
          <p:sp>
            <p:nvSpPr>
              <p:cNvPr id="12" name="文本框 9"/>
              <p:cNvSpPr txBox="1"/>
              <p:nvPr/>
            </p:nvSpPr>
            <p:spPr>
              <a:xfrm>
                <a:off x="5793" y="5670"/>
                <a:ext cx="1052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文本框 34"/>
              <p:cNvSpPr txBox="1"/>
              <p:nvPr/>
            </p:nvSpPr>
            <p:spPr>
              <a:xfrm>
                <a:off x="5795" y="6662"/>
                <a:ext cx="67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组合 25"/>
          <p:cNvGrpSpPr/>
          <p:nvPr/>
        </p:nvGrpSpPr>
        <p:grpSpPr>
          <a:xfrm>
            <a:off x="5970531" y="2216807"/>
            <a:ext cx="1937569" cy="1405537"/>
            <a:chOff x="6560548" y="2660162"/>
            <a:chExt cx="2520185" cy="1874049"/>
          </a:xfrm>
        </p:grpSpPr>
        <p:sp>
          <p:nvSpPr>
            <p:cNvPr id="9" name="文本框 8"/>
            <p:cNvSpPr txBox="1"/>
            <p:nvPr/>
          </p:nvSpPr>
          <p:spPr>
            <a:xfrm>
              <a:off x="6560548" y="2997479"/>
              <a:ext cx="11144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16" name="组合 39"/>
            <p:cNvGrpSpPr/>
            <p:nvPr/>
          </p:nvGrpSpPr>
          <p:grpSpPr>
            <a:xfrm>
              <a:off x="7243046" y="2673665"/>
              <a:ext cx="1223623" cy="1860546"/>
              <a:chOff x="5599" y="5670"/>
              <a:chExt cx="1925" cy="2931"/>
            </a:xfrm>
          </p:grpSpPr>
          <p:sp>
            <p:nvSpPr>
              <p:cNvPr id="17" name="文本框 9"/>
              <p:cNvSpPr txBox="1"/>
              <p:nvPr/>
            </p:nvSpPr>
            <p:spPr>
              <a:xfrm>
                <a:off x="5599" y="5670"/>
                <a:ext cx="1052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8" name="文本框 34"/>
              <p:cNvSpPr txBox="1"/>
              <p:nvPr/>
            </p:nvSpPr>
            <p:spPr>
              <a:xfrm>
                <a:off x="5599" y="6662"/>
                <a:ext cx="1050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34"/>
              <p:cNvSpPr txBox="1"/>
              <p:nvPr/>
            </p:nvSpPr>
            <p:spPr>
              <a:xfrm>
                <a:off x="6474" y="6162"/>
                <a:ext cx="1050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</a:p>
            </p:txBody>
          </p:sp>
        </p:grpSp>
        <p:grpSp>
          <p:nvGrpSpPr>
            <p:cNvPr id="21" name="组合 39"/>
            <p:cNvGrpSpPr/>
            <p:nvPr/>
          </p:nvGrpSpPr>
          <p:grpSpPr>
            <a:xfrm>
              <a:off x="8394868" y="2660162"/>
              <a:ext cx="685865" cy="1307016"/>
              <a:chOff x="5712" y="5670"/>
              <a:chExt cx="1079" cy="2059"/>
            </a:xfrm>
          </p:grpSpPr>
          <p:sp>
            <p:nvSpPr>
              <p:cNvPr id="22" name="文本框 9"/>
              <p:cNvSpPr txBox="1"/>
              <p:nvPr/>
            </p:nvSpPr>
            <p:spPr>
              <a:xfrm>
                <a:off x="5739" y="5670"/>
                <a:ext cx="1052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3" name="文本框 34"/>
              <p:cNvSpPr txBox="1"/>
              <p:nvPr/>
            </p:nvSpPr>
            <p:spPr>
              <a:xfrm>
                <a:off x="5712" y="6662"/>
                <a:ext cx="1050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6041808" y="3177680"/>
            <a:ext cx="1038830" cy="1395410"/>
            <a:chOff x="6560548" y="2673665"/>
            <a:chExt cx="1351200" cy="1860546"/>
          </a:xfrm>
        </p:grpSpPr>
        <p:sp>
          <p:nvSpPr>
            <p:cNvPr id="28" name="文本框 27"/>
            <p:cNvSpPr txBox="1"/>
            <p:nvPr/>
          </p:nvSpPr>
          <p:spPr>
            <a:xfrm>
              <a:off x="6560548" y="2997479"/>
              <a:ext cx="11144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29" name="组合 39"/>
            <p:cNvGrpSpPr/>
            <p:nvPr/>
          </p:nvGrpSpPr>
          <p:grpSpPr>
            <a:xfrm>
              <a:off x="7243046" y="2673665"/>
              <a:ext cx="668702" cy="1860546"/>
              <a:chOff x="5599" y="5670"/>
              <a:chExt cx="1052" cy="2931"/>
            </a:xfrm>
          </p:grpSpPr>
          <p:sp>
            <p:nvSpPr>
              <p:cNvPr id="34" name="文本框 9"/>
              <p:cNvSpPr txBox="1"/>
              <p:nvPr/>
            </p:nvSpPr>
            <p:spPr>
              <a:xfrm>
                <a:off x="5599" y="5670"/>
                <a:ext cx="1052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599" y="6662"/>
                <a:ext cx="1050" cy="19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5712" y="6680"/>
                <a:ext cx="754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94458"/>
            <a:ext cx="8138095" cy="2314039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进一步学习分数除法，掌握一个数除以分数的计算方法，并能正确地进行计算。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体会“除以一个不为零的数”与“乘这个数的倒数”之间的关系。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用这一盒毛线能织几双手套？如果织围巾能织几条？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9501" y="1005576"/>
            <a:ext cx="5864999" cy="145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409415" y="2443188"/>
            <a:ext cx="2485762" cy="856134"/>
            <a:chOff x="3001590" y="3596881"/>
            <a:chExt cx="3233217" cy="1141511"/>
          </a:xfrm>
        </p:grpSpPr>
        <p:grpSp>
          <p:nvGrpSpPr>
            <p:cNvPr id="8" name="组合 39"/>
            <p:cNvGrpSpPr/>
            <p:nvPr/>
          </p:nvGrpSpPr>
          <p:grpSpPr>
            <a:xfrm>
              <a:off x="3001590" y="3596881"/>
              <a:ext cx="771680" cy="1139434"/>
              <a:chOff x="5603" y="5778"/>
              <a:chExt cx="1214" cy="1795"/>
            </a:xfrm>
          </p:grpSpPr>
          <p:sp>
            <p:nvSpPr>
              <p:cNvPr id="18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34"/>
              <p:cNvSpPr txBox="1"/>
              <p:nvPr/>
            </p:nvSpPr>
            <p:spPr>
              <a:xfrm>
                <a:off x="6114" y="6130"/>
                <a:ext cx="703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</a:p>
            </p:txBody>
          </p:sp>
        </p:grpSp>
        <p:grpSp>
          <p:nvGrpSpPr>
            <p:cNvPr id="9" name="组合 39"/>
            <p:cNvGrpSpPr/>
            <p:nvPr/>
          </p:nvGrpSpPr>
          <p:grpSpPr>
            <a:xfrm>
              <a:off x="3886964" y="3598958"/>
              <a:ext cx="643914" cy="1139434"/>
              <a:chOff x="5603" y="5778"/>
              <a:chExt cx="1013" cy="1795"/>
            </a:xfrm>
          </p:grpSpPr>
          <p:sp>
            <p:nvSpPr>
              <p:cNvPr id="1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34"/>
              <p:cNvSpPr txBox="1"/>
              <p:nvPr/>
            </p:nvSpPr>
            <p:spPr>
              <a:xfrm>
                <a:off x="6129" y="6127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endParaRPr lang="en-US" altLang="zh-CN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9"/>
            <p:cNvSpPr txBox="1"/>
            <p:nvPr/>
          </p:nvSpPr>
          <p:spPr>
            <a:xfrm>
              <a:off x="4762317" y="3815374"/>
              <a:ext cx="1472490" cy="677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（双）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95243" y="3165818"/>
            <a:ext cx="2485762" cy="856134"/>
            <a:chOff x="3001590" y="3596881"/>
            <a:chExt cx="3233217" cy="1141511"/>
          </a:xfrm>
        </p:grpSpPr>
        <p:grpSp>
          <p:nvGrpSpPr>
            <p:cNvPr id="30" name="组合 39"/>
            <p:cNvGrpSpPr/>
            <p:nvPr/>
          </p:nvGrpSpPr>
          <p:grpSpPr>
            <a:xfrm>
              <a:off x="3001590" y="3596881"/>
              <a:ext cx="771680" cy="1139434"/>
              <a:chOff x="5603" y="5778"/>
              <a:chExt cx="1214" cy="1795"/>
            </a:xfrm>
          </p:grpSpPr>
          <p:sp>
            <p:nvSpPr>
              <p:cNvPr id="37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8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4"/>
              <p:cNvSpPr txBox="1"/>
              <p:nvPr/>
            </p:nvSpPr>
            <p:spPr>
              <a:xfrm>
                <a:off x="6114" y="6130"/>
                <a:ext cx="703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</a:p>
            </p:txBody>
          </p:sp>
        </p:grpSp>
        <p:grpSp>
          <p:nvGrpSpPr>
            <p:cNvPr id="31" name="组合 39"/>
            <p:cNvGrpSpPr/>
            <p:nvPr/>
          </p:nvGrpSpPr>
          <p:grpSpPr>
            <a:xfrm>
              <a:off x="3886964" y="3598958"/>
              <a:ext cx="643914" cy="1139434"/>
              <a:chOff x="5603" y="5778"/>
              <a:chExt cx="1013" cy="1795"/>
            </a:xfrm>
          </p:grpSpPr>
          <p:sp>
            <p:nvSpPr>
              <p:cNvPr id="33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4"/>
              <p:cNvSpPr txBox="1"/>
              <p:nvPr/>
            </p:nvSpPr>
            <p:spPr>
              <a:xfrm>
                <a:off x="6129" y="6127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endPara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文本框 9"/>
            <p:cNvSpPr txBox="1"/>
            <p:nvPr/>
          </p:nvSpPr>
          <p:spPr>
            <a:xfrm>
              <a:off x="4762317" y="3815374"/>
              <a:ext cx="1472490" cy="677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（条）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67576" y="4052316"/>
            <a:ext cx="5111096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答：能织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双手套，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条织围巾。</a:t>
            </a:r>
            <a:endParaRPr lang="zh-CN" altLang="en-US" sz="2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72354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2415" y="1602581"/>
            <a:ext cx="7704784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一个数除以分数的计算方法：一个数（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除外）除以分数，等于乘这个分数的倒数，能约分的可以先约分。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1070875" y="959677"/>
            <a:ext cx="197151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填一填：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28250" y="154410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0" name="组合 69"/>
          <p:cNvGrpSpPr/>
          <p:nvPr/>
        </p:nvGrpSpPr>
        <p:grpSpPr>
          <a:xfrm>
            <a:off x="2302192" y="1423168"/>
            <a:ext cx="4832076" cy="931555"/>
            <a:chOff x="1410271" y="2487495"/>
            <a:chExt cx="6285055" cy="1242072"/>
          </a:xfrm>
        </p:grpSpPr>
        <p:grpSp>
          <p:nvGrpSpPr>
            <p:cNvPr id="6" name="组合 39"/>
            <p:cNvGrpSpPr/>
            <p:nvPr/>
          </p:nvGrpSpPr>
          <p:grpSpPr>
            <a:xfrm>
              <a:off x="1410271" y="2505419"/>
              <a:ext cx="825075" cy="1211163"/>
              <a:chOff x="5603" y="5778"/>
              <a:chExt cx="1298" cy="1908"/>
            </a:xfrm>
          </p:grpSpPr>
          <p:sp>
            <p:nvSpPr>
              <p:cNvPr id="2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25" name="文本框 34"/>
              <p:cNvSpPr txBox="1"/>
              <p:nvPr/>
            </p:nvSpPr>
            <p:spPr>
              <a:xfrm>
                <a:off x="5603" y="6619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9" name="组合 39"/>
            <p:cNvGrpSpPr/>
            <p:nvPr/>
          </p:nvGrpSpPr>
          <p:grpSpPr>
            <a:xfrm>
              <a:off x="5567166" y="2492089"/>
              <a:ext cx="2128160" cy="1185773"/>
              <a:chOff x="4672" y="5642"/>
              <a:chExt cx="3348" cy="1868"/>
            </a:xfrm>
          </p:grpSpPr>
          <p:sp>
            <p:nvSpPr>
              <p:cNvPr id="14" name="文本框 9"/>
              <p:cNvSpPr txBox="1"/>
              <p:nvPr/>
            </p:nvSpPr>
            <p:spPr>
              <a:xfrm>
                <a:off x="5155" y="5642"/>
                <a:ext cx="286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）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5576" y="6594"/>
                <a:ext cx="1664" cy="1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34"/>
              <p:cNvSpPr txBox="1"/>
              <p:nvPr/>
            </p:nvSpPr>
            <p:spPr>
              <a:xfrm>
                <a:off x="4672" y="601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  <p:sp>
            <p:nvSpPr>
              <p:cNvPr id="40" name="文本框 9"/>
              <p:cNvSpPr txBox="1"/>
              <p:nvPr/>
            </p:nvSpPr>
            <p:spPr>
              <a:xfrm>
                <a:off x="5155" y="6443"/>
                <a:ext cx="2865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）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264815" y="2518403"/>
              <a:ext cx="657624" cy="1211164"/>
              <a:chOff x="2223637" y="2518403"/>
              <a:chExt cx="657624" cy="1211164"/>
            </a:xfrm>
          </p:grpSpPr>
          <p:sp>
            <p:nvSpPr>
              <p:cNvPr id="23" name="文本框 34"/>
              <p:cNvSpPr txBox="1"/>
              <p:nvPr/>
            </p:nvSpPr>
            <p:spPr>
              <a:xfrm>
                <a:off x="2571699" y="2729151"/>
                <a:ext cx="309562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  <p:grpSp>
            <p:nvGrpSpPr>
              <p:cNvPr id="10" name="组合 39"/>
              <p:cNvGrpSpPr/>
              <p:nvPr/>
            </p:nvGrpSpPr>
            <p:grpSpPr>
              <a:xfrm>
                <a:off x="2223637" y="2518403"/>
                <a:ext cx="378212" cy="1211164"/>
                <a:chOff x="5603" y="5778"/>
                <a:chExt cx="595" cy="1908"/>
              </a:xfrm>
            </p:grpSpPr>
            <p:sp>
              <p:nvSpPr>
                <p:cNvPr id="11" name="文本框 9"/>
                <p:cNvSpPr txBox="1"/>
                <p:nvPr/>
              </p:nvSpPr>
              <p:spPr>
                <a:xfrm>
                  <a:off x="5608" y="5778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3</a:t>
                  </a: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5603" y="6619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4</a:t>
                  </a: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5632" y="6680"/>
                  <a:ext cx="566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组合 66"/>
            <p:cNvGrpSpPr/>
            <p:nvPr/>
          </p:nvGrpSpPr>
          <p:grpSpPr>
            <a:xfrm>
              <a:off x="3023067" y="2487495"/>
              <a:ext cx="3265132" cy="1194868"/>
              <a:chOff x="3318434" y="2449657"/>
              <a:chExt cx="3265132" cy="1194868"/>
            </a:xfrm>
          </p:grpSpPr>
          <p:grpSp>
            <p:nvGrpSpPr>
              <p:cNvPr id="8" name="组合 39"/>
              <p:cNvGrpSpPr/>
              <p:nvPr/>
            </p:nvGrpSpPr>
            <p:grpSpPr>
              <a:xfrm>
                <a:off x="3505778" y="2484125"/>
                <a:ext cx="2441078" cy="1126737"/>
                <a:chOff x="6424" y="5858"/>
                <a:chExt cx="2638" cy="177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6424" y="6752"/>
                  <a:ext cx="2638" cy="2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34"/>
                <p:cNvSpPr txBox="1"/>
                <p:nvPr/>
              </p:nvSpPr>
              <p:spPr>
                <a:xfrm>
                  <a:off x="7493" y="5858"/>
                  <a:ext cx="703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×</a:t>
                  </a:r>
                </a:p>
              </p:txBody>
            </p:sp>
            <p:sp>
              <p:nvSpPr>
                <p:cNvPr id="30" name="文本框 34"/>
                <p:cNvSpPr txBox="1"/>
                <p:nvPr/>
              </p:nvSpPr>
              <p:spPr>
                <a:xfrm>
                  <a:off x="7493" y="6566"/>
                  <a:ext cx="703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×</a:t>
                  </a:r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3318434" y="2449657"/>
                <a:ext cx="3265131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）（  ）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318435" y="2967418"/>
                <a:ext cx="3265131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）（  ）</a:t>
                </a: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2297107" y="2396276"/>
            <a:ext cx="4109907" cy="866303"/>
            <a:chOff x="1313585" y="3806964"/>
            <a:chExt cx="5345733" cy="1155070"/>
          </a:xfrm>
        </p:grpSpPr>
        <p:grpSp>
          <p:nvGrpSpPr>
            <p:cNvPr id="44" name="组合 39"/>
            <p:cNvGrpSpPr/>
            <p:nvPr/>
          </p:nvGrpSpPr>
          <p:grpSpPr>
            <a:xfrm>
              <a:off x="1313585" y="3806964"/>
              <a:ext cx="825075" cy="1139433"/>
              <a:chOff x="5603" y="5778"/>
              <a:chExt cx="1298" cy="1795"/>
            </a:xfrm>
          </p:grpSpPr>
          <p:sp>
            <p:nvSpPr>
              <p:cNvPr id="63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72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7</a:t>
                </a: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59629" y="4042122"/>
              <a:ext cx="1720100" cy="692055"/>
              <a:chOff x="1915137" y="2740577"/>
              <a:chExt cx="1720100" cy="692055"/>
            </a:xfrm>
          </p:grpSpPr>
          <p:sp>
            <p:nvSpPr>
              <p:cNvPr id="54" name="文本框 34"/>
              <p:cNvSpPr txBox="1"/>
              <p:nvPr/>
            </p:nvSpPr>
            <p:spPr>
              <a:xfrm>
                <a:off x="3325676" y="2755524"/>
                <a:ext cx="309561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915137" y="2740577"/>
                <a:ext cx="1482933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 ）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3864361" y="3822601"/>
              <a:ext cx="2794957" cy="1139433"/>
              <a:chOff x="3875650" y="3833890"/>
              <a:chExt cx="2794957" cy="1139433"/>
            </a:xfrm>
          </p:grpSpPr>
          <p:grpSp>
            <p:nvGrpSpPr>
              <p:cNvPr id="75" name="组合 39"/>
              <p:cNvGrpSpPr/>
              <p:nvPr/>
            </p:nvGrpSpPr>
            <p:grpSpPr>
              <a:xfrm>
                <a:off x="3875650" y="3833890"/>
                <a:ext cx="2794957" cy="1139433"/>
                <a:chOff x="5603" y="5778"/>
                <a:chExt cx="4397" cy="1795"/>
              </a:xfrm>
            </p:grpSpPr>
            <p:sp>
              <p:nvSpPr>
                <p:cNvPr id="77" name="文本框 9"/>
                <p:cNvSpPr txBox="1"/>
                <p:nvPr/>
              </p:nvSpPr>
              <p:spPr>
                <a:xfrm>
                  <a:off x="5608" y="5778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3</a:t>
                  </a:r>
                </a:p>
              </p:txBody>
            </p:sp>
            <p:sp>
              <p:nvSpPr>
                <p:cNvPr id="78" name="文本框 34"/>
                <p:cNvSpPr txBox="1"/>
                <p:nvPr/>
              </p:nvSpPr>
              <p:spPr>
                <a:xfrm>
                  <a:off x="5603" y="6506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cxnSp>
              <p:nvCxnSpPr>
                <p:cNvPr id="79" name="直接连接符 78"/>
                <p:cNvCxnSpPr/>
                <p:nvPr/>
              </p:nvCxnSpPr>
              <p:spPr>
                <a:xfrm>
                  <a:off x="5632" y="6680"/>
                  <a:ext cx="566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文本框 34"/>
                <p:cNvSpPr txBox="1"/>
                <p:nvPr/>
              </p:nvSpPr>
              <p:spPr>
                <a:xfrm>
                  <a:off x="6090" y="6130"/>
                  <a:ext cx="811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×</a:t>
                  </a:r>
                </a:p>
              </p:txBody>
            </p:sp>
            <p:sp>
              <p:nvSpPr>
                <p:cNvPr id="84" name="文本框 34"/>
                <p:cNvSpPr txBox="1"/>
                <p:nvPr/>
              </p:nvSpPr>
              <p:spPr>
                <a:xfrm>
                  <a:off x="9513" y="6150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</p:grpSp>
          <p:grpSp>
            <p:nvGrpSpPr>
              <p:cNvPr id="81" name="组合 80"/>
              <p:cNvGrpSpPr/>
              <p:nvPr/>
            </p:nvGrpSpPr>
            <p:grpSpPr>
              <a:xfrm>
                <a:off x="4421695" y="4069048"/>
                <a:ext cx="1720100" cy="692055"/>
                <a:chOff x="1915137" y="2740577"/>
                <a:chExt cx="1720100" cy="692055"/>
              </a:xfrm>
            </p:grpSpPr>
            <p:sp>
              <p:nvSpPr>
                <p:cNvPr id="82" name="文本框 34"/>
                <p:cNvSpPr txBox="1"/>
                <p:nvPr/>
              </p:nvSpPr>
              <p:spPr>
                <a:xfrm>
                  <a:off x="3325676" y="2755524"/>
                  <a:ext cx="309561" cy="6771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700" b="1">
                      <a:latin typeface="宋体" panose="02010600030101010101" pitchFamily="2" charset="-122"/>
                    </a:rPr>
                    <a:t>＝</a:t>
                  </a:r>
                  <a:endParaRPr lang="en-US" altLang="zh-CN" sz="2700" b="1"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3" name="文本框 82"/>
                <p:cNvSpPr txBox="1"/>
                <p:nvPr/>
              </p:nvSpPr>
              <p:spPr>
                <a:xfrm>
                  <a:off x="1915137" y="2740577"/>
                  <a:ext cx="1482933" cy="6771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700" b="1">
                      <a:latin typeface="宋体" panose="02010600030101010101" pitchFamily="2" charset="-122"/>
                    </a:rPr>
                    <a:t>（   ）</a:t>
                  </a:r>
                  <a:endParaRPr lang="en-US" altLang="zh-CN" sz="2700" b="1">
                    <a:latin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2333322" y="3268960"/>
            <a:ext cx="4818464" cy="854575"/>
            <a:chOff x="1450763" y="4948551"/>
            <a:chExt cx="6267349" cy="1139433"/>
          </a:xfrm>
        </p:grpSpPr>
        <p:sp>
          <p:nvSpPr>
            <p:cNvPr id="101" name="文本框 100"/>
            <p:cNvSpPr txBox="1"/>
            <p:nvPr/>
          </p:nvSpPr>
          <p:spPr>
            <a:xfrm>
              <a:off x="2881386" y="5191272"/>
              <a:ext cx="1482933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latin typeface="宋体" panose="02010600030101010101" pitchFamily="2" charset="-122"/>
                </a:rPr>
                <a:t>（   ）</a:t>
              </a:r>
              <a:endParaRPr lang="en-US" altLang="zh-CN" sz="2700" b="1">
                <a:latin typeface="宋体" panose="0201060003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450763" y="4948551"/>
              <a:ext cx="1412571" cy="1139433"/>
              <a:chOff x="1428705" y="4941167"/>
              <a:chExt cx="1412571" cy="1139433"/>
            </a:xfrm>
          </p:grpSpPr>
          <p:grpSp>
            <p:nvGrpSpPr>
              <p:cNvPr id="88" name="组合 39"/>
              <p:cNvGrpSpPr/>
              <p:nvPr/>
            </p:nvGrpSpPr>
            <p:grpSpPr>
              <a:xfrm>
                <a:off x="1428705" y="4941167"/>
                <a:ext cx="825075" cy="1139433"/>
                <a:chOff x="5603" y="5778"/>
                <a:chExt cx="1298" cy="1795"/>
              </a:xfrm>
            </p:grpSpPr>
            <p:sp>
              <p:nvSpPr>
                <p:cNvPr id="102" name="文本框 9"/>
                <p:cNvSpPr txBox="1"/>
                <p:nvPr/>
              </p:nvSpPr>
              <p:spPr>
                <a:xfrm>
                  <a:off x="5608" y="5778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3</a:t>
                  </a:r>
                </a:p>
              </p:txBody>
            </p:sp>
            <p:sp>
              <p:nvSpPr>
                <p:cNvPr id="103" name="文本框 34"/>
                <p:cNvSpPr txBox="1"/>
                <p:nvPr/>
              </p:nvSpPr>
              <p:spPr>
                <a:xfrm>
                  <a:off x="5603" y="6506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4</a:t>
                  </a:r>
                </a:p>
              </p:txBody>
            </p: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5632" y="6680"/>
                  <a:ext cx="566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文本框 34"/>
                <p:cNvSpPr txBox="1"/>
                <p:nvPr/>
              </p:nvSpPr>
              <p:spPr>
                <a:xfrm>
                  <a:off x="6090" y="6130"/>
                  <a:ext cx="811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÷</a:t>
                  </a:r>
                </a:p>
              </p:txBody>
            </p:sp>
          </p:grpSp>
          <p:sp>
            <p:nvSpPr>
              <p:cNvPr id="96" name="文本框 34"/>
              <p:cNvSpPr txBox="1"/>
              <p:nvPr/>
            </p:nvSpPr>
            <p:spPr>
              <a:xfrm>
                <a:off x="2228733" y="5163218"/>
                <a:ext cx="309561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07" name="文本框 34"/>
              <p:cNvSpPr txBox="1"/>
              <p:nvPr/>
            </p:nvSpPr>
            <p:spPr>
              <a:xfrm>
                <a:off x="2531715" y="5172864"/>
                <a:ext cx="309561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98" name="文本框 34"/>
            <p:cNvSpPr txBox="1"/>
            <p:nvPr/>
          </p:nvSpPr>
          <p:spPr>
            <a:xfrm>
              <a:off x="4289043" y="5180248"/>
              <a:ext cx="515513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latin typeface="宋体" panose="02010600030101010101" pitchFamily="2" charset="-122"/>
                </a:rPr>
                <a:t>×</a:t>
              </a: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25526" y="5191962"/>
              <a:ext cx="1720100" cy="692055"/>
              <a:chOff x="1915137" y="2740577"/>
              <a:chExt cx="1720100" cy="692055"/>
            </a:xfrm>
          </p:grpSpPr>
          <p:sp>
            <p:nvSpPr>
              <p:cNvPr id="93" name="文本框 34"/>
              <p:cNvSpPr txBox="1"/>
              <p:nvPr/>
            </p:nvSpPr>
            <p:spPr>
              <a:xfrm>
                <a:off x="3325676" y="2755524"/>
                <a:ext cx="309561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1915137" y="2740577"/>
                <a:ext cx="1482933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（   ）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6235179" y="5163218"/>
              <a:ext cx="1482933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latin typeface="宋体" panose="02010600030101010101" pitchFamily="2" charset="-122"/>
                </a:rPr>
                <a:t>（   ）</a:t>
              </a:r>
              <a:endParaRPr lang="en-US" altLang="zh-CN" sz="27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13692" y="1801325"/>
            <a:ext cx="1476883" cy="524328"/>
            <a:chOff x="5220586" y="2401765"/>
            <a:chExt cx="1920973" cy="699104"/>
          </a:xfrm>
        </p:grpSpPr>
        <p:sp>
          <p:nvSpPr>
            <p:cNvPr id="109" name="文本框 9"/>
            <p:cNvSpPr txBox="1"/>
            <p:nvPr/>
          </p:nvSpPr>
          <p:spPr>
            <a:xfrm>
              <a:off x="5220586" y="2423761"/>
              <a:ext cx="60242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10" name="文本框 9"/>
            <p:cNvSpPr txBox="1"/>
            <p:nvPr/>
          </p:nvSpPr>
          <p:spPr>
            <a:xfrm>
              <a:off x="6539137" y="2401765"/>
              <a:ext cx="60242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04235" y="1395857"/>
            <a:ext cx="1502640" cy="514028"/>
            <a:chOff x="5208286" y="1861143"/>
            <a:chExt cx="1954475" cy="685370"/>
          </a:xfrm>
        </p:grpSpPr>
        <p:sp>
          <p:nvSpPr>
            <p:cNvPr id="108" name="文本框 9"/>
            <p:cNvSpPr txBox="1"/>
            <p:nvPr/>
          </p:nvSpPr>
          <p:spPr>
            <a:xfrm>
              <a:off x="5208286" y="1869406"/>
              <a:ext cx="602422" cy="677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11" name="文本框 9"/>
            <p:cNvSpPr txBox="1"/>
            <p:nvPr/>
          </p:nvSpPr>
          <p:spPr>
            <a:xfrm>
              <a:off x="6560339" y="1861143"/>
              <a:ext cx="602422" cy="677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63381" y="1429378"/>
            <a:ext cx="463154" cy="903228"/>
            <a:chOff x="8016675" y="1905836"/>
            <a:chExt cx="602422" cy="1204304"/>
          </a:xfrm>
        </p:grpSpPr>
        <p:sp>
          <p:nvSpPr>
            <p:cNvPr id="112" name="文本框 9"/>
            <p:cNvSpPr txBox="1"/>
            <p:nvPr/>
          </p:nvSpPr>
          <p:spPr>
            <a:xfrm>
              <a:off x="8016675" y="1905836"/>
              <a:ext cx="60242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13" name="文本框 9"/>
            <p:cNvSpPr txBox="1"/>
            <p:nvPr/>
          </p:nvSpPr>
          <p:spPr>
            <a:xfrm>
              <a:off x="8016675" y="2433032"/>
              <a:ext cx="60242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8</a:t>
              </a:r>
            </a:p>
          </p:txBody>
        </p:sp>
      </p:grpSp>
      <p:grpSp>
        <p:nvGrpSpPr>
          <p:cNvPr id="119" name="组合 39"/>
          <p:cNvGrpSpPr/>
          <p:nvPr/>
        </p:nvGrpSpPr>
        <p:grpSpPr>
          <a:xfrm>
            <a:off x="3244620" y="2379076"/>
            <a:ext cx="383630" cy="862667"/>
            <a:chOff x="5601" y="5765"/>
            <a:chExt cx="785" cy="1812"/>
          </a:xfrm>
        </p:grpSpPr>
        <p:sp>
          <p:nvSpPr>
            <p:cNvPr id="120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7</a:t>
              </a:r>
            </a:p>
          </p:txBody>
        </p:sp>
        <p:sp>
          <p:nvSpPr>
            <p:cNvPr id="121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39"/>
          <p:cNvGrpSpPr/>
          <p:nvPr/>
        </p:nvGrpSpPr>
        <p:grpSpPr>
          <a:xfrm>
            <a:off x="5222331" y="2388184"/>
            <a:ext cx="383630" cy="862667"/>
            <a:chOff x="5601" y="5765"/>
            <a:chExt cx="785" cy="1812"/>
          </a:xfrm>
        </p:grpSpPr>
        <p:sp>
          <p:nvSpPr>
            <p:cNvPr id="124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25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39"/>
          <p:cNvGrpSpPr/>
          <p:nvPr/>
        </p:nvGrpSpPr>
        <p:grpSpPr>
          <a:xfrm>
            <a:off x="3964157" y="3278721"/>
            <a:ext cx="383630" cy="862667"/>
            <a:chOff x="5601" y="5765"/>
            <a:chExt cx="785" cy="1812"/>
          </a:xfrm>
        </p:grpSpPr>
        <p:sp>
          <p:nvSpPr>
            <p:cNvPr id="128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29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4</a:t>
              </a:r>
            </a:p>
          </p:txBody>
        </p:sp>
        <p:cxnSp>
          <p:nvCxnSpPr>
            <p:cNvPr id="130" name="直接连接符 129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39"/>
          <p:cNvGrpSpPr/>
          <p:nvPr/>
        </p:nvGrpSpPr>
        <p:grpSpPr>
          <a:xfrm>
            <a:off x="5222331" y="3278721"/>
            <a:ext cx="383630" cy="862667"/>
            <a:chOff x="5601" y="5765"/>
            <a:chExt cx="785" cy="1812"/>
          </a:xfrm>
        </p:grpSpPr>
        <p:sp>
          <p:nvSpPr>
            <p:cNvPr id="132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33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cxnSp>
          <p:nvCxnSpPr>
            <p:cNvPr id="134" name="直接连接符 133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39"/>
          <p:cNvGrpSpPr/>
          <p:nvPr/>
        </p:nvGrpSpPr>
        <p:grpSpPr>
          <a:xfrm>
            <a:off x="6523944" y="3284910"/>
            <a:ext cx="383630" cy="862667"/>
            <a:chOff x="5601" y="5765"/>
            <a:chExt cx="785" cy="1812"/>
          </a:xfrm>
        </p:grpSpPr>
        <p:sp>
          <p:nvSpPr>
            <p:cNvPr id="136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37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8</a:t>
              </a: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一个数除以分数的计算方法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53827" y="1239178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填一填，说一说。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130135" y="1659943"/>
            <a:ext cx="40972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张同样大的饼，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121428" y="2158696"/>
            <a:ext cx="52113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①每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张一份，可以分成几份？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139606" y="3327265"/>
            <a:ext cx="59366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②每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张一份，可以分成几份？</a:t>
            </a:r>
          </a:p>
        </p:txBody>
      </p:sp>
      <p:sp>
        <p:nvSpPr>
          <p:cNvPr id="23" name="TextBox 98"/>
          <p:cNvSpPr txBox="1">
            <a:spLocks noChangeArrowheads="1"/>
          </p:cNvSpPr>
          <p:nvPr/>
        </p:nvSpPr>
        <p:spPr bwMode="auto">
          <a:xfrm>
            <a:off x="1515322" y="2601163"/>
            <a:ext cx="372052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4÷2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）</a:t>
            </a:r>
          </a:p>
        </p:txBody>
      </p:sp>
      <p:sp>
        <p:nvSpPr>
          <p:cNvPr id="24" name="TextBox 99"/>
          <p:cNvSpPr txBox="1">
            <a:spLocks noChangeArrowheads="1"/>
          </p:cNvSpPr>
          <p:nvPr/>
        </p:nvSpPr>
        <p:spPr bwMode="auto">
          <a:xfrm>
            <a:off x="1464095" y="3864730"/>
            <a:ext cx="379187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4÷1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）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2966993" y="2586013"/>
            <a:ext cx="18502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        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2914428" y="3855262"/>
            <a:ext cx="21566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        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34" name="椭圆 33"/>
          <p:cNvSpPr/>
          <p:nvPr/>
        </p:nvSpPr>
        <p:spPr bwMode="auto">
          <a:xfrm>
            <a:off x="6097332" y="2299339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733019" y="2301720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7368707" y="2301720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8004394" y="2301720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6097332" y="2893405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6733019" y="2895786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7368707" y="2895786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8004394" y="2895786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0"/>
          <p:cNvSpPr txBox="1">
            <a:spLocks noChangeArrowheads="1"/>
          </p:cNvSpPr>
          <p:nvPr/>
        </p:nvSpPr>
        <p:spPr bwMode="auto">
          <a:xfrm>
            <a:off x="1194967" y="1491630"/>
            <a:ext cx="44791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4÷</a:t>
            </a:r>
            <a:r>
              <a:rPr lang="en-US" altLang="zh-CN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）</a:t>
            </a:r>
          </a:p>
        </p:txBody>
      </p:sp>
      <p:sp>
        <p:nvSpPr>
          <p:cNvPr id="11" name="TextBox 101"/>
          <p:cNvSpPr txBox="1">
            <a:spLocks noChangeArrowheads="1"/>
          </p:cNvSpPr>
          <p:nvPr/>
        </p:nvSpPr>
        <p:spPr bwMode="auto">
          <a:xfrm>
            <a:off x="1250328" y="3165816"/>
            <a:ext cx="40692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4÷</a:t>
            </a:r>
            <a:r>
              <a:rPr lang="en-US" altLang="zh-CN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</a:t>
            </a:r>
            <a:r>
              <a:rPr lang="zh-CN" altLang="en-US" sz="2700">
                <a:solidFill>
                  <a:srgbClr val="7030A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）</a:t>
            </a:r>
          </a:p>
        </p:txBody>
      </p:sp>
      <p:sp>
        <p:nvSpPr>
          <p:cNvPr id="18" name="椭圆 17"/>
          <p:cNvSpPr/>
          <p:nvPr/>
        </p:nvSpPr>
        <p:spPr bwMode="auto">
          <a:xfrm>
            <a:off x="5931248" y="2029309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566936" y="2031690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202623" y="2031690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7838311" y="2031690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5931248" y="2623375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6566936" y="2625756"/>
            <a:ext cx="439962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202623" y="2625756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838311" y="2625756"/>
            <a:ext cx="439963" cy="41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668" tIns="34834" rIns="69668" bIns="34834"/>
          <a:lstStyle/>
          <a:p>
            <a:pPr eaLnBrk="0" hangingPunct="0">
              <a:defRPr/>
            </a:pPr>
            <a:endParaRPr lang="zh-CN" altLang="en-US" sz="1500" b="1">
              <a:latin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5271" y="681541"/>
            <a:ext cx="5536120" cy="870768"/>
            <a:chOff x="330151" y="1052736"/>
            <a:chExt cx="7200800" cy="1161024"/>
          </a:xfrm>
        </p:grpSpPr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330151" y="1338673"/>
              <a:ext cx="72008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③每  张一份，可以分成几份？</a:t>
              </a:r>
            </a:p>
          </p:txBody>
        </p:sp>
        <p:grpSp>
          <p:nvGrpSpPr>
            <p:cNvPr id="26" name="Group 2"/>
            <p:cNvGrpSpPr/>
            <p:nvPr/>
          </p:nvGrpSpPr>
          <p:grpSpPr bwMode="auto">
            <a:xfrm>
              <a:off x="1338263" y="1052736"/>
              <a:ext cx="458220" cy="1161024"/>
              <a:chOff x="-14705" y="-29971"/>
              <a:chExt cx="271364" cy="779522"/>
            </a:xfrm>
          </p:grpSpPr>
          <p:sp>
            <p:nvSpPr>
              <p:cNvPr id="27" name="TextBox 77"/>
              <p:cNvSpPr txBox="1">
                <a:spLocks noChangeArrowheads="1"/>
              </p:cNvSpPr>
              <p:nvPr/>
            </p:nvSpPr>
            <p:spPr bwMode="auto">
              <a:xfrm>
                <a:off x="-14705" y="-29971"/>
                <a:ext cx="256659" cy="454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TextBox 79"/>
              <p:cNvSpPr txBox="1">
                <a:spLocks noChangeArrowheads="1"/>
              </p:cNvSpPr>
              <p:nvPr/>
            </p:nvSpPr>
            <p:spPr bwMode="auto">
              <a:xfrm>
                <a:off x="0" y="294934"/>
                <a:ext cx="256659" cy="454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75272" y="2247714"/>
            <a:ext cx="5480758" cy="877780"/>
            <a:chOff x="330151" y="3454400"/>
            <a:chExt cx="7128792" cy="1170373"/>
          </a:xfrm>
        </p:grpSpPr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330151" y="3714937"/>
              <a:ext cx="712879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④每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张一份，可以分成几份？</a:t>
              </a:r>
            </a:p>
          </p:txBody>
        </p:sp>
        <p:grpSp>
          <p:nvGrpSpPr>
            <p:cNvPr id="30" name="Group 2"/>
            <p:cNvGrpSpPr/>
            <p:nvPr/>
          </p:nvGrpSpPr>
          <p:grpSpPr bwMode="auto">
            <a:xfrm>
              <a:off x="1376363" y="3454400"/>
              <a:ext cx="450847" cy="1170373"/>
              <a:chOff x="-11322" y="-36426"/>
              <a:chExt cx="267981" cy="787232"/>
            </a:xfrm>
          </p:grpSpPr>
          <p:sp>
            <p:nvSpPr>
              <p:cNvPr id="31" name="TextBox 77"/>
              <p:cNvSpPr txBox="1">
                <a:spLocks noChangeArrowheads="1"/>
              </p:cNvSpPr>
              <p:nvPr/>
            </p:nvSpPr>
            <p:spPr bwMode="auto">
              <a:xfrm>
                <a:off x="-11322" y="-36426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>
            <a:spLocks noChangeArrowheads="1"/>
          </p:cNvSpPr>
          <p:nvPr/>
        </p:nvSpPr>
        <p:spPr bwMode="auto">
          <a:xfrm>
            <a:off x="2136107" y="1545636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椭圆 4"/>
          <p:cNvSpPr>
            <a:spLocks noChangeArrowheads="1"/>
          </p:cNvSpPr>
          <p:nvPr/>
        </p:nvSpPr>
        <p:spPr bwMode="auto">
          <a:xfrm>
            <a:off x="3409091" y="1545636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椭圆 5"/>
          <p:cNvSpPr>
            <a:spLocks noChangeArrowheads="1"/>
          </p:cNvSpPr>
          <p:nvPr/>
        </p:nvSpPr>
        <p:spPr bwMode="auto">
          <a:xfrm>
            <a:off x="4682074" y="1545636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椭圆 6"/>
          <p:cNvSpPr>
            <a:spLocks noChangeArrowheads="1"/>
          </p:cNvSpPr>
          <p:nvPr/>
        </p:nvSpPr>
        <p:spPr bwMode="auto">
          <a:xfrm>
            <a:off x="5956278" y="1545636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6" name="直接连接符 54"/>
          <p:cNvCxnSpPr>
            <a:cxnSpLocks noChangeShapeType="1"/>
          </p:cNvCxnSpPr>
          <p:nvPr/>
        </p:nvCxnSpPr>
        <p:spPr bwMode="auto">
          <a:xfrm rot="5400000">
            <a:off x="3422030" y="2084394"/>
            <a:ext cx="1079897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55"/>
          <p:cNvCxnSpPr>
            <a:cxnSpLocks noChangeShapeType="1"/>
          </p:cNvCxnSpPr>
          <p:nvPr/>
        </p:nvCxnSpPr>
        <p:spPr bwMode="auto">
          <a:xfrm rot="5400000">
            <a:off x="4696829" y="2084990"/>
            <a:ext cx="1078706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56"/>
          <p:cNvCxnSpPr>
            <a:cxnSpLocks noChangeShapeType="1"/>
          </p:cNvCxnSpPr>
          <p:nvPr/>
        </p:nvCxnSpPr>
        <p:spPr bwMode="auto">
          <a:xfrm rot="5400000">
            <a:off x="5967997" y="2084394"/>
            <a:ext cx="1079897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6"/>
          <p:cNvGrpSpPr/>
          <p:nvPr/>
        </p:nvGrpSpPr>
        <p:grpSpPr bwMode="auto">
          <a:xfrm>
            <a:off x="3365152" y="1383711"/>
            <a:ext cx="1216841" cy="1295400"/>
            <a:chOff x="0" y="0"/>
            <a:chExt cx="1582560" cy="1728192"/>
          </a:xfrm>
          <a:solidFill>
            <a:srgbClr val="BBE0E3"/>
          </a:solidFill>
        </p:grpSpPr>
        <p:cxnSp>
          <p:nvCxnSpPr>
            <p:cNvPr id="10" name="直接连接符 62"/>
            <p:cNvCxnSpPr>
              <a:cxnSpLocks noChangeShapeType="1"/>
            </p:cNvCxnSpPr>
            <p:nvPr/>
          </p:nvCxnSpPr>
          <p:spPr bwMode="auto">
            <a:xfrm rot="5400000">
              <a:off x="70925" y="935565"/>
              <a:ext cx="1439101" cy="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  <a:prstDash val="sysDash"/>
              <a:round/>
            </a:ln>
          </p:spPr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6500" y="0"/>
              <a:ext cx="533400" cy="1728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9"/>
            <p:cNvGrpSpPr/>
            <p:nvPr/>
          </p:nvGrpSpPr>
          <p:grpSpPr bwMode="auto">
            <a:xfrm>
              <a:off x="142560" y="215904"/>
              <a:ext cx="1440000" cy="1444920"/>
              <a:chOff x="0" y="0"/>
              <a:chExt cx="1440000" cy="1444920"/>
            </a:xfrm>
            <a:grpFill/>
          </p:grpSpPr>
          <p:sp>
            <p:nvSpPr>
              <p:cNvPr id="16" name="弧形 68"/>
              <p:cNvSpPr>
                <a:spLocks noChangeArrowheads="1"/>
              </p:cNvSpPr>
              <p:nvPr/>
            </p:nvSpPr>
            <p:spPr bwMode="auto">
              <a:xfrm>
                <a:off x="299" y="120"/>
                <a:ext cx="1439701" cy="1440690"/>
              </a:xfrm>
              <a:custGeom>
                <a:avLst/>
                <a:gdLst>
                  <a:gd name="T0" fmla="*/ 719851 w 1439701"/>
                  <a:gd name="T1" fmla="*/ 0 h 1440690"/>
                  <a:gd name="T2" fmla="*/ 719850 w 1439701"/>
                  <a:gd name="T3" fmla="*/ 0 h 1440690"/>
                  <a:gd name="T4" fmla="*/ 1439701 w 1439701"/>
                  <a:gd name="T5" fmla="*/ 720345 h 1440690"/>
                  <a:gd name="T6" fmla="*/ 719850 w 1439701"/>
                  <a:gd name="T7" fmla="*/ 1440690 h 1440690"/>
                  <a:gd name="T8" fmla="*/ 695315 w 1439701"/>
                  <a:gd name="T9" fmla="*/ 1440271 h 1440690"/>
                  <a:gd name="T10" fmla="*/ 719851 w 1439701"/>
                  <a:gd name="T11" fmla="*/ 720345 h 1440690"/>
                  <a:gd name="T12" fmla="*/ 719851 w 1439701"/>
                  <a:gd name="T13" fmla="*/ 0 h 1440690"/>
                  <a:gd name="T14" fmla="*/ 719851 w 1439701"/>
                  <a:gd name="T15" fmla="*/ 0 h 1440690"/>
                  <a:gd name="T16" fmla="*/ 719850 w 1439701"/>
                  <a:gd name="T17" fmla="*/ 0 h 1440690"/>
                  <a:gd name="T18" fmla="*/ 1439701 w 1439701"/>
                  <a:gd name="T19" fmla="*/ 720345 h 1440690"/>
                  <a:gd name="T20" fmla="*/ 719850 w 1439701"/>
                  <a:gd name="T21" fmla="*/ 1440690 h 1440690"/>
                  <a:gd name="T22" fmla="*/ 695315 w 1439701"/>
                  <a:gd name="T23" fmla="*/ 1440271 h 1440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40690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  <a:lnTo>
                      <a:pt x="719851" y="720345"/>
                    </a:lnTo>
                    <a:lnTo>
                      <a:pt x="719851" y="0"/>
                    </a:lnTo>
                    <a:close/>
                  </a:path>
                  <a:path w="1439701" h="1440690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</a:path>
                </a:pathLst>
              </a:custGeom>
              <a:grpFill/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17" name="直接连接符 69"/>
              <p:cNvCxnSpPr>
                <a:cxnSpLocks noChangeShapeType="1"/>
              </p:cNvCxnSpPr>
              <p:nvPr/>
            </p:nvCxnSpPr>
            <p:spPr bwMode="auto">
              <a:xfrm rot="5400000">
                <a:off x="6938" y="725220"/>
                <a:ext cx="1440689" cy="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prstDash val="sysDash"/>
                <a:round/>
              </a:ln>
            </p:spPr>
          </p:cxnSp>
        </p:grpSp>
        <p:grpSp>
          <p:nvGrpSpPr>
            <p:cNvPr id="13" name="Group 22"/>
            <p:cNvGrpSpPr/>
            <p:nvPr/>
          </p:nvGrpSpPr>
          <p:grpSpPr bwMode="auto">
            <a:xfrm rot="10800000">
              <a:off x="0" y="206076"/>
              <a:ext cx="1440000" cy="1444920"/>
              <a:chOff x="0" y="0"/>
              <a:chExt cx="1440000" cy="1444920"/>
            </a:xfrm>
            <a:grpFill/>
          </p:grpSpPr>
          <p:sp>
            <p:nvSpPr>
              <p:cNvPr id="14" name="弧形 66"/>
              <p:cNvSpPr>
                <a:spLocks noChangeArrowheads="1"/>
              </p:cNvSpPr>
              <p:nvPr/>
            </p:nvSpPr>
            <p:spPr bwMode="auto">
              <a:xfrm>
                <a:off x="9823" y="-8894"/>
                <a:ext cx="1439701" cy="1439101"/>
              </a:xfrm>
              <a:custGeom>
                <a:avLst/>
                <a:gdLst>
                  <a:gd name="T0" fmla="*/ 719851 w 1439701"/>
                  <a:gd name="T1" fmla="*/ 0 h 1439101"/>
                  <a:gd name="T2" fmla="*/ 719850 w 1439701"/>
                  <a:gd name="T3" fmla="*/ 0 h 1439101"/>
                  <a:gd name="T4" fmla="*/ 1439701 w 1439701"/>
                  <a:gd name="T5" fmla="*/ 719551 h 1439101"/>
                  <a:gd name="T6" fmla="*/ 719850 w 1439701"/>
                  <a:gd name="T7" fmla="*/ 1439102 h 1439101"/>
                  <a:gd name="T8" fmla="*/ 695343 w 1439701"/>
                  <a:gd name="T9" fmla="*/ 1438684 h 1439101"/>
                  <a:gd name="T10" fmla="*/ 719851 w 1439701"/>
                  <a:gd name="T11" fmla="*/ 719551 h 1439101"/>
                  <a:gd name="T12" fmla="*/ 719851 w 1439701"/>
                  <a:gd name="T13" fmla="*/ 0 h 1439101"/>
                  <a:gd name="T14" fmla="*/ 719851 w 1439701"/>
                  <a:gd name="T15" fmla="*/ 0 h 1439101"/>
                  <a:gd name="T16" fmla="*/ 719850 w 1439701"/>
                  <a:gd name="T17" fmla="*/ 0 h 1439101"/>
                  <a:gd name="T18" fmla="*/ 1439701 w 1439701"/>
                  <a:gd name="T19" fmla="*/ 719551 h 1439101"/>
                  <a:gd name="T20" fmla="*/ 719850 w 1439701"/>
                  <a:gd name="T21" fmla="*/ 1439102 h 1439101"/>
                  <a:gd name="T22" fmla="*/ 695343 w 1439701"/>
                  <a:gd name="T23" fmla="*/ 1438684 h 1439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39101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  <a:lnTo>
                      <a:pt x="719851" y="719551"/>
                    </a:lnTo>
                    <a:lnTo>
                      <a:pt x="719851" y="0"/>
                    </a:lnTo>
                    <a:close/>
                  </a:path>
                  <a:path w="1439701" h="1439101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</a:path>
                </a:pathLst>
              </a:custGeom>
              <a:grpFill/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15" name="直接连接符 67"/>
              <p:cNvCxnSpPr>
                <a:cxnSpLocks noChangeShapeType="1"/>
              </p:cNvCxnSpPr>
              <p:nvPr/>
            </p:nvCxnSpPr>
            <p:spPr bwMode="auto">
              <a:xfrm rot="5400000">
                <a:off x="7732" y="715421"/>
                <a:ext cx="1439101" cy="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prstDash val="sysDash"/>
                <a:round/>
              </a:ln>
            </p:spPr>
          </p:cxnSp>
        </p:grpSp>
      </p:grpSp>
      <p:grpSp>
        <p:nvGrpSpPr>
          <p:cNvPr id="18" name="Group 25"/>
          <p:cNvGrpSpPr/>
          <p:nvPr/>
        </p:nvGrpSpPr>
        <p:grpSpPr bwMode="auto">
          <a:xfrm>
            <a:off x="4651561" y="1383711"/>
            <a:ext cx="1215620" cy="1295400"/>
            <a:chOff x="0" y="0"/>
            <a:chExt cx="1582560" cy="1728192"/>
          </a:xfrm>
        </p:grpSpPr>
        <p:cxnSp>
          <p:nvCxnSpPr>
            <p:cNvPr id="19" name="直接连接符 71"/>
            <p:cNvCxnSpPr>
              <a:cxnSpLocks noChangeShapeType="1"/>
            </p:cNvCxnSpPr>
            <p:nvPr/>
          </p:nvCxnSpPr>
          <p:spPr bwMode="auto">
            <a:xfrm rot="5400000">
              <a:off x="71719" y="935565"/>
              <a:ext cx="1439101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6500" y="0"/>
              <a:ext cx="53340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8"/>
            <p:cNvGrpSpPr/>
            <p:nvPr/>
          </p:nvGrpSpPr>
          <p:grpSpPr bwMode="auto">
            <a:xfrm>
              <a:off x="142560" y="215904"/>
              <a:ext cx="1440000" cy="1444920"/>
              <a:chOff x="0" y="0"/>
              <a:chExt cx="1440000" cy="1444920"/>
            </a:xfrm>
          </p:grpSpPr>
          <p:sp>
            <p:nvSpPr>
              <p:cNvPr id="25" name="弧形 77"/>
              <p:cNvSpPr>
                <a:spLocks noChangeArrowheads="1"/>
              </p:cNvSpPr>
              <p:nvPr/>
            </p:nvSpPr>
            <p:spPr bwMode="auto">
              <a:xfrm>
                <a:off x="442" y="120"/>
                <a:ext cx="1439558" cy="1440690"/>
              </a:xfrm>
              <a:custGeom>
                <a:avLst/>
                <a:gdLst>
                  <a:gd name="T0" fmla="*/ 719780 w 1439558"/>
                  <a:gd name="T1" fmla="*/ 0 h 1440690"/>
                  <a:gd name="T2" fmla="*/ 719779 w 1439558"/>
                  <a:gd name="T3" fmla="*/ 0 h 1440690"/>
                  <a:gd name="T4" fmla="*/ 1439558 w 1439558"/>
                  <a:gd name="T5" fmla="*/ 720345 h 1440690"/>
                  <a:gd name="T6" fmla="*/ 719779 w 1439558"/>
                  <a:gd name="T7" fmla="*/ 1440690 h 1440690"/>
                  <a:gd name="T8" fmla="*/ 695244 w 1439558"/>
                  <a:gd name="T9" fmla="*/ 1440271 h 1440690"/>
                  <a:gd name="T10" fmla="*/ 719779 w 1439558"/>
                  <a:gd name="T11" fmla="*/ 720345 h 1440690"/>
                  <a:gd name="T12" fmla="*/ 719780 w 1439558"/>
                  <a:gd name="T13" fmla="*/ 0 h 1440690"/>
                  <a:gd name="T14" fmla="*/ 719780 w 1439558"/>
                  <a:gd name="T15" fmla="*/ 0 h 1440690"/>
                  <a:gd name="T16" fmla="*/ 719779 w 1439558"/>
                  <a:gd name="T17" fmla="*/ 0 h 1440690"/>
                  <a:gd name="T18" fmla="*/ 1439558 w 1439558"/>
                  <a:gd name="T19" fmla="*/ 720345 h 1440690"/>
                  <a:gd name="T20" fmla="*/ 719779 w 1439558"/>
                  <a:gd name="T21" fmla="*/ 1440690 h 1440690"/>
                  <a:gd name="T22" fmla="*/ 695244 w 1439558"/>
                  <a:gd name="T23" fmla="*/ 1440271 h 1440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558" h="1440690" stroke="0">
                    <a:moveTo>
                      <a:pt x="719780" y="0"/>
                    </a:moveTo>
                    <a:lnTo>
                      <a:pt x="719779" y="0"/>
                    </a:lnTo>
                    <a:cubicBezTo>
                      <a:pt x="1117302" y="0"/>
                      <a:pt x="1439558" y="322509"/>
                      <a:pt x="1439558" y="720345"/>
                    </a:cubicBezTo>
                    <a:cubicBezTo>
                      <a:pt x="1439558" y="1118180"/>
                      <a:pt x="1117301" y="1440690"/>
                      <a:pt x="719779" y="1440690"/>
                    </a:cubicBezTo>
                    <a:cubicBezTo>
                      <a:pt x="711599" y="1440690"/>
                      <a:pt x="703420" y="1440550"/>
                      <a:pt x="695244" y="1440271"/>
                    </a:cubicBezTo>
                    <a:lnTo>
                      <a:pt x="719779" y="720345"/>
                    </a:lnTo>
                    <a:lnTo>
                      <a:pt x="719780" y="0"/>
                    </a:lnTo>
                    <a:close/>
                  </a:path>
                  <a:path w="1439558" h="1440690" fill="none">
                    <a:moveTo>
                      <a:pt x="719780" y="0"/>
                    </a:moveTo>
                    <a:lnTo>
                      <a:pt x="719779" y="0"/>
                    </a:lnTo>
                    <a:cubicBezTo>
                      <a:pt x="1117302" y="0"/>
                      <a:pt x="1439558" y="322509"/>
                      <a:pt x="1439558" y="720345"/>
                    </a:cubicBezTo>
                    <a:cubicBezTo>
                      <a:pt x="1439558" y="1118180"/>
                      <a:pt x="1117301" y="1440690"/>
                      <a:pt x="719779" y="1440690"/>
                    </a:cubicBezTo>
                    <a:cubicBezTo>
                      <a:pt x="711599" y="1440690"/>
                      <a:pt x="703420" y="1440550"/>
                      <a:pt x="695244" y="1440271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26" name="直接连接符 78"/>
              <p:cNvCxnSpPr>
                <a:cxnSpLocks noChangeShapeType="1"/>
              </p:cNvCxnSpPr>
              <p:nvPr/>
            </p:nvCxnSpPr>
            <p:spPr bwMode="auto">
              <a:xfrm rot="5400000">
                <a:off x="6223" y="725220"/>
                <a:ext cx="1440689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31"/>
            <p:cNvGrpSpPr/>
            <p:nvPr/>
          </p:nvGrpSpPr>
          <p:grpSpPr bwMode="auto">
            <a:xfrm rot="10800000">
              <a:off x="0" y="206076"/>
              <a:ext cx="1440000" cy="1444920"/>
              <a:chOff x="0" y="0"/>
              <a:chExt cx="1440000" cy="1444920"/>
            </a:xfrm>
          </p:grpSpPr>
          <p:sp>
            <p:nvSpPr>
              <p:cNvPr id="23" name="弧形 75"/>
              <p:cNvSpPr>
                <a:spLocks noChangeArrowheads="1"/>
              </p:cNvSpPr>
              <p:nvPr/>
            </p:nvSpPr>
            <p:spPr bwMode="auto">
              <a:xfrm>
                <a:off x="9976" y="-8894"/>
                <a:ext cx="1439558" cy="1439101"/>
              </a:xfrm>
              <a:custGeom>
                <a:avLst/>
                <a:gdLst>
                  <a:gd name="T0" fmla="*/ 719780 w 1439558"/>
                  <a:gd name="T1" fmla="*/ 0 h 1439101"/>
                  <a:gd name="T2" fmla="*/ 719779 w 1439558"/>
                  <a:gd name="T3" fmla="*/ 0 h 1439101"/>
                  <a:gd name="T4" fmla="*/ 1439558 w 1439558"/>
                  <a:gd name="T5" fmla="*/ 719551 h 1439101"/>
                  <a:gd name="T6" fmla="*/ 719779 w 1439558"/>
                  <a:gd name="T7" fmla="*/ 1439102 h 1439101"/>
                  <a:gd name="T8" fmla="*/ 695272 w 1439558"/>
                  <a:gd name="T9" fmla="*/ 1438684 h 1439101"/>
                  <a:gd name="T10" fmla="*/ 719779 w 1439558"/>
                  <a:gd name="T11" fmla="*/ 719551 h 1439101"/>
                  <a:gd name="T12" fmla="*/ 719780 w 1439558"/>
                  <a:gd name="T13" fmla="*/ 0 h 1439101"/>
                  <a:gd name="T14" fmla="*/ 719780 w 1439558"/>
                  <a:gd name="T15" fmla="*/ 0 h 1439101"/>
                  <a:gd name="T16" fmla="*/ 719779 w 1439558"/>
                  <a:gd name="T17" fmla="*/ 0 h 1439101"/>
                  <a:gd name="T18" fmla="*/ 1439558 w 1439558"/>
                  <a:gd name="T19" fmla="*/ 719551 h 1439101"/>
                  <a:gd name="T20" fmla="*/ 719779 w 1439558"/>
                  <a:gd name="T21" fmla="*/ 1439102 h 1439101"/>
                  <a:gd name="T22" fmla="*/ 695272 w 1439558"/>
                  <a:gd name="T23" fmla="*/ 1438684 h 1439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558" h="1439101" stroke="0">
                    <a:moveTo>
                      <a:pt x="719780" y="0"/>
                    </a:moveTo>
                    <a:lnTo>
                      <a:pt x="719779" y="0"/>
                    </a:lnTo>
                    <a:cubicBezTo>
                      <a:pt x="1117302" y="0"/>
                      <a:pt x="1439558" y="322154"/>
                      <a:pt x="1439558" y="719551"/>
                    </a:cubicBezTo>
                    <a:cubicBezTo>
                      <a:pt x="1439558" y="1116948"/>
                      <a:pt x="1117301" y="1439102"/>
                      <a:pt x="719779" y="1439102"/>
                    </a:cubicBezTo>
                    <a:cubicBezTo>
                      <a:pt x="711608" y="1439102"/>
                      <a:pt x="703438" y="1438962"/>
                      <a:pt x="695272" y="1438684"/>
                    </a:cubicBezTo>
                    <a:lnTo>
                      <a:pt x="719779" y="719551"/>
                    </a:lnTo>
                    <a:lnTo>
                      <a:pt x="719780" y="0"/>
                    </a:lnTo>
                    <a:close/>
                  </a:path>
                  <a:path w="1439558" h="1439101" fill="none">
                    <a:moveTo>
                      <a:pt x="719780" y="0"/>
                    </a:moveTo>
                    <a:lnTo>
                      <a:pt x="719779" y="0"/>
                    </a:lnTo>
                    <a:cubicBezTo>
                      <a:pt x="1117302" y="0"/>
                      <a:pt x="1439558" y="322154"/>
                      <a:pt x="1439558" y="719551"/>
                    </a:cubicBezTo>
                    <a:cubicBezTo>
                      <a:pt x="1439558" y="1116948"/>
                      <a:pt x="1117301" y="1439102"/>
                      <a:pt x="719779" y="1439102"/>
                    </a:cubicBezTo>
                    <a:cubicBezTo>
                      <a:pt x="711608" y="1439102"/>
                      <a:pt x="703438" y="1438962"/>
                      <a:pt x="695272" y="1438684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24" name="直接连接符 76"/>
              <p:cNvCxnSpPr>
                <a:cxnSpLocks noChangeShapeType="1"/>
              </p:cNvCxnSpPr>
              <p:nvPr/>
            </p:nvCxnSpPr>
            <p:spPr bwMode="auto">
              <a:xfrm rot="5400000">
                <a:off x="16550" y="715421"/>
                <a:ext cx="1439101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7" name="Group 34"/>
          <p:cNvGrpSpPr/>
          <p:nvPr/>
        </p:nvGrpSpPr>
        <p:grpSpPr bwMode="auto">
          <a:xfrm>
            <a:off x="5957498" y="1383711"/>
            <a:ext cx="1216841" cy="1295400"/>
            <a:chOff x="0" y="0"/>
            <a:chExt cx="1582560" cy="1728192"/>
          </a:xfrm>
        </p:grpSpPr>
        <p:cxnSp>
          <p:nvCxnSpPr>
            <p:cNvPr id="28" name="直接连接符 80"/>
            <p:cNvCxnSpPr>
              <a:cxnSpLocks noChangeShapeType="1"/>
            </p:cNvCxnSpPr>
            <p:nvPr/>
          </p:nvCxnSpPr>
          <p:spPr bwMode="auto">
            <a:xfrm rot="5400000">
              <a:off x="70925" y="935565"/>
              <a:ext cx="1439101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6500" y="0"/>
              <a:ext cx="53340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37"/>
            <p:cNvGrpSpPr/>
            <p:nvPr/>
          </p:nvGrpSpPr>
          <p:grpSpPr bwMode="auto">
            <a:xfrm>
              <a:off x="142560" y="215904"/>
              <a:ext cx="1440000" cy="1444920"/>
              <a:chOff x="0" y="0"/>
              <a:chExt cx="1440000" cy="1444920"/>
            </a:xfrm>
          </p:grpSpPr>
          <p:sp>
            <p:nvSpPr>
              <p:cNvPr id="34" name="弧形 86"/>
              <p:cNvSpPr>
                <a:spLocks noChangeArrowheads="1"/>
              </p:cNvSpPr>
              <p:nvPr/>
            </p:nvSpPr>
            <p:spPr bwMode="auto">
              <a:xfrm>
                <a:off x="299" y="120"/>
                <a:ext cx="1439701" cy="1440690"/>
              </a:xfrm>
              <a:custGeom>
                <a:avLst/>
                <a:gdLst>
                  <a:gd name="T0" fmla="*/ 719851 w 1439701"/>
                  <a:gd name="T1" fmla="*/ 0 h 1440690"/>
                  <a:gd name="T2" fmla="*/ 719850 w 1439701"/>
                  <a:gd name="T3" fmla="*/ 0 h 1440690"/>
                  <a:gd name="T4" fmla="*/ 1439701 w 1439701"/>
                  <a:gd name="T5" fmla="*/ 720345 h 1440690"/>
                  <a:gd name="T6" fmla="*/ 719850 w 1439701"/>
                  <a:gd name="T7" fmla="*/ 1440690 h 1440690"/>
                  <a:gd name="T8" fmla="*/ 695315 w 1439701"/>
                  <a:gd name="T9" fmla="*/ 1440271 h 1440690"/>
                  <a:gd name="T10" fmla="*/ 719851 w 1439701"/>
                  <a:gd name="T11" fmla="*/ 720345 h 1440690"/>
                  <a:gd name="T12" fmla="*/ 719851 w 1439701"/>
                  <a:gd name="T13" fmla="*/ 0 h 1440690"/>
                  <a:gd name="T14" fmla="*/ 719851 w 1439701"/>
                  <a:gd name="T15" fmla="*/ 0 h 1440690"/>
                  <a:gd name="T16" fmla="*/ 719850 w 1439701"/>
                  <a:gd name="T17" fmla="*/ 0 h 1440690"/>
                  <a:gd name="T18" fmla="*/ 1439701 w 1439701"/>
                  <a:gd name="T19" fmla="*/ 720345 h 1440690"/>
                  <a:gd name="T20" fmla="*/ 719850 w 1439701"/>
                  <a:gd name="T21" fmla="*/ 1440690 h 1440690"/>
                  <a:gd name="T22" fmla="*/ 695315 w 1439701"/>
                  <a:gd name="T23" fmla="*/ 1440271 h 1440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40690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  <a:lnTo>
                      <a:pt x="719851" y="720345"/>
                    </a:lnTo>
                    <a:lnTo>
                      <a:pt x="719851" y="0"/>
                    </a:lnTo>
                    <a:close/>
                  </a:path>
                  <a:path w="1439701" h="1440690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35" name="直接连接符 87"/>
              <p:cNvCxnSpPr>
                <a:cxnSpLocks noChangeShapeType="1"/>
              </p:cNvCxnSpPr>
              <p:nvPr/>
            </p:nvCxnSpPr>
            <p:spPr bwMode="auto">
              <a:xfrm rot="5400000">
                <a:off x="6938" y="725220"/>
                <a:ext cx="1440689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" name="Group 40"/>
            <p:cNvGrpSpPr/>
            <p:nvPr/>
          </p:nvGrpSpPr>
          <p:grpSpPr bwMode="auto">
            <a:xfrm rot="10800000">
              <a:off x="0" y="206076"/>
              <a:ext cx="1440000" cy="1444920"/>
              <a:chOff x="0" y="0"/>
              <a:chExt cx="1440000" cy="1444920"/>
            </a:xfrm>
          </p:grpSpPr>
          <p:sp>
            <p:nvSpPr>
              <p:cNvPr id="32" name="弧形 84"/>
              <p:cNvSpPr>
                <a:spLocks noChangeArrowheads="1"/>
              </p:cNvSpPr>
              <p:nvPr/>
            </p:nvSpPr>
            <p:spPr bwMode="auto">
              <a:xfrm>
                <a:off x="299" y="-8894"/>
                <a:ext cx="1439701" cy="1439101"/>
              </a:xfrm>
              <a:custGeom>
                <a:avLst/>
                <a:gdLst>
                  <a:gd name="T0" fmla="*/ 719851 w 1439701"/>
                  <a:gd name="T1" fmla="*/ 0 h 1439101"/>
                  <a:gd name="T2" fmla="*/ 719850 w 1439701"/>
                  <a:gd name="T3" fmla="*/ 0 h 1439101"/>
                  <a:gd name="T4" fmla="*/ 1439701 w 1439701"/>
                  <a:gd name="T5" fmla="*/ 719551 h 1439101"/>
                  <a:gd name="T6" fmla="*/ 719850 w 1439701"/>
                  <a:gd name="T7" fmla="*/ 1439102 h 1439101"/>
                  <a:gd name="T8" fmla="*/ 695343 w 1439701"/>
                  <a:gd name="T9" fmla="*/ 1438684 h 1439101"/>
                  <a:gd name="T10" fmla="*/ 719851 w 1439701"/>
                  <a:gd name="T11" fmla="*/ 719551 h 1439101"/>
                  <a:gd name="T12" fmla="*/ 719851 w 1439701"/>
                  <a:gd name="T13" fmla="*/ 0 h 1439101"/>
                  <a:gd name="T14" fmla="*/ 719851 w 1439701"/>
                  <a:gd name="T15" fmla="*/ 0 h 1439101"/>
                  <a:gd name="T16" fmla="*/ 719850 w 1439701"/>
                  <a:gd name="T17" fmla="*/ 0 h 1439101"/>
                  <a:gd name="T18" fmla="*/ 1439701 w 1439701"/>
                  <a:gd name="T19" fmla="*/ 719551 h 1439101"/>
                  <a:gd name="T20" fmla="*/ 719850 w 1439701"/>
                  <a:gd name="T21" fmla="*/ 1439102 h 1439101"/>
                  <a:gd name="T22" fmla="*/ 695343 w 1439701"/>
                  <a:gd name="T23" fmla="*/ 1438684 h 1439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39101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  <a:lnTo>
                      <a:pt x="719851" y="719551"/>
                    </a:lnTo>
                    <a:lnTo>
                      <a:pt x="719851" y="0"/>
                    </a:lnTo>
                    <a:close/>
                  </a:path>
                  <a:path w="1439701" h="1439101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33" name="直接连接符 85"/>
              <p:cNvCxnSpPr>
                <a:cxnSpLocks noChangeShapeType="1"/>
              </p:cNvCxnSpPr>
              <p:nvPr/>
            </p:nvCxnSpPr>
            <p:spPr bwMode="auto">
              <a:xfrm rot="5400000">
                <a:off x="-1782" y="715421"/>
                <a:ext cx="1439101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6" name="TextBox 89"/>
          <p:cNvSpPr txBox="1">
            <a:spLocks noChangeArrowheads="1"/>
          </p:cNvSpPr>
          <p:nvPr/>
        </p:nvSpPr>
        <p:spPr bwMode="auto">
          <a:xfrm>
            <a:off x="2468084" y="896745"/>
            <a:ext cx="5541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cxnSp>
        <p:nvCxnSpPr>
          <p:cNvPr id="37" name="直接连接符 97"/>
          <p:cNvCxnSpPr>
            <a:cxnSpLocks noChangeShapeType="1"/>
          </p:cNvCxnSpPr>
          <p:nvPr/>
        </p:nvCxnSpPr>
        <p:spPr bwMode="auto">
          <a:xfrm rot="5400000">
            <a:off x="2147826" y="2084394"/>
            <a:ext cx="1079897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45"/>
          <p:cNvGrpSpPr/>
          <p:nvPr/>
        </p:nvGrpSpPr>
        <p:grpSpPr bwMode="auto">
          <a:xfrm>
            <a:off x="2072641" y="1383711"/>
            <a:ext cx="1224163" cy="1295400"/>
            <a:chOff x="-9524" y="0"/>
            <a:chExt cx="1592084" cy="1728192"/>
          </a:xfrm>
        </p:grpSpPr>
        <p:cxnSp>
          <p:nvCxnSpPr>
            <p:cNvPr id="39" name="直接连接符 46"/>
            <p:cNvCxnSpPr>
              <a:cxnSpLocks noChangeShapeType="1"/>
            </p:cNvCxnSpPr>
            <p:nvPr/>
          </p:nvCxnSpPr>
          <p:spPr bwMode="auto">
            <a:xfrm rot="5400000">
              <a:off x="70926" y="935565"/>
              <a:ext cx="1439101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6500" y="0"/>
              <a:ext cx="53340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48"/>
            <p:cNvGrpSpPr/>
            <p:nvPr/>
          </p:nvGrpSpPr>
          <p:grpSpPr bwMode="auto">
            <a:xfrm>
              <a:off x="142859" y="216024"/>
              <a:ext cx="1439701" cy="1445446"/>
              <a:chOff x="299" y="120"/>
              <a:chExt cx="1439701" cy="1445446"/>
            </a:xfrm>
          </p:grpSpPr>
          <p:sp>
            <p:nvSpPr>
              <p:cNvPr id="45" name="弧形 47"/>
              <p:cNvSpPr>
                <a:spLocks noChangeArrowheads="1"/>
              </p:cNvSpPr>
              <p:nvPr/>
            </p:nvSpPr>
            <p:spPr bwMode="auto">
              <a:xfrm>
                <a:off x="299" y="120"/>
                <a:ext cx="1439701" cy="1440690"/>
              </a:xfrm>
              <a:custGeom>
                <a:avLst/>
                <a:gdLst>
                  <a:gd name="T0" fmla="*/ 719851 w 1439701"/>
                  <a:gd name="T1" fmla="*/ 0 h 1440690"/>
                  <a:gd name="T2" fmla="*/ 719850 w 1439701"/>
                  <a:gd name="T3" fmla="*/ 0 h 1440690"/>
                  <a:gd name="T4" fmla="*/ 1439701 w 1439701"/>
                  <a:gd name="T5" fmla="*/ 720345 h 1440690"/>
                  <a:gd name="T6" fmla="*/ 719850 w 1439701"/>
                  <a:gd name="T7" fmla="*/ 1440690 h 1440690"/>
                  <a:gd name="T8" fmla="*/ 695315 w 1439701"/>
                  <a:gd name="T9" fmla="*/ 1440271 h 1440690"/>
                  <a:gd name="T10" fmla="*/ 719851 w 1439701"/>
                  <a:gd name="T11" fmla="*/ 720345 h 1440690"/>
                  <a:gd name="T12" fmla="*/ 719851 w 1439701"/>
                  <a:gd name="T13" fmla="*/ 0 h 1440690"/>
                  <a:gd name="T14" fmla="*/ 719851 w 1439701"/>
                  <a:gd name="T15" fmla="*/ 0 h 1440690"/>
                  <a:gd name="T16" fmla="*/ 719850 w 1439701"/>
                  <a:gd name="T17" fmla="*/ 0 h 1440690"/>
                  <a:gd name="T18" fmla="*/ 1439701 w 1439701"/>
                  <a:gd name="T19" fmla="*/ 720345 h 1440690"/>
                  <a:gd name="T20" fmla="*/ 719850 w 1439701"/>
                  <a:gd name="T21" fmla="*/ 1440690 h 1440690"/>
                  <a:gd name="T22" fmla="*/ 695315 w 1439701"/>
                  <a:gd name="T23" fmla="*/ 1440271 h 1440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40690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  <a:lnTo>
                      <a:pt x="719851" y="720345"/>
                    </a:lnTo>
                    <a:lnTo>
                      <a:pt x="719851" y="0"/>
                    </a:lnTo>
                    <a:close/>
                  </a:path>
                  <a:path w="1439701" h="1440690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509"/>
                      <a:pt x="1439701" y="720345"/>
                    </a:cubicBezTo>
                    <a:cubicBezTo>
                      <a:pt x="1439701" y="1118180"/>
                      <a:pt x="1117412" y="1440690"/>
                      <a:pt x="719850" y="1440690"/>
                    </a:cubicBezTo>
                    <a:cubicBezTo>
                      <a:pt x="711670" y="1440690"/>
                      <a:pt x="703491" y="1440550"/>
                      <a:pt x="695315" y="1440271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46" name="直接连接符 48"/>
              <p:cNvCxnSpPr>
                <a:cxnSpLocks noChangeShapeType="1"/>
              </p:cNvCxnSpPr>
              <p:nvPr/>
            </p:nvCxnSpPr>
            <p:spPr bwMode="auto">
              <a:xfrm rot="5400000">
                <a:off x="6938" y="725220"/>
                <a:ext cx="1440689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2" name="Group 51"/>
            <p:cNvGrpSpPr/>
            <p:nvPr/>
          </p:nvGrpSpPr>
          <p:grpSpPr bwMode="auto">
            <a:xfrm rot="10800000">
              <a:off x="-9524" y="216025"/>
              <a:ext cx="1439701" cy="1443866"/>
              <a:chOff x="9823" y="-8895"/>
              <a:chExt cx="1439701" cy="1443866"/>
            </a:xfrm>
          </p:grpSpPr>
          <p:sp>
            <p:nvSpPr>
              <p:cNvPr id="43" name="弧形 51"/>
              <p:cNvSpPr>
                <a:spLocks noChangeArrowheads="1"/>
              </p:cNvSpPr>
              <p:nvPr/>
            </p:nvSpPr>
            <p:spPr bwMode="auto">
              <a:xfrm>
                <a:off x="9823" y="-8895"/>
                <a:ext cx="1439701" cy="1439101"/>
              </a:xfrm>
              <a:custGeom>
                <a:avLst/>
                <a:gdLst>
                  <a:gd name="T0" fmla="*/ 719851 w 1439701"/>
                  <a:gd name="T1" fmla="*/ 0 h 1439101"/>
                  <a:gd name="T2" fmla="*/ 719850 w 1439701"/>
                  <a:gd name="T3" fmla="*/ 0 h 1439101"/>
                  <a:gd name="T4" fmla="*/ 1439701 w 1439701"/>
                  <a:gd name="T5" fmla="*/ 719551 h 1439101"/>
                  <a:gd name="T6" fmla="*/ 719850 w 1439701"/>
                  <a:gd name="T7" fmla="*/ 1439102 h 1439101"/>
                  <a:gd name="T8" fmla="*/ 695343 w 1439701"/>
                  <a:gd name="T9" fmla="*/ 1438684 h 1439101"/>
                  <a:gd name="T10" fmla="*/ 719851 w 1439701"/>
                  <a:gd name="T11" fmla="*/ 719551 h 1439101"/>
                  <a:gd name="T12" fmla="*/ 719851 w 1439701"/>
                  <a:gd name="T13" fmla="*/ 0 h 1439101"/>
                  <a:gd name="T14" fmla="*/ 719851 w 1439701"/>
                  <a:gd name="T15" fmla="*/ 0 h 1439101"/>
                  <a:gd name="T16" fmla="*/ 719850 w 1439701"/>
                  <a:gd name="T17" fmla="*/ 0 h 1439101"/>
                  <a:gd name="T18" fmla="*/ 1439701 w 1439701"/>
                  <a:gd name="T19" fmla="*/ 719551 h 1439101"/>
                  <a:gd name="T20" fmla="*/ 719850 w 1439701"/>
                  <a:gd name="T21" fmla="*/ 1439102 h 1439101"/>
                  <a:gd name="T22" fmla="*/ 695343 w 1439701"/>
                  <a:gd name="T23" fmla="*/ 1438684 h 1439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9701" h="1439101" stroke="0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  <a:lnTo>
                      <a:pt x="719851" y="719551"/>
                    </a:lnTo>
                    <a:lnTo>
                      <a:pt x="719851" y="0"/>
                    </a:lnTo>
                    <a:close/>
                  </a:path>
                  <a:path w="1439701" h="1439101" fill="none">
                    <a:moveTo>
                      <a:pt x="719851" y="0"/>
                    </a:moveTo>
                    <a:lnTo>
                      <a:pt x="719850" y="0"/>
                    </a:lnTo>
                    <a:cubicBezTo>
                      <a:pt x="1117413" y="0"/>
                      <a:pt x="1439701" y="322154"/>
                      <a:pt x="1439701" y="719551"/>
                    </a:cubicBezTo>
                    <a:cubicBezTo>
                      <a:pt x="1439701" y="1116948"/>
                      <a:pt x="1117412" y="1439102"/>
                      <a:pt x="719850" y="1439102"/>
                    </a:cubicBezTo>
                    <a:cubicBezTo>
                      <a:pt x="711679" y="1439102"/>
                      <a:pt x="703509" y="1438962"/>
                      <a:pt x="695343" y="1438684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E75C0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44" name="直接连接符 52"/>
              <p:cNvCxnSpPr>
                <a:cxnSpLocks noChangeShapeType="1"/>
              </p:cNvCxnSpPr>
              <p:nvPr/>
            </p:nvCxnSpPr>
            <p:spPr bwMode="auto">
              <a:xfrm rot="5400000">
                <a:off x="7733" y="715421"/>
                <a:ext cx="1439101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右大括号 46"/>
          <p:cNvSpPr/>
          <p:nvPr/>
        </p:nvSpPr>
        <p:spPr bwMode="auto">
          <a:xfrm rot="16200000">
            <a:off x="2573248" y="856407"/>
            <a:ext cx="161925" cy="1106996"/>
          </a:xfrm>
          <a:prstGeom prst="rightBrace">
            <a:avLst>
              <a:gd name="adj1" fmla="val 3322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8" name="右大括号 119"/>
          <p:cNvSpPr/>
          <p:nvPr/>
        </p:nvSpPr>
        <p:spPr bwMode="auto">
          <a:xfrm rot="5400000">
            <a:off x="4523672" y="278211"/>
            <a:ext cx="215504" cy="5010160"/>
          </a:xfrm>
          <a:prstGeom prst="rightBrace">
            <a:avLst>
              <a:gd name="adj1" fmla="val 2918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9" name="TextBox 121"/>
          <p:cNvSpPr txBox="1">
            <a:spLocks noChangeArrowheads="1"/>
          </p:cNvSpPr>
          <p:nvPr/>
        </p:nvSpPr>
        <p:spPr bwMode="auto">
          <a:xfrm>
            <a:off x="4297616" y="2895786"/>
            <a:ext cx="7310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100">
              <a:solidFill>
                <a:srgbClr val="0070C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0" name="下箭头 126"/>
          <p:cNvSpPr>
            <a:spLocks noChangeArrowheads="1"/>
          </p:cNvSpPr>
          <p:nvPr/>
        </p:nvSpPr>
        <p:spPr bwMode="auto">
          <a:xfrm>
            <a:off x="4536167" y="3273829"/>
            <a:ext cx="220910" cy="269081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8CFC8"/>
          </a:solidFill>
          <a:ln w="25400">
            <a:solidFill>
              <a:srgbClr val="B32C16"/>
            </a:solidFill>
            <a:miter lim="800000"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TextBox 127"/>
          <p:cNvSpPr txBox="1">
            <a:spLocks noChangeArrowheads="1"/>
          </p:cNvSpPr>
          <p:nvPr/>
        </p:nvSpPr>
        <p:spPr bwMode="auto">
          <a:xfrm>
            <a:off x="4395256" y="3517311"/>
            <a:ext cx="7298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grpSp>
        <p:nvGrpSpPr>
          <p:cNvPr id="52" name="Group 62"/>
          <p:cNvGrpSpPr/>
          <p:nvPr/>
        </p:nvGrpSpPr>
        <p:grpSpPr bwMode="auto">
          <a:xfrm>
            <a:off x="5568502" y="3057804"/>
            <a:ext cx="1928185" cy="702227"/>
            <a:chOff x="0" y="0"/>
            <a:chExt cx="2507115" cy="576064"/>
          </a:xfrm>
          <a:solidFill>
            <a:srgbClr val="FFC000"/>
          </a:solidFill>
        </p:grpSpPr>
        <p:sp>
          <p:nvSpPr>
            <p:cNvPr id="53" name="云形标注 137"/>
            <p:cNvSpPr>
              <a:spLocks noChangeArrowheads="1"/>
            </p:cNvSpPr>
            <p:nvPr/>
          </p:nvSpPr>
          <p:spPr bwMode="auto">
            <a:xfrm>
              <a:off x="0" y="0"/>
              <a:ext cx="2304256" cy="576064"/>
            </a:xfrm>
            <a:prstGeom prst="cloudCallout">
              <a:avLst>
                <a:gd name="adj1" fmla="val -68352"/>
                <a:gd name="adj2" fmla="val -47752"/>
              </a:avLst>
            </a:prstGeom>
            <a:grpFill/>
            <a:ln w="25400">
              <a:solidFill>
                <a:srgbClr val="6E84B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17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TextBox 136"/>
            <p:cNvSpPr txBox="1">
              <a:spLocks noChangeArrowheads="1"/>
            </p:cNvSpPr>
            <p:nvPr/>
          </p:nvSpPr>
          <p:spPr bwMode="auto">
            <a:xfrm>
              <a:off x="359916" y="88606"/>
              <a:ext cx="2147199" cy="3787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4×2</a:t>
              </a:r>
              <a:r>
                <a: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Group 65"/>
          <p:cNvGrpSpPr/>
          <p:nvPr/>
        </p:nvGrpSpPr>
        <p:grpSpPr bwMode="auto">
          <a:xfrm>
            <a:off x="2247172" y="1814717"/>
            <a:ext cx="331977" cy="582893"/>
            <a:chOff x="0" y="0"/>
            <a:chExt cx="432048" cy="776795"/>
          </a:xfrm>
        </p:grpSpPr>
        <p:sp>
          <p:nvSpPr>
            <p:cNvPr id="56" name="TextBox 93"/>
            <p:cNvSpPr txBox="1">
              <a:spLocks noChangeArrowheads="1"/>
            </p:cNvSpPr>
            <p:nvPr/>
          </p:nvSpPr>
          <p:spPr bwMode="auto">
            <a:xfrm>
              <a:off x="0" y="0"/>
              <a:ext cx="432048" cy="4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7" name="直接连接符 94"/>
            <p:cNvCxnSpPr>
              <a:cxnSpLocks noChangeShapeType="1"/>
            </p:cNvCxnSpPr>
            <p:nvPr/>
          </p:nvCxnSpPr>
          <p:spPr bwMode="auto">
            <a:xfrm>
              <a:off x="57183" y="373259"/>
              <a:ext cx="2160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95"/>
            <p:cNvSpPr txBox="1">
              <a:spLocks noChangeArrowheads="1"/>
            </p:cNvSpPr>
            <p:nvPr/>
          </p:nvSpPr>
          <p:spPr bwMode="auto">
            <a:xfrm>
              <a:off x="0" y="305111"/>
              <a:ext cx="432048" cy="4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9" name="TextBox 89"/>
          <p:cNvSpPr txBox="1">
            <a:spLocks noChangeArrowheads="1"/>
          </p:cNvSpPr>
          <p:nvPr/>
        </p:nvSpPr>
        <p:spPr bwMode="auto">
          <a:xfrm>
            <a:off x="3741067" y="896745"/>
            <a:ext cx="5541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60" name="TextBox 89"/>
          <p:cNvSpPr txBox="1">
            <a:spLocks noChangeArrowheads="1"/>
          </p:cNvSpPr>
          <p:nvPr/>
        </p:nvSpPr>
        <p:spPr bwMode="auto">
          <a:xfrm>
            <a:off x="5015271" y="896745"/>
            <a:ext cx="55288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61" name="TextBox 89"/>
          <p:cNvSpPr txBox="1">
            <a:spLocks noChangeArrowheads="1"/>
          </p:cNvSpPr>
          <p:nvPr/>
        </p:nvSpPr>
        <p:spPr bwMode="auto">
          <a:xfrm>
            <a:off x="6288255" y="896745"/>
            <a:ext cx="55288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62" name="右大括号 88"/>
          <p:cNvSpPr/>
          <p:nvPr/>
        </p:nvSpPr>
        <p:spPr bwMode="auto">
          <a:xfrm rot="16200000">
            <a:off x="3906036" y="863550"/>
            <a:ext cx="161925" cy="1106996"/>
          </a:xfrm>
          <a:prstGeom prst="rightBrace">
            <a:avLst>
              <a:gd name="adj1" fmla="val 3322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3" name="右大括号 88"/>
          <p:cNvSpPr/>
          <p:nvPr/>
        </p:nvSpPr>
        <p:spPr bwMode="auto">
          <a:xfrm rot="16200000">
            <a:off x="5200379" y="864161"/>
            <a:ext cx="161925" cy="1105775"/>
          </a:xfrm>
          <a:prstGeom prst="rightBrace">
            <a:avLst>
              <a:gd name="adj1" fmla="val 3318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4" name="右大括号 88"/>
          <p:cNvSpPr/>
          <p:nvPr/>
        </p:nvSpPr>
        <p:spPr bwMode="auto">
          <a:xfrm rot="16200000">
            <a:off x="6464208" y="863550"/>
            <a:ext cx="161925" cy="1106996"/>
          </a:xfrm>
          <a:prstGeom prst="rightBrace">
            <a:avLst>
              <a:gd name="adj1" fmla="val 3322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09188" y="195487"/>
            <a:ext cx="5536120" cy="870768"/>
            <a:chOff x="330151" y="1052736"/>
            <a:chExt cx="7200800" cy="1161024"/>
          </a:xfrm>
        </p:grpSpPr>
        <p:sp>
          <p:nvSpPr>
            <p:cNvPr id="72" name="TextBox 7"/>
            <p:cNvSpPr txBox="1">
              <a:spLocks noChangeArrowheads="1"/>
            </p:cNvSpPr>
            <p:nvPr/>
          </p:nvSpPr>
          <p:spPr bwMode="auto">
            <a:xfrm>
              <a:off x="330151" y="1338673"/>
              <a:ext cx="72008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③每  张一份，可以分成几份？</a:t>
              </a:r>
            </a:p>
          </p:txBody>
        </p:sp>
        <p:grpSp>
          <p:nvGrpSpPr>
            <p:cNvPr id="73" name="Group 2"/>
            <p:cNvGrpSpPr/>
            <p:nvPr/>
          </p:nvGrpSpPr>
          <p:grpSpPr bwMode="auto">
            <a:xfrm>
              <a:off x="1338263" y="1052736"/>
              <a:ext cx="458220" cy="1161024"/>
              <a:chOff x="-14705" y="-29971"/>
              <a:chExt cx="271364" cy="779522"/>
            </a:xfrm>
          </p:grpSpPr>
          <p:sp>
            <p:nvSpPr>
              <p:cNvPr id="74" name="TextBox 77"/>
              <p:cNvSpPr txBox="1">
                <a:spLocks noChangeArrowheads="1"/>
              </p:cNvSpPr>
              <p:nvPr/>
            </p:nvSpPr>
            <p:spPr bwMode="auto">
              <a:xfrm>
                <a:off x="-14705" y="-29971"/>
                <a:ext cx="256659" cy="454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extBox 79"/>
              <p:cNvSpPr txBox="1">
                <a:spLocks noChangeArrowheads="1"/>
              </p:cNvSpPr>
              <p:nvPr/>
            </p:nvSpPr>
            <p:spPr bwMode="auto">
              <a:xfrm>
                <a:off x="0" y="294934"/>
                <a:ext cx="256659" cy="454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3187970" y="3813888"/>
            <a:ext cx="4262812" cy="847586"/>
            <a:chOff x="1194247" y="5589240"/>
            <a:chExt cx="5544616" cy="1130114"/>
          </a:xfrm>
        </p:grpSpPr>
        <p:sp>
          <p:nvSpPr>
            <p:cNvPr id="78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4×2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79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82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1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 animBg="1"/>
      <p:bldP spid="48" grpId="0" animBg="1"/>
      <p:bldP spid="49" grpId="0"/>
      <p:bldP spid="50" grpId="0" animBg="1"/>
      <p:bldP spid="51" grpId="0"/>
      <p:bldP spid="59" grpId="0"/>
      <p:bldP spid="60" grpId="0"/>
      <p:bldP spid="61" grpId="0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5272" y="195486"/>
            <a:ext cx="5480758" cy="877780"/>
            <a:chOff x="330151" y="3454400"/>
            <a:chExt cx="7128792" cy="1170373"/>
          </a:xfrm>
        </p:grpSpPr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330151" y="3714937"/>
              <a:ext cx="712879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④每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张一份，可以分成几份？</a:t>
              </a:r>
            </a:p>
          </p:txBody>
        </p:sp>
        <p:grpSp>
          <p:nvGrpSpPr>
            <p:cNvPr id="4" name="Group 2"/>
            <p:cNvGrpSpPr/>
            <p:nvPr/>
          </p:nvGrpSpPr>
          <p:grpSpPr bwMode="auto">
            <a:xfrm>
              <a:off x="1376363" y="3454400"/>
              <a:ext cx="450847" cy="1170373"/>
              <a:chOff x="-11322" y="-36426"/>
              <a:chExt cx="267981" cy="787232"/>
            </a:xfrm>
          </p:grpSpPr>
          <p:sp>
            <p:nvSpPr>
              <p:cNvPr id="5" name="TextBox 77"/>
              <p:cNvSpPr txBox="1">
                <a:spLocks noChangeArrowheads="1"/>
              </p:cNvSpPr>
              <p:nvPr/>
            </p:nvSpPr>
            <p:spPr bwMode="auto">
              <a:xfrm>
                <a:off x="-11322" y="-36426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椭圆 3"/>
          <p:cNvSpPr>
            <a:spLocks noChangeArrowheads="1"/>
          </p:cNvSpPr>
          <p:nvPr/>
        </p:nvSpPr>
        <p:spPr bwMode="auto">
          <a:xfrm>
            <a:off x="2090510" y="1549859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椭圆 4"/>
          <p:cNvSpPr>
            <a:spLocks noChangeArrowheads="1"/>
          </p:cNvSpPr>
          <p:nvPr/>
        </p:nvSpPr>
        <p:spPr bwMode="auto">
          <a:xfrm>
            <a:off x="3363493" y="1549859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椭圆 5"/>
          <p:cNvSpPr>
            <a:spLocks noChangeArrowheads="1"/>
          </p:cNvSpPr>
          <p:nvPr/>
        </p:nvSpPr>
        <p:spPr bwMode="auto">
          <a:xfrm>
            <a:off x="4636477" y="1549859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椭圆 6"/>
          <p:cNvSpPr>
            <a:spLocks noChangeArrowheads="1"/>
          </p:cNvSpPr>
          <p:nvPr/>
        </p:nvSpPr>
        <p:spPr bwMode="auto">
          <a:xfrm>
            <a:off x="5910681" y="1549859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89"/>
          <p:cNvSpPr txBox="1">
            <a:spLocks noChangeArrowheads="1"/>
          </p:cNvSpPr>
          <p:nvPr/>
        </p:nvSpPr>
        <p:spPr bwMode="auto">
          <a:xfrm>
            <a:off x="2422487" y="962088"/>
            <a:ext cx="61013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cxnSp>
        <p:nvCxnSpPr>
          <p:cNvPr id="13" name="直接连接符 97"/>
          <p:cNvCxnSpPr>
            <a:cxnSpLocks noChangeShapeType="1"/>
          </p:cNvCxnSpPr>
          <p:nvPr/>
        </p:nvCxnSpPr>
        <p:spPr bwMode="auto">
          <a:xfrm rot="5400000">
            <a:off x="2372501" y="1818345"/>
            <a:ext cx="539353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3695470" y="952563"/>
            <a:ext cx="61013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15" name="TextBox 106"/>
          <p:cNvSpPr txBox="1">
            <a:spLocks noChangeArrowheads="1"/>
          </p:cNvSpPr>
          <p:nvPr/>
        </p:nvSpPr>
        <p:spPr bwMode="auto">
          <a:xfrm>
            <a:off x="4968454" y="952563"/>
            <a:ext cx="6116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16" name="TextBox 113"/>
          <p:cNvSpPr txBox="1">
            <a:spLocks noChangeArrowheads="1"/>
          </p:cNvSpPr>
          <p:nvPr/>
        </p:nvSpPr>
        <p:spPr bwMode="auto">
          <a:xfrm>
            <a:off x="6297580" y="952563"/>
            <a:ext cx="61013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sp>
        <p:nvSpPr>
          <p:cNvPr id="17" name="TextBox 121"/>
          <p:cNvSpPr txBox="1">
            <a:spLocks noChangeArrowheads="1"/>
          </p:cNvSpPr>
          <p:nvPr/>
        </p:nvSpPr>
        <p:spPr bwMode="auto">
          <a:xfrm>
            <a:off x="4272768" y="2891693"/>
            <a:ext cx="73108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1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下箭头 126"/>
          <p:cNvSpPr>
            <a:spLocks noChangeArrowheads="1"/>
          </p:cNvSpPr>
          <p:nvPr/>
        </p:nvSpPr>
        <p:spPr bwMode="auto">
          <a:xfrm>
            <a:off x="4470489" y="3269122"/>
            <a:ext cx="220910" cy="269081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8CFC8"/>
          </a:solidFill>
          <a:ln w="25400">
            <a:solidFill>
              <a:srgbClr val="B32C16"/>
            </a:solidFill>
            <a:miter lim="800000"/>
          </a:ln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27"/>
          <p:cNvSpPr txBox="1">
            <a:spLocks noChangeArrowheads="1"/>
          </p:cNvSpPr>
          <p:nvPr/>
        </p:nvSpPr>
        <p:spPr bwMode="auto">
          <a:xfrm>
            <a:off x="4289855" y="3483434"/>
            <a:ext cx="73108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zh-CN" altLang="en-US" sz="2100">
                <a:latin typeface="Times New Roman" panose="02020603050405020304" pitchFamily="18" charset="0"/>
                <a:sym typeface="Times New Roman" panose="02020603050405020304" pitchFamily="18" charset="0"/>
              </a:rPr>
              <a:t>份</a:t>
            </a:r>
          </a:p>
        </p:txBody>
      </p:sp>
      <p:pic>
        <p:nvPicPr>
          <p:cNvPr id="23" name="直接连接符 10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8859" y="2098737"/>
            <a:ext cx="519934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直接连接符 10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6074" y="2076115"/>
            <a:ext cx="521155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/>
          <p:nvPr/>
        </p:nvGrpSpPr>
        <p:grpSpPr bwMode="auto">
          <a:xfrm>
            <a:off x="1536402" y="1508187"/>
            <a:ext cx="1770948" cy="1654969"/>
            <a:chOff x="0" y="0"/>
            <a:chExt cx="2304256" cy="220659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72" y="0"/>
              <a:ext cx="1656184" cy="18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32"/>
            <p:cNvGrpSpPr/>
            <p:nvPr/>
          </p:nvGrpSpPr>
          <p:grpSpPr bwMode="auto">
            <a:xfrm>
              <a:off x="0" y="29496"/>
              <a:ext cx="2232793" cy="2177100"/>
              <a:chOff x="0" y="0"/>
              <a:chExt cx="2232793" cy="2177100"/>
            </a:xfrm>
          </p:grpSpPr>
          <p:grpSp>
            <p:nvGrpSpPr>
              <p:cNvPr id="28" name="Group 33"/>
              <p:cNvGrpSpPr/>
              <p:nvPr/>
            </p:nvGrpSpPr>
            <p:grpSpPr bwMode="auto">
              <a:xfrm>
                <a:off x="792436" y="29242"/>
                <a:ext cx="1440357" cy="1454131"/>
                <a:chOff x="0" y="0"/>
                <a:chExt cx="1440357" cy="1454131"/>
              </a:xfrm>
            </p:grpSpPr>
            <p:sp>
              <p:nvSpPr>
                <p:cNvPr id="37" name="弧形 47"/>
                <p:cNvSpPr>
                  <a:spLocks noChangeArrowheads="1"/>
                </p:cNvSpPr>
                <p:nvPr/>
              </p:nvSpPr>
              <p:spPr bwMode="auto">
                <a:xfrm>
                  <a:off x="0" y="14287"/>
                  <a:ext cx="1440357" cy="1439844"/>
                </a:xfrm>
                <a:custGeom>
                  <a:avLst/>
                  <a:gdLst>
                    <a:gd name="T0" fmla="*/ 720179 w 1440357"/>
                    <a:gd name="T1" fmla="*/ 0 h 1439844"/>
                    <a:gd name="T2" fmla="*/ 720178 w 1440357"/>
                    <a:gd name="T3" fmla="*/ 0 h 1439844"/>
                    <a:gd name="T4" fmla="*/ 1440357 w 1440357"/>
                    <a:gd name="T5" fmla="*/ 719922 h 1439844"/>
                    <a:gd name="T6" fmla="*/ 1337389 w 1440357"/>
                    <a:gd name="T7" fmla="*/ 1090878 h 1439844"/>
                    <a:gd name="T8" fmla="*/ 720179 w 1440357"/>
                    <a:gd name="T9" fmla="*/ 719922 h 1439844"/>
                    <a:gd name="T10" fmla="*/ 720179 w 1440357"/>
                    <a:gd name="T11" fmla="*/ 0 h 1439844"/>
                    <a:gd name="T12" fmla="*/ 720179 w 1440357"/>
                    <a:gd name="T13" fmla="*/ 0 h 1439844"/>
                    <a:gd name="T14" fmla="*/ 720178 w 1440357"/>
                    <a:gd name="T15" fmla="*/ 0 h 1439844"/>
                    <a:gd name="T16" fmla="*/ 1440357 w 1440357"/>
                    <a:gd name="T17" fmla="*/ 719922 h 1439844"/>
                    <a:gd name="T18" fmla="*/ 1337389 w 1440357"/>
                    <a:gd name="T19" fmla="*/ 1090878 h 1439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0357" h="1439844" stroke="0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  <a:lnTo>
                        <a:pt x="720179" y="719922"/>
                      </a:lnTo>
                      <a:lnTo>
                        <a:pt x="720179" y="0"/>
                      </a:lnTo>
                      <a:close/>
                    </a:path>
                    <a:path w="1440357" h="1439844" fill="none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rgbClr val="E75C0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38" name="直接连接符 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5700" y="359564"/>
                  <a:ext cx="719128" cy="0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39" name="直接连接符 112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711834" y="717621"/>
                  <a:ext cx="670791" cy="426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7"/>
              <p:cNvGrpSpPr/>
              <p:nvPr/>
            </p:nvGrpSpPr>
            <p:grpSpPr bwMode="auto">
              <a:xfrm>
                <a:off x="0" y="0"/>
                <a:ext cx="1440000" cy="1440000"/>
                <a:chOff x="0" y="0"/>
                <a:chExt cx="1440000" cy="1440000"/>
              </a:xfrm>
            </p:grpSpPr>
            <p:pic>
              <p:nvPicPr>
                <p:cNvPr id="34" name="弧形 122"/>
                <p:cNvPicPr>
                  <a:picLocks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400514" y="-69991"/>
                  <a:ext cx="1365974" cy="1219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直接连接符 128"/>
                <p:cNvPicPr>
                  <a:picLocks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1388405" y="27544"/>
                  <a:ext cx="67079" cy="749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直接连接符 129"/>
                <p:cNvPicPr>
                  <a:picLocks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821282" y="820013"/>
                  <a:ext cx="676889" cy="426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41"/>
              <p:cNvGrpSpPr/>
              <p:nvPr/>
            </p:nvGrpSpPr>
            <p:grpSpPr bwMode="auto">
              <a:xfrm>
                <a:off x="360040" y="590481"/>
                <a:ext cx="1440165" cy="1586619"/>
                <a:chOff x="0" y="0"/>
                <a:chExt cx="1440165" cy="1586619"/>
              </a:xfrm>
            </p:grpSpPr>
            <p:pic>
              <p:nvPicPr>
                <p:cNvPr id="31" name="弧形 138"/>
                <p:cNvPicPr>
                  <a:picLocks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406360" y="77134"/>
                  <a:ext cx="1359875" cy="1219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直接连接符 139"/>
                <p:cNvPicPr>
                  <a:picLocks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101543" y="247820"/>
                  <a:ext cx="670791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直接连接符 140"/>
                <p:cNvPicPr>
                  <a:picLocks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394163" y="144189"/>
                  <a:ext cx="670791" cy="426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cxnSp>
        <p:nvCxnSpPr>
          <p:cNvPr id="40" name="直接连接符 146"/>
          <p:cNvCxnSpPr>
            <a:cxnSpLocks noChangeShapeType="1"/>
          </p:cNvCxnSpPr>
          <p:nvPr/>
        </p:nvCxnSpPr>
        <p:spPr bwMode="auto">
          <a:xfrm rot="5400000">
            <a:off x="3636345" y="1818941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" name="直接连接符 147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4519" y="2048731"/>
            <a:ext cx="515052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直接连接符 148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01735" y="2048731"/>
            <a:ext cx="516272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直接连接符 149"/>
          <p:cNvCxnSpPr>
            <a:cxnSpLocks noChangeShapeType="1"/>
          </p:cNvCxnSpPr>
          <p:nvPr/>
        </p:nvCxnSpPr>
        <p:spPr bwMode="auto">
          <a:xfrm rot="5400000">
            <a:off x="4921533" y="1830847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直接连接符 150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08487" y="2085640"/>
            <a:ext cx="515052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直接连接符 15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5703" y="2090402"/>
            <a:ext cx="516272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直接连接符 152"/>
          <p:cNvCxnSpPr>
            <a:cxnSpLocks noChangeShapeType="1"/>
          </p:cNvCxnSpPr>
          <p:nvPr/>
        </p:nvCxnSpPr>
        <p:spPr bwMode="auto">
          <a:xfrm rot="5400000">
            <a:off x="6192076" y="1830847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" name="直接连接符 15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7808" y="2085640"/>
            <a:ext cx="521155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直接连接符 15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6245" y="2090402"/>
            <a:ext cx="519934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54"/>
          <p:cNvGrpSpPr/>
          <p:nvPr/>
        </p:nvGrpSpPr>
        <p:grpSpPr bwMode="auto">
          <a:xfrm>
            <a:off x="4082369" y="1492709"/>
            <a:ext cx="1772169" cy="1654969"/>
            <a:chOff x="0" y="0"/>
            <a:chExt cx="2304256" cy="2206596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72" y="0"/>
              <a:ext cx="1656184" cy="18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56"/>
            <p:cNvGrpSpPr/>
            <p:nvPr/>
          </p:nvGrpSpPr>
          <p:grpSpPr bwMode="auto">
            <a:xfrm>
              <a:off x="0" y="29496"/>
              <a:ext cx="2232844" cy="2177100"/>
              <a:chOff x="0" y="0"/>
              <a:chExt cx="2232844" cy="2177100"/>
            </a:xfrm>
          </p:grpSpPr>
          <p:grpSp>
            <p:nvGrpSpPr>
              <p:cNvPr id="52" name="Group 57"/>
              <p:cNvGrpSpPr/>
              <p:nvPr/>
            </p:nvGrpSpPr>
            <p:grpSpPr bwMode="auto">
              <a:xfrm>
                <a:off x="791890" y="29240"/>
                <a:ext cx="1440954" cy="1454132"/>
                <a:chOff x="0" y="0"/>
                <a:chExt cx="1440954" cy="1454132"/>
              </a:xfrm>
            </p:grpSpPr>
            <p:sp>
              <p:nvSpPr>
                <p:cNvPr id="61" name="弧形 167"/>
                <p:cNvSpPr>
                  <a:spLocks noChangeArrowheads="1"/>
                </p:cNvSpPr>
                <p:nvPr/>
              </p:nvSpPr>
              <p:spPr bwMode="auto">
                <a:xfrm>
                  <a:off x="0" y="14289"/>
                  <a:ext cx="1440954" cy="1439843"/>
                </a:xfrm>
                <a:custGeom>
                  <a:avLst/>
                  <a:gdLst>
                    <a:gd name="T0" fmla="*/ 720478 w 1440954"/>
                    <a:gd name="T1" fmla="*/ 0 h 1439843"/>
                    <a:gd name="T2" fmla="*/ 720477 w 1440954"/>
                    <a:gd name="T3" fmla="*/ 0 h 1439843"/>
                    <a:gd name="T4" fmla="*/ 1440954 w 1440954"/>
                    <a:gd name="T5" fmla="*/ 719922 h 1439843"/>
                    <a:gd name="T6" fmla="*/ 1337876 w 1440954"/>
                    <a:gd name="T7" fmla="*/ 1090992 h 1439843"/>
                    <a:gd name="T8" fmla="*/ 720477 w 1440954"/>
                    <a:gd name="T9" fmla="*/ 719922 h 1439843"/>
                    <a:gd name="T10" fmla="*/ 720478 w 1440954"/>
                    <a:gd name="T11" fmla="*/ 0 h 1439843"/>
                    <a:gd name="T12" fmla="*/ 720478 w 1440954"/>
                    <a:gd name="T13" fmla="*/ 0 h 1439843"/>
                    <a:gd name="T14" fmla="*/ 720477 w 1440954"/>
                    <a:gd name="T15" fmla="*/ 0 h 1439843"/>
                    <a:gd name="T16" fmla="*/ 1440954 w 1440954"/>
                    <a:gd name="T17" fmla="*/ 719922 h 1439843"/>
                    <a:gd name="T18" fmla="*/ 1337876 w 1440954"/>
                    <a:gd name="T19" fmla="*/ 1090992 h 1439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0954" h="1439843" stroke="0">
                      <a:moveTo>
                        <a:pt x="720478" y="0"/>
                      </a:moveTo>
                      <a:lnTo>
                        <a:pt x="720477" y="0"/>
                      </a:lnTo>
                      <a:cubicBezTo>
                        <a:pt x="1118386" y="0"/>
                        <a:pt x="1440954" y="322320"/>
                        <a:pt x="1440954" y="719922"/>
                      </a:cubicBezTo>
                      <a:cubicBezTo>
                        <a:pt x="1440954" y="850670"/>
                        <a:pt x="1405319" y="978949"/>
                        <a:pt x="1337876" y="1090992"/>
                      </a:cubicBezTo>
                      <a:lnTo>
                        <a:pt x="720477" y="719922"/>
                      </a:lnTo>
                      <a:lnTo>
                        <a:pt x="720478" y="0"/>
                      </a:lnTo>
                      <a:close/>
                    </a:path>
                    <a:path w="1440954" h="1439843" fill="none">
                      <a:moveTo>
                        <a:pt x="720478" y="0"/>
                      </a:moveTo>
                      <a:lnTo>
                        <a:pt x="720477" y="0"/>
                      </a:lnTo>
                      <a:cubicBezTo>
                        <a:pt x="1118386" y="0"/>
                        <a:pt x="1440954" y="322320"/>
                        <a:pt x="1440954" y="719922"/>
                      </a:cubicBezTo>
                      <a:cubicBezTo>
                        <a:pt x="1440954" y="850670"/>
                        <a:pt x="1405319" y="978949"/>
                        <a:pt x="1337876" y="1090992"/>
                      </a:cubicBezTo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rgbClr val="E75C0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62" name="直接连接符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5185" y="359565"/>
                  <a:ext cx="719129" cy="0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63" name="直接连接符 169"/>
                <p:cNvPicPr>
                  <a:picLocks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709899" y="707494"/>
                  <a:ext cx="676423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roup 61"/>
              <p:cNvGrpSpPr/>
              <p:nvPr/>
            </p:nvGrpSpPr>
            <p:grpSpPr bwMode="auto">
              <a:xfrm>
                <a:off x="0" y="0"/>
                <a:ext cx="1440000" cy="1440000"/>
                <a:chOff x="0" y="0"/>
                <a:chExt cx="1440000" cy="1440000"/>
              </a:xfrm>
            </p:grpSpPr>
            <p:pic>
              <p:nvPicPr>
                <p:cNvPr id="58" name="弧形 164"/>
                <p:cNvPicPr>
                  <a:picLocks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04887" y="-74024"/>
                  <a:ext cx="1358940" cy="1225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直接连接符 165"/>
                <p:cNvPicPr>
                  <a:picLocks noChangeArrowheads="1"/>
                </p:cNvPicPr>
                <p:nvPr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1386005" y="23511"/>
                  <a:ext cx="73127" cy="749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直接连接符 166"/>
                <p:cNvPicPr>
                  <a:picLocks noChangeArrowheads="1"/>
                </p:cNvPicPr>
                <p:nvPr/>
              </p:nvPicPr>
              <p:blipFill>
                <a:blip r:embed="rId15" cstate="email"/>
                <a:srcRect/>
                <a:stretch>
                  <a:fillRect/>
                </a:stretch>
              </p:blipFill>
              <p:spPr bwMode="auto">
                <a:xfrm>
                  <a:off x="776614" y="736733"/>
                  <a:ext cx="676423" cy="420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roup 65"/>
              <p:cNvGrpSpPr/>
              <p:nvPr/>
            </p:nvGrpSpPr>
            <p:grpSpPr bwMode="auto">
              <a:xfrm>
                <a:off x="360040" y="694517"/>
                <a:ext cx="1440000" cy="1482583"/>
                <a:chOff x="0" y="0"/>
                <a:chExt cx="1440000" cy="1482583"/>
              </a:xfrm>
            </p:grpSpPr>
            <p:pic>
              <p:nvPicPr>
                <p:cNvPr id="55" name="弧形 161"/>
                <p:cNvPicPr>
                  <a:picLocks noChangeArrowheads="1"/>
                </p:cNvPicPr>
                <p:nvPr/>
              </p:nvPicPr>
              <p:blipFill>
                <a:blip r:embed="rId16" cstate="email"/>
                <a:srcRect/>
                <a:stretch>
                  <a:fillRect/>
                </a:stretch>
              </p:blipFill>
              <p:spPr bwMode="auto">
                <a:xfrm>
                  <a:off x="404387" y="-30935"/>
                  <a:ext cx="1358940" cy="1225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直接连接符 162"/>
                <p:cNvPicPr>
                  <a:picLocks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086904" y="145847"/>
                  <a:ext cx="670329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直接连接符 163"/>
                <p:cNvPicPr>
                  <a:picLocks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53138" y="145847"/>
                  <a:ext cx="670329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64" name="Group 69"/>
          <p:cNvGrpSpPr/>
          <p:nvPr/>
        </p:nvGrpSpPr>
        <p:grpSpPr bwMode="auto">
          <a:xfrm>
            <a:off x="2810606" y="1483184"/>
            <a:ext cx="1770948" cy="1654969"/>
            <a:chOff x="0" y="0"/>
            <a:chExt cx="2304256" cy="2206596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72" y="0"/>
              <a:ext cx="1656184" cy="18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71"/>
            <p:cNvGrpSpPr/>
            <p:nvPr/>
          </p:nvGrpSpPr>
          <p:grpSpPr bwMode="auto">
            <a:xfrm>
              <a:off x="0" y="29496"/>
              <a:ext cx="2232793" cy="2177100"/>
              <a:chOff x="0" y="0"/>
              <a:chExt cx="2232793" cy="2177100"/>
            </a:xfrm>
          </p:grpSpPr>
          <p:grpSp>
            <p:nvGrpSpPr>
              <p:cNvPr id="67" name="Group 72"/>
              <p:cNvGrpSpPr/>
              <p:nvPr/>
            </p:nvGrpSpPr>
            <p:grpSpPr bwMode="auto">
              <a:xfrm>
                <a:off x="792436" y="29242"/>
                <a:ext cx="1440357" cy="1454131"/>
                <a:chOff x="0" y="0"/>
                <a:chExt cx="1440357" cy="1454131"/>
              </a:xfrm>
            </p:grpSpPr>
            <p:sp>
              <p:nvSpPr>
                <p:cNvPr id="76" name="弧形 182"/>
                <p:cNvSpPr>
                  <a:spLocks noChangeArrowheads="1"/>
                </p:cNvSpPr>
                <p:nvPr/>
              </p:nvSpPr>
              <p:spPr bwMode="auto">
                <a:xfrm>
                  <a:off x="0" y="14287"/>
                  <a:ext cx="1440357" cy="1439844"/>
                </a:xfrm>
                <a:custGeom>
                  <a:avLst/>
                  <a:gdLst>
                    <a:gd name="T0" fmla="*/ 720179 w 1440357"/>
                    <a:gd name="T1" fmla="*/ 0 h 1439844"/>
                    <a:gd name="T2" fmla="*/ 720178 w 1440357"/>
                    <a:gd name="T3" fmla="*/ 0 h 1439844"/>
                    <a:gd name="T4" fmla="*/ 1440357 w 1440357"/>
                    <a:gd name="T5" fmla="*/ 719922 h 1439844"/>
                    <a:gd name="T6" fmla="*/ 1337389 w 1440357"/>
                    <a:gd name="T7" fmla="*/ 1090878 h 1439844"/>
                    <a:gd name="T8" fmla="*/ 720179 w 1440357"/>
                    <a:gd name="T9" fmla="*/ 719922 h 1439844"/>
                    <a:gd name="T10" fmla="*/ 720179 w 1440357"/>
                    <a:gd name="T11" fmla="*/ 0 h 1439844"/>
                    <a:gd name="T12" fmla="*/ 720179 w 1440357"/>
                    <a:gd name="T13" fmla="*/ 0 h 1439844"/>
                    <a:gd name="T14" fmla="*/ 720178 w 1440357"/>
                    <a:gd name="T15" fmla="*/ 0 h 1439844"/>
                    <a:gd name="T16" fmla="*/ 1440357 w 1440357"/>
                    <a:gd name="T17" fmla="*/ 719922 h 1439844"/>
                    <a:gd name="T18" fmla="*/ 1337389 w 1440357"/>
                    <a:gd name="T19" fmla="*/ 1090878 h 1439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0357" h="1439844" stroke="0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  <a:lnTo>
                        <a:pt x="720179" y="719922"/>
                      </a:lnTo>
                      <a:lnTo>
                        <a:pt x="720179" y="0"/>
                      </a:lnTo>
                      <a:close/>
                    </a:path>
                    <a:path w="1440357" h="1439844" fill="none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rgbClr val="E75C0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77" name="直接连接符 1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5700" y="359564"/>
                  <a:ext cx="719128" cy="0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8" name="直接连接符 184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713762" y="689508"/>
                  <a:ext cx="670791" cy="42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8" name="Group 76"/>
              <p:cNvGrpSpPr/>
              <p:nvPr/>
            </p:nvGrpSpPr>
            <p:grpSpPr bwMode="auto">
              <a:xfrm>
                <a:off x="0" y="0"/>
                <a:ext cx="1440000" cy="1440000"/>
                <a:chOff x="0" y="0"/>
                <a:chExt cx="1440000" cy="1440000"/>
              </a:xfrm>
            </p:grpSpPr>
            <p:pic>
              <p:nvPicPr>
                <p:cNvPr id="73" name="弧形 179"/>
                <p:cNvPicPr>
                  <a:picLocks noChangeArrowheads="1"/>
                </p:cNvPicPr>
                <p:nvPr/>
              </p:nvPicPr>
              <p:blipFill>
                <a:blip r:embed="rId17" cstate="email"/>
                <a:srcRect/>
                <a:stretch>
                  <a:fillRect/>
                </a:stretch>
              </p:blipFill>
              <p:spPr bwMode="auto">
                <a:xfrm>
                  <a:off x="402442" y="-73718"/>
                  <a:ext cx="1359875" cy="1225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直接连接符 180"/>
                <p:cNvPicPr>
                  <a:picLocks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1390334" y="42104"/>
                  <a:ext cx="67079" cy="749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直接连接符 181"/>
                <p:cNvPicPr>
                  <a:picLocks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780524" y="718750"/>
                  <a:ext cx="670791" cy="42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9" name="Group 80"/>
              <p:cNvGrpSpPr/>
              <p:nvPr/>
            </p:nvGrpSpPr>
            <p:grpSpPr bwMode="auto">
              <a:xfrm>
                <a:off x="360040" y="679446"/>
                <a:ext cx="1440000" cy="1497654"/>
                <a:chOff x="0" y="0"/>
                <a:chExt cx="1440000" cy="1497654"/>
              </a:xfrm>
            </p:grpSpPr>
            <p:pic>
              <p:nvPicPr>
                <p:cNvPr id="70" name="弧形 176"/>
                <p:cNvPicPr>
                  <a:picLocks noChangeArrowheads="1"/>
                </p:cNvPicPr>
                <p:nvPr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02190" y="-15560"/>
                  <a:ext cx="1359875" cy="1225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直接连接符 177"/>
                <p:cNvPicPr>
                  <a:picLocks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1085177" y="142934"/>
                  <a:ext cx="676889" cy="42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直接连接符 178"/>
                <p:cNvPicPr>
                  <a:picLocks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50975" y="142934"/>
                  <a:ext cx="676889" cy="42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9" name="Group 84"/>
          <p:cNvGrpSpPr/>
          <p:nvPr/>
        </p:nvGrpSpPr>
        <p:grpSpPr bwMode="auto">
          <a:xfrm>
            <a:off x="5357793" y="1516521"/>
            <a:ext cx="1770949" cy="1654969"/>
            <a:chOff x="0" y="0"/>
            <a:chExt cx="2304256" cy="2206596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72" y="0"/>
              <a:ext cx="1656184" cy="18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86"/>
            <p:cNvGrpSpPr/>
            <p:nvPr/>
          </p:nvGrpSpPr>
          <p:grpSpPr bwMode="auto">
            <a:xfrm>
              <a:off x="0" y="29496"/>
              <a:ext cx="2232793" cy="2177100"/>
              <a:chOff x="0" y="0"/>
              <a:chExt cx="2232793" cy="2177100"/>
            </a:xfrm>
          </p:grpSpPr>
          <p:grpSp>
            <p:nvGrpSpPr>
              <p:cNvPr id="82" name="Group 87"/>
              <p:cNvGrpSpPr/>
              <p:nvPr/>
            </p:nvGrpSpPr>
            <p:grpSpPr bwMode="auto">
              <a:xfrm>
                <a:off x="792436" y="29242"/>
                <a:ext cx="1440357" cy="1454131"/>
                <a:chOff x="0" y="0"/>
                <a:chExt cx="1440357" cy="1454131"/>
              </a:xfrm>
            </p:grpSpPr>
            <p:sp>
              <p:nvSpPr>
                <p:cNvPr id="91" name="弧形 197"/>
                <p:cNvSpPr>
                  <a:spLocks noChangeArrowheads="1"/>
                </p:cNvSpPr>
                <p:nvPr/>
              </p:nvSpPr>
              <p:spPr bwMode="auto">
                <a:xfrm>
                  <a:off x="0" y="14287"/>
                  <a:ext cx="1440357" cy="1439844"/>
                </a:xfrm>
                <a:custGeom>
                  <a:avLst/>
                  <a:gdLst>
                    <a:gd name="T0" fmla="*/ 720179 w 1440357"/>
                    <a:gd name="T1" fmla="*/ 0 h 1439844"/>
                    <a:gd name="T2" fmla="*/ 720178 w 1440357"/>
                    <a:gd name="T3" fmla="*/ 0 h 1439844"/>
                    <a:gd name="T4" fmla="*/ 1440357 w 1440357"/>
                    <a:gd name="T5" fmla="*/ 719922 h 1439844"/>
                    <a:gd name="T6" fmla="*/ 1337389 w 1440357"/>
                    <a:gd name="T7" fmla="*/ 1090878 h 1439844"/>
                    <a:gd name="T8" fmla="*/ 720179 w 1440357"/>
                    <a:gd name="T9" fmla="*/ 719922 h 1439844"/>
                    <a:gd name="T10" fmla="*/ 720179 w 1440357"/>
                    <a:gd name="T11" fmla="*/ 0 h 1439844"/>
                    <a:gd name="T12" fmla="*/ 720179 w 1440357"/>
                    <a:gd name="T13" fmla="*/ 0 h 1439844"/>
                    <a:gd name="T14" fmla="*/ 720178 w 1440357"/>
                    <a:gd name="T15" fmla="*/ 0 h 1439844"/>
                    <a:gd name="T16" fmla="*/ 1440357 w 1440357"/>
                    <a:gd name="T17" fmla="*/ 719922 h 1439844"/>
                    <a:gd name="T18" fmla="*/ 1337389 w 1440357"/>
                    <a:gd name="T19" fmla="*/ 1090878 h 1439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0357" h="1439844" stroke="0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  <a:lnTo>
                        <a:pt x="720179" y="719922"/>
                      </a:lnTo>
                      <a:lnTo>
                        <a:pt x="720179" y="0"/>
                      </a:lnTo>
                      <a:close/>
                    </a:path>
                    <a:path w="1440357" h="1439844" fill="none">
                      <a:moveTo>
                        <a:pt x="720179" y="0"/>
                      </a:moveTo>
                      <a:lnTo>
                        <a:pt x="720178" y="0"/>
                      </a:lnTo>
                      <a:cubicBezTo>
                        <a:pt x="1117922" y="0"/>
                        <a:pt x="1440357" y="322320"/>
                        <a:pt x="1440357" y="719922"/>
                      </a:cubicBezTo>
                      <a:cubicBezTo>
                        <a:pt x="1440357" y="850625"/>
                        <a:pt x="1404761" y="978862"/>
                        <a:pt x="1337389" y="1090878"/>
                      </a:cubicBezTo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rgbClr val="E75C0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92" name="直接连接符 1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5700" y="359564"/>
                  <a:ext cx="719128" cy="0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93" name="直接连接符 199"/>
                <p:cNvPicPr>
                  <a:picLocks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710728" y="706046"/>
                  <a:ext cx="670791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3" name="Group 91"/>
              <p:cNvGrpSpPr/>
              <p:nvPr/>
            </p:nvGrpSpPr>
            <p:grpSpPr bwMode="auto">
              <a:xfrm>
                <a:off x="0" y="0"/>
                <a:ext cx="1440000" cy="1440000"/>
                <a:chOff x="0" y="0"/>
                <a:chExt cx="1440000" cy="1440000"/>
              </a:xfrm>
            </p:grpSpPr>
            <p:pic>
              <p:nvPicPr>
                <p:cNvPr id="88" name="弧形 194"/>
                <p:cNvPicPr>
                  <a:picLocks noChangeArrowheads="1"/>
                </p:cNvPicPr>
                <p:nvPr/>
              </p:nvPicPr>
              <p:blipFill>
                <a:blip r:embed="rId19" cstate="email"/>
                <a:srcRect/>
                <a:stretch>
                  <a:fillRect/>
                </a:stretch>
              </p:blipFill>
              <p:spPr bwMode="auto">
                <a:xfrm>
                  <a:off x="405506" y="-69374"/>
                  <a:ext cx="1359875" cy="1219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直接连接符 195"/>
                <p:cNvPicPr>
                  <a:picLocks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1387300" y="40352"/>
                  <a:ext cx="67079" cy="749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直接连接符 196"/>
                <p:cNvPicPr>
                  <a:picLocks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777490" y="735287"/>
                  <a:ext cx="670791" cy="420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4" name="Group 95"/>
              <p:cNvGrpSpPr/>
              <p:nvPr/>
            </p:nvGrpSpPr>
            <p:grpSpPr bwMode="auto">
              <a:xfrm>
                <a:off x="360040" y="692086"/>
                <a:ext cx="1440000" cy="1485014"/>
                <a:chOff x="0" y="0"/>
                <a:chExt cx="1440000" cy="1485014"/>
              </a:xfrm>
            </p:grpSpPr>
            <p:pic>
              <p:nvPicPr>
                <p:cNvPr id="85" name="弧形 191"/>
                <p:cNvPicPr>
                  <a:picLocks noChangeArrowheads="1"/>
                </p:cNvPicPr>
                <p:nvPr/>
              </p:nvPicPr>
              <p:blipFill>
                <a:blip r:embed="rId20" cstate="email"/>
                <a:srcRect/>
                <a:stretch>
                  <a:fillRect/>
                </a:stretch>
              </p:blipFill>
              <p:spPr bwMode="auto">
                <a:xfrm>
                  <a:off x="405254" y="-29950"/>
                  <a:ext cx="1359875" cy="1225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直接连接符 192"/>
                <p:cNvPicPr>
                  <a:picLocks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088241" y="146832"/>
                  <a:ext cx="670791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直接连接符 193"/>
                <p:cNvPicPr>
                  <a:picLocks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54039" y="146832"/>
                  <a:ext cx="670791" cy="420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94" name="Group 100"/>
          <p:cNvGrpSpPr/>
          <p:nvPr/>
        </p:nvGrpSpPr>
        <p:grpSpPr bwMode="auto">
          <a:xfrm>
            <a:off x="2201575" y="1657015"/>
            <a:ext cx="331977" cy="582893"/>
            <a:chOff x="0" y="0"/>
            <a:chExt cx="432048" cy="776795"/>
          </a:xfrm>
        </p:grpSpPr>
        <p:sp>
          <p:nvSpPr>
            <p:cNvPr id="95" name="TextBox 93"/>
            <p:cNvSpPr txBox="1">
              <a:spLocks noChangeArrowheads="1"/>
            </p:cNvSpPr>
            <p:nvPr/>
          </p:nvSpPr>
          <p:spPr bwMode="auto">
            <a:xfrm>
              <a:off x="0" y="0"/>
              <a:ext cx="432048" cy="4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96" name="直接连接符 94"/>
            <p:cNvCxnSpPr>
              <a:cxnSpLocks noChangeShapeType="1"/>
            </p:cNvCxnSpPr>
            <p:nvPr/>
          </p:nvCxnSpPr>
          <p:spPr bwMode="auto">
            <a:xfrm>
              <a:off x="57029" y="373258"/>
              <a:ext cx="2160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Box 95"/>
            <p:cNvSpPr txBox="1">
              <a:spLocks noChangeArrowheads="1"/>
            </p:cNvSpPr>
            <p:nvPr/>
          </p:nvSpPr>
          <p:spPr bwMode="auto">
            <a:xfrm>
              <a:off x="0" y="305111"/>
              <a:ext cx="432048" cy="4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98" name="右大括号 88"/>
          <p:cNvSpPr/>
          <p:nvPr/>
        </p:nvSpPr>
        <p:spPr bwMode="auto">
          <a:xfrm rot="16200000">
            <a:off x="2527040" y="858829"/>
            <a:ext cx="161925" cy="1108216"/>
          </a:xfrm>
          <a:prstGeom prst="rightBrace">
            <a:avLst>
              <a:gd name="adj1" fmla="val 3325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9" name="右大括号 119"/>
          <p:cNvSpPr/>
          <p:nvPr/>
        </p:nvSpPr>
        <p:spPr bwMode="auto">
          <a:xfrm rot="5400000">
            <a:off x="4478075" y="282434"/>
            <a:ext cx="215503" cy="5010160"/>
          </a:xfrm>
          <a:prstGeom prst="rightBrace">
            <a:avLst>
              <a:gd name="adj1" fmla="val 2918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0" name="右大括号 88"/>
          <p:cNvSpPr/>
          <p:nvPr/>
        </p:nvSpPr>
        <p:spPr bwMode="auto">
          <a:xfrm rot="16200000">
            <a:off x="3859829" y="865973"/>
            <a:ext cx="161925" cy="1108216"/>
          </a:xfrm>
          <a:prstGeom prst="rightBrace">
            <a:avLst>
              <a:gd name="adj1" fmla="val 3325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1" name="右大括号 88"/>
          <p:cNvSpPr/>
          <p:nvPr/>
        </p:nvSpPr>
        <p:spPr bwMode="auto">
          <a:xfrm rot="16200000">
            <a:off x="5154171" y="866583"/>
            <a:ext cx="161925" cy="1106996"/>
          </a:xfrm>
          <a:prstGeom prst="rightBrace">
            <a:avLst>
              <a:gd name="adj1" fmla="val 3322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" name="右大括号 88"/>
          <p:cNvSpPr/>
          <p:nvPr/>
        </p:nvSpPr>
        <p:spPr bwMode="auto">
          <a:xfrm rot="16200000">
            <a:off x="6418000" y="865973"/>
            <a:ext cx="161925" cy="1108216"/>
          </a:xfrm>
          <a:prstGeom prst="rightBrace">
            <a:avLst>
              <a:gd name="adj1" fmla="val 3325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/>
          <a:p>
            <a:pPr algn="ctr"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06" name="Group 62"/>
          <p:cNvGrpSpPr/>
          <p:nvPr/>
        </p:nvGrpSpPr>
        <p:grpSpPr bwMode="auto">
          <a:xfrm>
            <a:off x="5875763" y="3130227"/>
            <a:ext cx="1862561" cy="702227"/>
            <a:chOff x="0" y="0"/>
            <a:chExt cx="2421788" cy="576064"/>
          </a:xfrm>
          <a:solidFill>
            <a:srgbClr val="FFC000"/>
          </a:solidFill>
        </p:grpSpPr>
        <p:sp>
          <p:nvSpPr>
            <p:cNvPr id="107" name="云形标注 137"/>
            <p:cNvSpPr>
              <a:spLocks noChangeArrowheads="1"/>
            </p:cNvSpPr>
            <p:nvPr/>
          </p:nvSpPr>
          <p:spPr bwMode="auto">
            <a:xfrm>
              <a:off x="0" y="0"/>
              <a:ext cx="2304256" cy="576064"/>
            </a:xfrm>
            <a:prstGeom prst="cloudCallout">
              <a:avLst>
                <a:gd name="adj1" fmla="val -68352"/>
                <a:gd name="adj2" fmla="val -47752"/>
              </a:avLst>
            </a:prstGeom>
            <a:grpFill/>
            <a:ln w="25400">
              <a:solidFill>
                <a:srgbClr val="6E84B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17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8" name="TextBox 136"/>
            <p:cNvSpPr txBox="1">
              <a:spLocks noChangeArrowheads="1"/>
            </p:cNvSpPr>
            <p:nvPr/>
          </p:nvSpPr>
          <p:spPr bwMode="auto">
            <a:xfrm>
              <a:off x="274589" y="88558"/>
              <a:ext cx="2147199" cy="3787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4×3</a:t>
              </a:r>
              <a:r>
                <a: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400">
                  <a:latin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  <a:endParaRPr lang="zh-CN" altLang="en-US" sz="24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077248" y="3813888"/>
            <a:ext cx="4262812" cy="847586"/>
            <a:chOff x="1194247" y="5589240"/>
            <a:chExt cx="5544616" cy="1130114"/>
          </a:xfrm>
        </p:grpSpPr>
        <p:sp>
          <p:nvSpPr>
            <p:cNvPr id="110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4×3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111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112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4"/>
          <p:cNvSpPr>
            <a:spLocks noChangeArrowheads="1"/>
          </p:cNvSpPr>
          <p:nvPr/>
        </p:nvSpPr>
        <p:spPr bwMode="auto">
          <a:xfrm>
            <a:off x="5693775" y="1047155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4" name="直接连接符 53"/>
          <p:cNvCxnSpPr>
            <a:cxnSpLocks noChangeShapeType="1"/>
            <a:stCxn id="53" idx="2"/>
            <a:endCxn id="53" idx="6"/>
          </p:cNvCxnSpPr>
          <p:nvPr/>
        </p:nvCxnSpPr>
        <p:spPr bwMode="auto">
          <a:xfrm rot="10800000" flipH="1">
            <a:off x="5693775" y="1587698"/>
            <a:ext cx="1106996" cy="1191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54"/>
          <p:cNvCxnSpPr>
            <a:cxnSpLocks noChangeShapeType="1"/>
          </p:cNvCxnSpPr>
          <p:nvPr/>
        </p:nvCxnSpPr>
        <p:spPr bwMode="auto">
          <a:xfrm rot="16200000" flipH="1">
            <a:off x="5712206" y="1581731"/>
            <a:ext cx="1079897" cy="122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椭圆 4"/>
          <p:cNvSpPr>
            <a:spLocks noChangeArrowheads="1"/>
          </p:cNvSpPr>
          <p:nvPr/>
        </p:nvSpPr>
        <p:spPr bwMode="auto">
          <a:xfrm>
            <a:off x="4531857" y="1073349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7" name="直接连接符 56"/>
          <p:cNvCxnSpPr>
            <a:cxnSpLocks noChangeShapeType="1"/>
            <a:stCxn id="56" idx="2"/>
            <a:endCxn id="56" idx="6"/>
          </p:cNvCxnSpPr>
          <p:nvPr/>
        </p:nvCxnSpPr>
        <p:spPr bwMode="auto">
          <a:xfrm rot="10800000" flipH="1">
            <a:off x="4531857" y="1613892"/>
            <a:ext cx="1106996" cy="1191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连接符 57"/>
          <p:cNvCxnSpPr>
            <a:cxnSpLocks noChangeShapeType="1"/>
          </p:cNvCxnSpPr>
          <p:nvPr/>
        </p:nvCxnSpPr>
        <p:spPr bwMode="auto">
          <a:xfrm rot="16200000" flipH="1">
            <a:off x="4550289" y="1607925"/>
            <a:ext cx="1079897" cy="122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椭圆 4"/>
          <p:cNvSpPr>
            <a:spLocks noChangeArrowheads="1"/>
          </p:cNvSpPr>
          <p:nvPr/>
        </p:nvSpPr>
        <p:spPr bwMode="auto">
          <a:xfrm>
            <a:off x="3367498" y="1073349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60" name="直接连接符 59"/>
          <p:cNvCxnSpPr>
            <a:cxnSpLocks noChangeShapeType="1"/>
            <a:stCxn id="59" idx="2"/>
            <a:endCxn id="59" idx="6"/>
          </p:cNvCxnSpPr>
          <p:nvPr/>
        </p:nvCxnSpPr>
        <p:spPr bwMode="auto">
          <a:xfrm rot="10800000" flipH="1">
            <a:off x="3367498" y="1612702"/>
            <a:ext cx="1106996" cy="119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 rot="16200000" flipH="1">
            <a:off x="3385930" y="1607925"/>
            <a:ext cx="1079897" cy="122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椭圆 4"/>
          <p:cNvSpPr>
            <a:spLocks noChangeArrowheads="1"/>
          </p:cNvSpPr>
          <p:nvPr/>
        </p:nvSpPr>
        <p:spPr bwMode="auto">
          <a:xfrm>
            <a:off x="2189714" y="1090018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63" name="直接连接符 62"/>
          <p:cNvCxnSpPr>
            <a:cxnSpLocks noChangeShapeType="1"/>
            <a:stCxn id="62" idx="2"/>
            <a:endCxn id="62" idx="6"/>
          </p:cNvCxnSpPr>
          <p:nvPr/>
        </p:nvCxnSpPr>
        <p:spPr bwMode="auto">
          <a:xfrm rot="10800000" flipH="1">
            <a:off x="2189714" y="1629371"/>
            <a:ext cx="1106995" cy="119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 rot="16200000" flipH="1">
            <a:off x="2209366" y="1624594"/>
            <a:ext cx="1079897" cy="122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右大括号 119"/>
          <p:cNvSpPr/>
          <p:nvPr/>
        </p:nvSpPr>
        <p:spPr bwMode="auto">
          <a:xfrm rot="5400000">
            <a:off x="4447906" y="2011146"/>
            <a:ext cx="215503" cy="5010160"/>
          </a:xfrm>
          <a:prstGeom prst="rightBrace">
            <a:avLst>
              <a:gd name="adj1" fmla="val 2939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entury Schoolbook" panose="02040604050505020304" pitchFamily="18" charset="0"/>
            </a:endParaRPr>
          </a:p>
        </p:txBody>
      </p:sp>
      <p:sp>
        <p:nvSpPr>
          <p:cNvPr id="73" name="椭圆 3"/>
          <p:cNvSpPr>
            <a:spLocks noChangeArrowheads="1"/>
          </p:cNvSpPr>
          <p:nvPr/>
        </p:nvSpPr>
        <p:spPr bwMode="auto">
          <a:xfrm>
            <a:off x="2057900" y="3296245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4" name="椭圆 4"/>
          <p:cNvSpPr>
            <a:spLocks noChangeArrowheads="1"/>
          </p:cNvSpPr>
          <p:nvPr/>
        </p:nvSpPr>
        <p:spPr bwMode="auto">
          <a:xfrm>
            <a:off x="3330883" y="3296245"/>
            <a:ext cx="1106996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5" name="椭圆 5"/>
          <p:cNvSpPr>
            <a:spLocks noChangeArrowheads="1"/>
          </p:cNvSpPr>
          <p:nvPr/>
        </p:nvSpPr>
        <p:spPr bwMode="auto">
          <a:xfrm>
            <a:off x="4603867" y="3296245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6" name="椭圆 6"/>
          <p:cNvSpPr>
            <a:spLocks noChangeArrowheads="1"/>
          </p:cNvSpPr>
          <p:nvPr/>
        </p:nvSpPr>
        <p:spPr bwMode="auto">
          <a:xfrm>
            <a:off x="5878071" y="3296245"/>
            <a:ext cx="1106995" cy="107989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6126"/>
            </a:solidFill>
            <a:round/>
          </a:ln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77" name="直接连接符 146"/>
          <p:cNvCxnSpPr>
            <a:cxnSpLocks noChangeShapeType="1"/>
          </p:cNvCxnSpPr>
          <p:nvPr/>
        </p:nvCxnSpPr>
        <p:spPr bwMode="auto">
          <a:xfrm rot="5400000">
            <a:off x="3604330" y="3565922"/>
            <a:ext cx="539353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接连接符 149"/>
          <p:cNvCxnSpPr>
            <a:cxnSpLocks noChangeShapeType="1"/>
          </p:cNvCxnSpPr>
          <p:nvPr/>
        </p:nvCxnSpPr>
        <p:spPr bwMode="auto">
          <a:xfrm rot="5400000">
            <a:off x="4888923" y="3577233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接连接符 152"/>
          <p:cNvCxnSpPr>
            <a:cxnSpLocks noChangeShapeType="1"/>
          </p:cNvCxnSpPr>
          <p:nvPr/>
        </p:nvCxnSpPr>
        <p:spPr bwMode="auto">
          <a:xfrm rot="5400000">
            <a:off x="6159466" y="3577233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连接符 152"/>
          <p:cNvCxnSpPr>
            <a:cxnSpLocks noChangeShapeType="1"/>
          </p:cNvCxnSpPr>
          <p:nvPr/>
        </p:nvCxnSpPr>
        <p:spPr bwMode="auto">
          <a:xfrm rot="20520000">
            <a:off x="6427297" y="3764161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直接连接符 152"/>
          <p:cNvCxnSpPr>
            <a:cxnSpLocks noChangeShapeType="1"/>
          </p:cNvCxnSpPr>
          <p:nvPr/>
        </p:nvCxnSpPr>
        <p:spPr bwMode="auto">
          <a:xfrm rot="3240000">
            <a:off x="6331556" y="4061818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直接连接符 152"/>
          <p:cNvCxnSpPr>
            <a:cxnSpLocks noChangeShapeType="1"/>
          </p:cNvCxnSpPr>
          <p:nvPr/>
        </p:nvCxnSpPr>
        <p:spPr bwMode="auto">
          <a:xfrm rot="7560000">
            <a:off x="6002020" y="4070152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直接连接符 152"/>
          <p:cNvCxnSpPr>
            <a:cxnSpLocks noChangeShapeType="1"/>
          </p:cNvCxnSpPr>
          <p:nvPr/>
        </p:nvCxnSpPr>
        <p:spPr bwMode="auto">
          <a:xfrm rot="11880000">
            <a:off x="5908583" y="3765352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直接连接符 152"/>
          <p:cNvCxnSpPr>
            <a:cxnSpLocks noChangeShapeType="1"/>
          </p:cNvCxnSpPr>
          <p:nvPr/>
        </p:nvCxnSpPr>
        <p:spPr bwMode="auto">
          <a:xfrm rot="20520000">
            <a:off x="5153093" y="3743921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直接连接符 152"/>
          <p:cNvCxnSpPr>
            <a:cxnSpLocks noChangeShapeType="1"/>
          </p:cNvCxnSpPr>
          <p:nvPr/>
        </p:nvCxnSpPr>
        <p:spPr bwMode="auto">
          <a:xfrm rot="3240000">
            <a:off x="5057352" y="4041577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直接连接符 152"/>
          <p:cNvCxnSpPr>
            <a:cxnSpLocks noChangeShapeType="1"/>
          </p:cNvCxnSpPr>
          <p:nvPr/>
        </p:nvCxnSpPr>
        <p:spPr bwMode="auto">
          <a:xfrm rot="7560000">
            <a:off x="4727817" y="4049912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接连接符 152"/>
          <p:cNvCxnSpPr>
            <a:cxnSpLocks noChangeShapeType="1"/>
          </p:cNvCxnSpPr>
          <p:nvPr/>
        </p:nvCxnSpPr>
        <p:spPr bwMode="auto">
          <a:xfrm rot="11880000">
            <a:off x="4633159" y="3746302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直接连接符 152"/>
          <p:cNvCxnSpPr>
            <a:cxnSpLocks noChangeShapeType="1"/>
          </p:cNvCxnSpPr>
          <p:nvPr/>
        </p:nvCxnSpPr>
        <p:spPr bwMode="auto">
          <a:xfrm rot="20520000">
            <a:off x="3889873" y="3743921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直接连接符 152"/>
          <p:cNvCxnSpPr>
            <a:cxnSpLocks noChangeShapeType="1"/>
          </p:cNvCxnSpPr>
          <p:nvPr/>
        </p:nvCxnSpPr>
        <p:spPr bwMode="auto">
          <a:xfrm rot="3240000">
            <a:off x="3794133" y="4041577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直接连接符 152"/>
          <p:cNvCxnSpPr>
            <a:cxnSpLocks noChangeShapeType="1"/>
          </p:cNvCxnSpPr>
          <p:nvPr/>
        </p:nvCxnSpPr>
        <p:spPr bwMode="auto">
          <a:xfrm rot="7560000">
            <a:off x="3464597" y="4049912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直接连接符 152"/>
          <p:cNvCxnSpPr>
            <a:cxnSpLocks noChangeShapeType="1"/>
          </p:cNvCxnSpPr>
          <p:nvPr/>
        </p:nvCxnSpPr>
        <p:spPr bwMode="auto">
          <a:xfrm rot="11880000">
            <a:off x="3369939" y="3746302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直接连接符 152"/>
          <p:cNvCxnSpPr>
            <a:cxnSpLocks noChangeShapeType="1"/>
          </p:cNvCxnSpPr>
          <p:nvPr/>
        </p:nvCxnSpPr>
        <p:spPr bwMode="auto">
          <a:xfrm rot="20520000">
            <a:off x="2603464" y="3743921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直接连接符 152"/>
          <p:cNvCxnSpPr>
            <a:cxnSpLocks noChangeShapeType="1"/>
          </p:cNvCxnSpPr>
          <p:nvPr/>
        </p:nvCxnSpPr>
        <p:spPr bwMode="auto">
          <a:xfrm rot="3240000">
            <a:off x="2507724" y="4041577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直接连接符 152"/>
          <p:cNvCxnSpPr>
            <a:cxnSpLocks noChangeShapeType="1"/>
          </p:cNvCxnSpPr>
          <p:nvPr/>
        </p:nvCxnSpPr>
        <p:spPr bwMode="auto">
          <a:xfrm rot="7560000">
            <a:off x="2178189" y="4049912"/>
            <a:ext cx="540544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2" cstate="email"/>
          <a:srcRect r="-243" b="-145"/>
          <a:stretch>
            <a:fillRect/>
          </a:stretch>
        </p:blipFill>
        <p:spPr bwMode="auto">
          <a:xfrm>
            <a:off x="5792636" y="3253383"/>
            <a:ext cx="1222943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2" cstate="email"/>
          <a:srcRect r="-243" b="-145"/>
          <a:stretch>
            <a:fillRect/>
          </a:stretch>
        </p:blipFill>
        <p:spPr bwMode="auto">
          <a:xfrm>
            <a:off x="4518432" y="3253383"/>
            <a:ext cx="1222943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2" cstate="email"/>
          <a:srcRect r="-243" b="-145"/>
          <a:stretch>
            <a:fillRect/>
          </a:stretch>
        </p:blipFill>
        <p:spPr bwMode="auto">
          <a:xfrm>
            <a:off x="3243007" y="3264099"/>
            <a:ext cx="1222943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直接连接符 97"/>
          <p:cNvCxnSpPr>
            <a:cxnSpLocks noChangeShapeType="1"/>
          </p:cNvCxnSpPr>
          <p:nvPr/>
        </p:nvCxnSpPr>
        <p:spPr bwMode="auto">
          <a:xfrm rot="5400000">
            <a:off x="2341110" y="3565922"/>
            <a:ext cx="539353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52"/>
          <p:cNvCxnSpPr>
            <a:cxnSpLocks noChangeShapeType="1"/>
          </p:cNvCxnSpPr>
          <p:nvPr/>
        </p:nvCxnSpPr>
        <p:spPr bwMode="auto">
          <a:xfrm rot="11880000">
            <a:off x="2083530" y="3746302"/>
            <a:ext cx="55410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0" name="图片 99"/>
          <p:cNvPicPr>
            <a:picLocks noChangeAspect="1"/>
          </p:cNvPicPr>
          <p:nvPr/>
        </p:nvPicPr>
        <p:blipFill>
          <a:blip r:embed="rId2" cstate="email"/>
          <a:srcRect r="-243" b="-145"/>
          <a:stretch>
            <a:fillRect/>
          </a:stretch>
        </p:blipFill>
        <p:spPr bwMode="auto">
          <a:xfrm>
            <a:off x="1970024" y="3264099"/>
            <a:ext cx="1221722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100"/>
          <p:cNvGrpSpPr/>
          <p:nvPr/>
        </p:nvGrpSpPr>
        <p:grpSpPr bwMode="auto">
          <a:xfrm>
            <a:off x="2276369" y="3261718"/>
            <a:ext cx="331977" cy="551764"/>
            <a:chOff x="0" y="0"/>
            <a:chExt cx="432048" cy="736073"/>
          </a:xfrm>
        </p:grpSpPr>
        <p:sp>
          <p:nvSpPr>
            <p:cNvPr id="102" name="TextBox 93"/>
            <p:cNvSpPr txBox="1">
              <a:spLocks noChangeArrowheads="1"/>
            </p:cNvSpPr>
            <p:nvPr/>
          </p:nvSpPr>
          <p:spPr bwMode="auto">
            <a:xfrm>
              <a:off x="0" y="0"/>
              <a:ext cx="432048" cy="4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5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3" name="直接连接符 94"/>
            <p:cNvCxnSpPr>
              <a:cxnSpLocks noChangeShapeType="1"/>
            </p:cNvCxnSpPr>
            <p:nvPr/>
          </p:nvCxnSpPr>
          <p:spPr bwMode="auto">
            <a:xfrm>
              <a:off x="57029" y="373258"/>
              <a:ext cx="2160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TextBox 95"/>
            <p:cNvSpPr txBox="1">
              <a:spLocks noChangeArrowheads="1"/>
            </p:cNvSpPr>
            <p:nvPr/>
          </p:nvSpPr>
          <p:spPr bwMode="auto">
            <a:xfrm>
              <a:off x="0" y="304960"/>
              <a:ext cx="432048" cy="4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15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3" cstate="email"/>
          <a:srcRect t="-15797" r="-2798" b="-10588"/>
          <a:stretch>
            <a:fillRect/>
          </a:stretch>
        </p:blipFill>
        <p:spPr bwMode="auto">
          <a:xfrm>
            <a:off x="2004198" y="843558"/>
            <a:ext cx="4982089" cy="14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100"/>
          <p:cNvGrpSpPr/>
          <p:nvPr/>
        </p:nvGrpSpPr>
        <p:grpSpPr bwMode="auto">
          <a:xfrm>
            <a:off x="2447239" y="1113830"/>
            <a:ext cx="331977" cy="551764"/>
            <a:chOff x="0" y="0"/>
            <a:chExt cx="432048" cy="736073"/>
          </a:xfrm>
        </p:grpSpPr>
        <p:sp>
          <p:nvSpPr>
            <p:cNvPr id="113" name="TextBox 93"/>
            <p:cNvSpPr txBox="1">
              <a:spLocks noChangeArrowheads="1"/>
            </p:cNvSpPr>
            <p:nvPr/>
          </p:nvSpPr>
          <p:spPr bwMode="auto">
            <a:xfrm>
              <a:off x="0" y="0"/>
              <a:ext cx="432048" cy="4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5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4" name="直接连接符 94"/>
            <p:cNvCxnSpPr>
              <a:cxnSpLocks noChangeShapeType="1"/>
            </p:cNvCxnSpPr>
            <p:nvPr/>
          </p:nvCxnSpPr>
          <p:spPr bwMode="auto">
            <a:xfrm>
              <a:off x="57029" y="373258"/>
              <a:ext cx="2160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Box 95"/>
            <p:cNvSpPr txBox="1">
              <a:spLocks noChangeArrowheads="1"/>
            </p:cNvSpPr>
            <p:nvPr/>
          </p:nvSpPr>
          <p:spPr bwMode="auto">
            <a:xfrm>
              <a:off x="0" y="304960"/>
              <a:ext cx="432048" cy="43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en-US" sz="15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TextBox 121"/>
          <p:cNvSpPr txBox="1">
            <a:spLocks noChangeArrowheads="1"/>
          </p:cNvSpPr>
          <p:nvPr/>
        </p:nvSpPr>
        <p:spPr bwMode="auto">
          <a:xfrm>
            <a:off x="4107924" y="2247715"/>
            <a:ext cx="100140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4×4</a:t>
            </a:r>
            <a:endParaRPr lang="zh-CN" altLang="en-US" sz="24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7" name="右大括号 119"/>
          <p:cNvSpPr/>
          <p:nvPr/>
        </p:nvSpPr>
        <p:spPr bwMode="auto">
          <a:xfrm rot="5400000">
            <a:off x="4370404" y="-77602"/>
            <a:ext cx="215504" cy="4650112"/>
          </a:xfrm>
          <a:prstGeom prst="rightBrace">
            <a:avLst>
              <a:gd name="adj1" fmla="val 2943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entury Schoolbook" panose="02040604050505020304" pitchFamily="18" charset="0"/>
            </a:endParaRPr>
          </a:p>
        </p:txBody>
      </p:sp>
      <p:sp>
        <p:nvSpPr>
          <p:cNvPr id="118" name="TextBox 121"/>
          <p:cNvSpPr txBox="1">
            <a:spLocks noChangeArrowheads="1"/>
          </p:cNvSpPr>
          <p:nvPr/>
        </p:nvSpPr>
        <p:spPr bwMode="auto">
          <a:xfrm>
            <a:off x="4163285" y="4515967"/>
            <a:ext cx="100140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4×5</a:t>
            </a:r>
            <a:endParaRPr lang="zh-CN" altLang="en-US" sz="24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641355" y="249492"/>
            <a:ext cx="6311176" cy="877780"/>
            <a:chOff x="324608" y="3454400"/>
            <a:chExt cx="8208912" cy="1170373"/>
          </a:xfrm>
        </p:grpSpPr>
        <p:sp>
          <p:nvSpPr>
            <p:cNvPr id="120" name="TextBox 7"/>
            <p:cNvSpPr txBox="1">
              <a:spLocks noChangeArrowheads="1"/>
            </p:cNvSpPr>
            <p:nvPr/>
          </p:nvSpPr>
          <p:spPr bwMode="auto">
            <a:xfrm>
              <a:off x="324608" y="3705517"/>
              <a:ext cx="820891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⑤每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张一份，可以分成几份？</a:t>
              </a:r>
            </a:p>
          </p:txBody>
        </p:sp>
        <p:grpSp>
          <p:nvGrpSpPr>
            <p:cNvPr id="121" name="Group 2"/>
            <p:cNvGrpSpPr/>
            <p:nvPr/>
          </p:nvGrpSpPr>
          <p:grpSpPr bwMode="auto">
            <a:xfrm>
              <a:off x="1376363" y="3454400"/>
              <a:ext cx="450847" cy="1170373"/>
              <a:chOff x="-11322" y="-36426"/>
              <a:chExt cx="267981" cy="787232"/>
            </a:xfrm>
          </p:grpSpPr>
          <p:sp>
            <p:nvSpPr>
              <p:cNvPr id="122" name="TextBox 77"/>
              <p:cNvSpPr txBox="1">
                <a:spLocks noChangeArrowheads="1"/>
              </p:cNvSpPr>
              <p:nvPr/>
            </p:nvSpPr>
            <p:spPr bwMode="auto">
              <a:xfrm>
                <a:off x="-11322" y="-36426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3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96716" y="2463738"/>
            <a:ext cx="6311176" cy="877780"/>
            <a:chOff x="360040" y="3454400"/>
            <a:chExt cx="8208912" cy="1170373"/>
          </a:xfrm>
        </p:grpSpPr>
        <p:sp>
          <p:nvSpPr>
            <p:cNvPr id="126" name="TextBox 7"/>
            <p:cNvSpPr txBox="1">
              <a:spLocks noChangeArrowheads="1"/>
            </p:cNvSpPr>
            <p:nvPr/>
          </p:nvSpPr>
          <p:spPr bwMode="auto">
            <a:xfrm>
              <a:off x="360040" y="3681133"/>
              <a:ext cx="820891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⑥每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张一份，可以分成几份？</a:t>
              </a:r>
            </a:p>
          </p:txBody>
        </p:sp>
        <p:grpSp>
          <p:nvGrpSpPr>
            <p:cNvPr id="127" name="Group 2"/>
            <p:cNvGrpSpPr/>
            <p:nvPr/>
          </p:nvGrpSpPr>
          <p:grpSpPr bwMode="auto">
            <a:xfrm>
              <a:off x="1376363" y="3454400"/>
              <a:ext cx="450847" cy="1170373"/>
              <a:chOff x="-11322" y="-36426"/>
              <a:chExt cx="267981" cy="787232"/>
            </a:xfrm>
          </p:grpSpPr>
          <p:sp>
            <p:nvSpPr>
              <p:cNvPr id="128" name="TextBox 77"/>
              <p:cNvSpPr txBox="1">
                <a:spLocks noChangeArrowheads="1"/>
              </p:cNvSpPr>
              <p:nvPr/>
            </p:nvSpPr>
            <p:spPr bwMode="auto">
              <a:xfrm>
                <a:off x="-11322" y="-36426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9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endPara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9" grpId="0" animBg="1"/>
      <p:bldP spid="62" grpId="0" animBg="1"/>
      <p:bldP spid="72" grpId="0" animBg="1" autoUpdateAnimBg="0"/>
      <p:bldP spid="73" grpId="0" animBg="1"/>
      <p:bldP spid="74" grpId="0" animBg="1"/>
      <p:bldP spid="75" grpId="0" animBg="1"/>
      <p:bldP spid="76" grpId="0" animBg="1"/>
      <p:bldP spid="116" grpId="0" autoUpdateAnimBg="0"/>
      <p:bldP spid="117" grpId="0" animBg="1" autoUpdateAnimBg="0"/>
      <p:bldP spid="1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9606" y="735546"/>
            <a:ext cx="4262812" cy="847586"/>
            <a:chOff x="1194247" y="5589240"/>
            <a:chExt cx="5544616" cy="1130114"/>
          </a:xfrm>
        </p:grpSpPr>
        <p:sp>
          <p:nvSpPr>
            <p:cNvPr id="3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4×2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4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5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直接连接符 6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组合 7"/>
          <p:cNvGrpSpPr/>
          <p:nvPr/>
        </p:nvGrpSpPr>
        <p:grpSpPr>
          <a:xfrm>
            <a:off x="1139606" y="1545636"/>
            <a:ext cx="4262812" cy="847586"/>
            <a:chOff x="1194247" y="5589240"/>
            <a:chExt cx="5544616" cy="1130114"/>
          </a:xfrm>
        </p:grpSpPr>
        <p:sp>
          <p:nvSpPr>
            <p:cNvPr id="9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4×3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10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11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3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2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4" name="组合 13"/>
          <p:cNvGrpSpPr/>
          <p:nvPr/>
        </p:nvGrpSpPr>
        <p:grpSpPr>
          <a:xfrm>
            <a:off x="1139606" y="2355726"/>
            <a:ext cx="4262812" cy="847586"/>
            <a:chOff x="1194247" y="5589240"/>
            <a:chExt cx="5544616" cy="1130114"/>
          </a:xfrm>
        </p:grpSpPr>
        <p:sp>
          <p:nvSpPr>
            <p:cNvPr id="15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4×4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16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17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0" name="组合 19"/>
          <p:cNvGrpSpPr/>
          <p:nvPr/>
        </p:nvGrpSpPr>
        <p:grpSpPr>
          <a:xfrm>
            <a:off x="1139606" y="3111810"/>
            <a:ext cx="4262812" cy="847586"/>
            <a:chOff x="1194247" y="5589240"/>
            <a:chExt cx="5544616" cy="1130114"/>
          </a:xfrm>
        </p:grpSpPr>
        <p:sp>
          <p:nvSpPr>
            <p:cNvPr id="21" name="TextBox 122"/>
            <p:cNvSpPr txBox="1">
              <a:spLocks noChangeArrowheads="1"/>
            </p:cNvSpPr>
            <p:nvPr/>
          </p:nvSpPr>
          <p:spPr bwMode="auto">
            <a:xfrm>
              <a:off x="1194247" y="5800379"/>
              <a:ext cx="55446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4÷  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4×5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20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（份）</a:t>
              </a:r>
            </a:p>
          </p:txBody>
        </p:sp>
        <p:grpSp>
          <p:nvGrpSpPr>
            <p:cNvPr id="22" name="Group 2"/>
            <p:cNvGrpSpPr/>
            <p:nvPr/>
          </p:nvGrpSpPr>
          <p:grpSpPr bwMode="auto">
            <a:xfrm>
              <a:off x="1986335" y="5589240"/>
              <a:ext cx="431996" cy="1130114"/>
              <a:chOff x="0" y="-9346"/>
              <a:chExt cx="256659" cy="760151"/>
            </a:xfrm>
          </p:grpSpPr>
          <p:sp>
            <p:nvSpPr>
              <p:cNvPr id="23" name="TextBox 79"/>
              <p:cNvSpPr txBox="1">
                <a:spLocks noChangeArrowheads="1"/>
              </p:cNvSpPr>
              <p:nvPr/>
            </p:nvSpPr>
            <p:spPr bwMode="auto">
              <a:xfrm>
                <a:off x="0" y="295361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5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77"/>
              <p:cNvSpPr txBox="1">
                <a:spLocks noChangeArrowheads="1"/>
              </p:cNvSpPr>
              <p:nvPr/>
            </p:nvSpPr>
            <p:spPr bwMode="auto">
              <a:xfrm>
                <a:off x="0" y="-9346"/>
                <a:ext cx="256659" cy="45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>
                <a:cxnSpLocks noChangeShapeType="1"/>
              </p:cNvCxnSpPr>
              <p:nvPr/>
            </p:nvCxnSpPr>
            <p:spPr bwMode="auto">
              <a:xfrm>
                <a:off x="11794" y="358580"/>
                <a:ext cx="19249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0251" y="1653648"/>
            <a:ext cx="3305119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全屏显示(16:9)</PresentationFormat>
  <Paragraphs>306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华文新魏</vt:lpstr>
      <vt:lpstr>楷体</vt:lpstr>
      <vt:lpstr>宋体</vt:lpstr>
      <vt:lpstr>微软雅黑</vt:lpstr>
      <vt:lpstr>Arial</vt:lpstr>
      <vt:lpstr>Calibri</vt:lpstr>
      <vt:lpstr>Century Schoolbook</vt:lpstr>
      <vt:lpstr>Times New Roman</vt:lpstr>
      <vt:lpstr>Wingdings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4FDBC55E72494E00A47713A9174AF6A2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